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26"/>
  </p:notesMasterIdLst>
  <p:sldIdLst>
    <p:sldId id="256" r:id="rId2"/>
    <p:sldId id="258" r:id="rId3"/>
    <p:sldId id="259" r:id="rId4"/>
    <p:sldId id="261" r:id="rId5"/>
    <p:sldId id="262" r:id="rId6"/>
    <p:sldId id="264" r:id="rId7"/>
    <p:sldId id="265" r:id="rId8"/>
    <p:sldId id="266" r:id="rId9"/>
    <p:sldId id="268" r:id="rId10"/>
    <p:sldId id="271" r:id="rId11"/>
    <p:sldId id="272" r:id="rId12"/>
    <p:sldId id="273" r:id="rId13"/>
    <p:sldId id="274" r:id="rId14"/>
    <p:sldId id="275" r:id="rId15"/>
    <p:sldId id="276" r:id="rId16"/>
    <p:sldId id="277" r:id="rId17"/>
    <p:sldId id="279" r:id="rId18"/>
    <p:sldId id="280" r:id="rId19"/>
    <p:sldId id="282" r:id="rId20"/>
    <p:sldId id="283" r:id="rId21"/>
    <p:sldId id="284" r:id="rId22"/>
    <p:sldId id="285" r:id="rId23"/>
    <p:sldId id="286" r:id="rId24"/>
    <p:sldId id="287" r:id="rId25"/>
  </p:sldIdLst>
  <p:sldSz cx="9144000" cy="5143500" type="screen16x9"/>
  <p:notesSz cx="6858000" cy="9144000"/>
  <p:embeddedFontLst>
    <p:embeddedFont>
      <p:font typeface="Allerta Stencil" pitchFamily="2" charset="0"/>
      <p:regular r:id="rId27"/>
    </p:embeddedFont>
    <p:embeddedFont>
      <p:font typeface="Calibri" panose="020F0502020204030204" pitchFamily="34"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Montserrat" pitchFamily="2" charset="77"/>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Oswald" pitchFamily="2" charset="77"/>
      <p:regular r:id="rId44"/>
      <p:bold r:id="rId45"/>
    </p:embeddedFont>
    <p:embeddedFont>
      <p:font typeface="Staatliches" pitchFamily="2" charset="0"/>
      <p:regular r:id="rId46"/>
    </p:embeddedFont>
    <p:embeddedFont>
      <p:font typeface="Tahoma" panose="020B060403050404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C7FDDB-CBB3-4D15-8740-A992BEA1AE86}">
  <a:tblStyle styleId="{52C7FDDB-CBB3-4D15-8740-A992BEA1AE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6F25A9-892D-4AA5-AFAE-79BCDCD7A96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74"/>
  </p:normalViewPr>
  <p:slideViewPr>
    <p:cSldViewPr snapToGrid="0">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d7dd992e42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d7dd992e42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d7dd992e42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d7dd992e4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d7dd992e42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d7dd992e42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d7dd992e42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d7dd992e42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dc69681b7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dc69681b7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d7dd992e4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d7dd992e42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d7dd992e42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d7dd992e42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d7dd992e42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d7dd992e42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dc69681b7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dc69681b7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dc69681b7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dc69681b7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d7dd992e4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d7dd992e4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d7dd992e42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d7dd992e42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dc69681b7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dc69681b7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d7dd992e42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1" name="Google Shape;1441;gd7dd992e42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dc69681b7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dc69681b7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d7dd992e42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d7dd992e42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d7dd992e4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d7dd992e4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dc69681b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dc69681b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dc69681b7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dc69681b7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dc69681b7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dc69681b7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d7dd992e4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d7dd992e4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d7dd992e4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d7dd992e4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d7dd992e42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d7dd992e4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DF1EE"/>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21300" y="973175"/>
            <a:ext cx="6365400" cy="2052600"/>
          </a:xfrm>
          <a:prstGeom prst="rect">
            <a:avLst/>
          </a:prstGeom>
        </p:spPr>
        <p:txBody>
          <a:bodyPr spcFirstLastPara="1" wrap="square" lIns="91425" tIns="91425" rIns="91425" bIns="91425" anchor="b" anchorCtr="0">
            <a:normAutofit/>
          </a:bodyPr>
          <a:lstStyle>
            <a:lvl1pPr lvl="0">
              <a:spcBef>
                <a:spcPts val="0"/>
              </a:spcBef>
              <a:spcAft>
                <a:spcPts val="0"/>
              </a:spcAft>
              <a:buClr>
                <a:srgbClr val="FF744B"/>
              </a:buClr>
              <a:buSzPts val="5200"/>
              <a:buNone/>
              <a:defRPr sz="5200">
                <a:solidFill>
                  <a:srgbClr val="FF744B"/>
                </a:solidFill>
                <a:latin typeface="Allerta Stencil"/>
                <a:ea typeface="Allerta Stencil"/>
                <a:cs typeface="Allerta Stencil"/>
                <a:sym typeface="Allerta Stenci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21300" y="3024625"/>
            <a:ext cx="4774800" cy="53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015823" y="252426"/>
            <a:ext cx="1228506" cy="2422260"/>
            <a:chOff x="6824190" y="51241"/>
            <a:chExt cx="1604002" cy="3162632"/>
          </a:xfrm>
        </p:grpSpPr>
        <p:sp>
          <p:nvSpPr>
            <p:cNvPr id="12" name="Google Shape;12;p2"/>
            <p:cNvSpPr/>
            <p:nvPr/>
          </p:nvSpPr>
          <p:spPr>
            <a:xfrm>
              <a:off x="6824190" y="309430"/>
              <a:ext cx="1604002" cy="1765249"/>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24190" y="2495190"/>
              <a:ext cx="1604002" cy="221896"/>
            </a:xfrm>
            <a:custGeom>
              <a:avLst/>
              <a:gdLst/>
              <a:ahLst/>
              <a:cxnLst/>
              <a:rect l="l" t="t" r="r" b="b"/>
              <a:pathLst>
                <a:path w="27000" h="3735" extrusionOk="0">
                  <a:moveTo>
                    <a:pt x="0" y="1"/>
                  </a:moveTo>
                  <a:lnTo>
                    <a:pt x="0" y="3735"/>
                  </a:lnTo>
                  <a:lnTo>
                    <a:pt x="27000" y="3735"/>
                  </a:lnTo>
                  <a:lnTo>
                    <a:pt x="27000" y="1"/>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24190" y="2991977"/>
              <a:ext cx="1604002" cy="221896"/>
            </a:xfrm>
            <a:custGeom>
              <a:avLst/>
              <a:gdLst/>
              <a:ahLst/>
              <a:cxnLst/>
              <a:rect l="l" t="t" r="r" b="b"/>
              <a:pathLst>
                <a:path w="27000" h="3735" extrusionOk="0">
                  <a:moveTo>
                    <a:pt x="0" y="0"/>
                  </a:moveTo>
                  <a:lnTo>
                    <a:pt x="0" y="3734"/>
                  </a:lnTo>
                  <a:lnTo>
                    <a:pt x="27000" y="3734"/>
                  </a:lnTo>
                  <a:lnTo>
                    <a:pt x="27000"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070672" y="51241"/>
              <a:ext cx="1020086" cy="665570"/>
              <a:chOff x="7070672" y="51241"/>
              <a:chExt cx="1020086" cy="665570"/>
            </a:xfrm>
          </p:grpSpPr>
          <p:sp>
            <p:nvSpPr>
              <p:cNvPr id="16" name="Google Shape;16;p2"/>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oogle Shape;32;p2"/>
          <p:cNvGrpSpPr/>
          <p:nvPr/>
        </p:nvGrpSpPr>
        <p:grpSpPr>
          <a:xfrm>
            <a:off x="-9532" y="3871958"/>
            <a:ext cx="1979264" cy="1290589"/>
            <a:chOff x="7862045" y="769160"/>
            <a:chExt cx="2340939" cy="1526421"/>
          </a:xfrm>
        </p:grpSpPr>
        <p:sp>
          <p:nvSpPr>
            <p:cNvPr id="33" name="Google Shape;33;p2"/>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4231121" y="4528448"/>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229951" y="291666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7491" y="3769995"/>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4011095" y="4226968"/>
            <a:ext cx="752080" cy="489793"/>
            <a:chOff x="5201720" y="3979318"/>
            <a:chExt cx="752080" cy="489793"/>
          </a:xfrm>
        </p:grpSpPr>
        <p:sp>
          <p:nvSpPr>
            <p:cNvPr id="40" name="Google Shape;40;p2"/>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s">
  <p:cSld name="CUSTOM_7">
    <p:spTree>
      <p:nvGrpSpPr>
        <p:cNvPr id="1" name="Shape 405"/>
        <p:cNvGrpSpPr/>
        <p:nvPr/>
      </p:nvGrpSpPr>
      <p:grpSpPr>
        <a:xfrm>
          <a:off x="0" y="0"/>
          <a:ext cx="0" cy="0"/>
          <a:chOff x="0" y="0"/>
          <a:chExt cx="0" cy="0"/>
        </a:xfrm>
      </p:grpSpPr>
      <p:sp>
        <p:nvSpPr>
          <p:cNvPr id="406" name="Google Shape;406;p14"/>
          <p:cNvSpPr txBox="1">
            <a:spLocks noGrp="1"/>
          </p:cNvSpPr>
          <p:nvPr>
            <p:ph type="title" hasCustomPrompt="1"/>
          </p:nvPr>
        </p:nvSpPr>
        <p:spPr>
          <a:xfrm>
            <a:off x="1558034" y="3011440"/>
            <a:ext cx="3594300" cy="5862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accent1"/>
              </a:buClr>
              <a:buSzPts val="3600"/>
              <a:buNone/>
              <a:defRPr sz="4100">
                <a:solidFill>
                  <a:schemeClr val="accent2"/>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407" name="Google Shape;407;p14"/>
          <p:cNvSpPr txBox="1">
            <a:spLocks noGrp="1"/>
          </p:cNvSpPr>
          <p:nvPr>
            <p:ph type="subTitle" idx="1"/>
          </p:nvPr>
        </p:nvSpPr>
        <p:spPr>
          <a:xfrm>
            <a:off x="1563175" y="3463000"/>
            <a:ext cx="3438300" cy="7566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lvl1pPr>
            <a:lvl2pPr lvl="1" rtl="0">
              <a:spcBef>
                <a:spcPts val="1200"/>
              </a:spcBef>
              <a:spcAft>
                <a:spcPts val="0"/>
              </a:spcAft>
              <a:buNone/>
              <a:defRPr sz="1600"/>
            </a:lvl2pPr>
            <a:lvl3pPr lvl="2" rtl="0">
              <a:spcBef>
                <a:spcPts val="1200"/>
              </a:spcBef>
              <a:spcAft>
                <a:spcPts val="0"/>
              </a:spcAft>
              <a:buNone/>
              <a:defRPr sz="1600"/>
            </a:lvl3pPr>
            <a:lvl4pPr lvl="3" rtl="0">
              <a:spcBef>
                <a:spcPts val="1200"/>
              </a:spcBef>
              <a:spcAft>
                <a:spcPts val="0"/>
              </a:spcAft>
              <a:buNone/>
              <a:defRPr sz="1600"/>
            </a:lvl4pPr>
            <a:lvl5pPr lvl="4" rtl="0">
              <a:spcBef>
                <a:spcPts val="1200"/>
              </a:spcBef>
              <a:spcAft>
                <a:spcPts val="0"/>
              </a:spcAft>
              <a:buNone/>
              <a:defRPr sz="1600"/>
            </a:lvl5pPr>
            <a:lvl6pPr lvl="5" rtl="0">
              <a:spcBef>
                <a:spcPts val="1200"/>
              </a:spcBef>
              <a:spcAft>
                <a:spcPts val="0"/>
              </a:spcAft>
              <a:buNone/>
              <a:defRPr sz="1600"/>
            </a:lvl6pPr>
            <a:lvl7pPr lvl="6" rtl="0">
              <a:spcBef>
                <a:spcPts val="1200"/>
              </a:spcBef>
              <a:spcAft>
                <a:spcPts val="0"/>
              </a:spcAft>
              <a:buNone/>
              <a:defRPr sz="1600"/>
            </a:lvl7pPr>
            <a:lvl8pPr lvl="7" rtl="0">
              <a:spcBef>
                <a:spcPts val="1200"/>
              </a:spcBef>
              <a:spcAft>
                <a:spcPts val="0"/>
              </a:spcAft>
              <a:buNone/>
              <a:defRPr sz="1600"/>
            </a:lvl8pPr>
            <a:lvl9pPr lvl="8" rtl="0">
              <a:spcBef>
                <a:spcPts val="1200"/>
              </a:spcBef>
              <a:spcAft>
                <a:spcPts val="1200"/>
              </a:spcAft>
              <a:buNone/>
              <a:defRPr sz="1600"/>
            </a:lvl9pPr>
          </a:lstStyle>
          <a:p>
            <a:endParaRPr/>
          </a:p>
        </p:txBody>
      </p:sp>
      <p:sp>
        <p:nvSpPr>
          <p:cNvPr id="408" name="Google Shape;408;p14"/>
          <p:cNvSpPr txBox="1">
            <a:spLocks noGrp="1"/>
          </p:cNvSpPr>
          <p:nvPr>
            <p:ph type="title" idx="2" hasCustomPrompt="1"/>
          </p:nvPr>
        </p:nvSpPr>
        <p:spPr>
          <a:xfrm>
            <a:off x="4062621" y="1524035"/>
            <a:ext cx="3594300" cy="586200"/>
          </a:xfrm>
          <a:prstGeom prst="rect">
            <a:avLst/>
          </a:prstGeom>
        </p:spPr>
        <p:txBody>
          <a:bodyPr spcFirstLastPara="1" wrap="square" lIns="91425" tIns="91425" rIns="91425" bIns="91425" anchor="b" anchorCtr="0">
            <a:normAutofit/>
          </a:bodyPr>
          <a:lstStyle>
            <a:lvl1pPr lvl="0" algn="r" rtl="0">
              <a:spcBef>
                <a:spcPts val="0"/>
              </a:spcBef>
              <a:spcAft>
                <a:spcPts val="0"/>
              </a:spcAft>
              <a:buClr>
                <a:schemeClr val="accent1"/>
              </a:buClr>
              <a:buSzPts val="3600"/>
              <a:buNone/>
              <a:defRPr sz="4100">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409" name="Google Shape;409;p14"/>
          <p:cNvSpPr txBox="1">
            <a:spLocks noGrp="1"/>
          </p:cNvSpPr>
          <p:nvPr>
            <p:ph type="subTitle" idx="3"/>
          </p:nvPr>
        </p:nvSpPr>
        <p:spPr>
          <a:xfrm>
            <a:off x="4429066" y="1973800"/>
            <a:ext cx="3233100" cy="8931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600"/>
            </a:lvl1pPr>
            <a:lvl2pPr lvl="1" algn="r" rtl="0">
              <a:spcBef>
                <a:spcPts val="1200"/>
              </a:spcBef>
              <a:spcAft>
                <a:spcPts val="0"/>
              </a:spcAft>
              <a:buNone/>
              <a:defRPr sz="1600"/>
            </a:lvl2pPr>
            <a:lvl3pPr lvl="2" algn="r" rtl="0">
              <a:spcBef>
                <a:spcPts val="1200"/>
              </a:spcBef>
              <a:spcAft>
                <a:spcPts val="0"/>
              </a:spcAft>
              <a:buNone/>
              <a:defRPr sz="1600"/>
            </a:lvl3pPr>
            <a:lvl4pPr lvl="3" algn="r" rtl="0">
              <a:spcBef>
                <a:spcPts val="1200"/>
              </a:spcBef>
              <a:spcAft>
                <a:spcPts val="0"/>
              </a:spcAft>
              <a:buNone/>
              <a:defRPr sz="1600"/>
            </a:lvl4pPr>
            <a:lvl5pPr lvl="4" algn="r" rtl="0">
              <a:spcBef>
                <a:spcPts val="1200"/>
              </a:spcBef>
              <a:spcAft>
                <a:spcPts val="0"/>
              </a:spcAft>
              <a:buNone/>
              <a:defRPr sz="1600"/>
            </a:lvl5pPr>
            <a:lvl6pPr lvl="5" algn="r" rtl="0">
              <a:spcBef>
                <a:spcPts val="1200"/>
              </a:spcBef>
              <a:spcAft>
                <a:spcPts val="0"/>
              </a:spcAft>
              <a:buNone/>
              <a:defRPr sz="1600"/>
            </a:lvl6pPr>
            <a:lvl7pPr lvl="6" algn="r" rtl="0">
              <a:spcBef>
                <a:spcPts val="1200"/>
              </a:spcBef>
              <a:spcAft>
                <a:spcPts val="0"/>
              </a:spcAft>
              <a:buNone/>
              <a:defRPr sz="1600"/>
            </a:lvl7pPr>
            <a:lvl8pPr lvl="7" algn="r" rtl="0">
              <a:spcBef>
                <a:spcPts val="1200"/>
              </a:spcBef>
              <a:spcAft>
                <a:spcPts val="0"/>
              </a:spcAft>
              <a:buNone/>
              <a:defRPr sz="1600"/>
            </a:lvl8pPr>
            <a:lvl9pPr lvl="8" algn="r" rtl="0">
              <a:spcBef>
                <a:spcPts val="1200"/>
              </a:spcBef>
              <a:spcAft>
                <a:spcPts val="1200"/>
              </a:spcAft>
              <a:buNone/>
              <a:defRPr sz="1600"/>
            </a:lvl9pPr>
          </a:lstStyle>
          <a:p>
            <a:endParaRPr/>
          </a:p>
        </p:txBody>
      </p:sp>
      <p:sp>
        <p:nvSpPr>
          <p:cNvPr id="410" name="Google Shape;410;p14"/>
          <p:cNvSpPr txBox="1">
            <a:spLocks noGrp="1"/>
          </p:cNvSpPr>
          <p:nvPr>
            <p:ph type="title" idx="4"/>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411" name="Google Shape;411;p14"/>
          <p:cNvGrpSpPr/>
          <p:nvPr/>
        </p:nvGrpSpPr>
        <p:grpSpPr>
          <a:xfrm>
            <a:off x="-9087" y="1684787"/>
            <a:ext cx="1378745" cy="607570"/>
            <a:chOff x="8572298" y="1030817"/>
            <a:chExt cx="1630686" cy="718593"/>
          </a:xfrm>
        </p:grpSpPr>
        <p:sp>
          <p:nvSpPr>
            <p:cNvPr id="412" name="Google Shape;412;p14"/>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4"/>
          <p:cNvSpPr/>
          <p:nvPr/>
        </p:nvSpPr>
        <p:spPr>
          <a:xfrm rot="5400000">
            <a:off x="1287463" y="1387775"/>
            <a:ext cx="1091678" cy="1201594"/>
          </a:xfrm>
          <a:custGeom>
            <a:avLst/>
            <a:gdLst/>
            <a:ahLst/>
            <a:cxnLst/>
            <a:rect l="l" t="t" r="r" b="b"/>
            <a:pathLst>
              <a:path w="27000" h="29713" extrusionOk="0">
                <a:moveTo>
                  <a:pt x="0" y="0"/>
                </a:moveTo>
                <a:lnTo>
                  <a:pt x="0" y="29713"/>
                </a:lnTo>
                <a:lnTo>
                  <a:pt x="27000" y="29713"/>
                </a:lnTo>
                <a:lnTo>
                  <a:pt x="27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4"/>
          <p:cNvGrpSpPr/>
          <p:nvPr/>
        </p:nvGrpSpPr>
        <p:grpSpPr>
          <a:xfrm>
            <a:off x="2036186" y="1731097"/>
            <a:ext cx="694271" cy="453054"/>
            <a:chOff x="7070672" y="51241"/>
            <a:chExt cx="1020086" cy="665570"/>
          </a:xfrm>
        </p:grpSpPr>
        <p:sp>
          <p:nvSpPr>
            <p:cNvPr id="416" name="Google Shape;416;p14"/>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4"/>
          <p:cNvSpPr/>
          <p:nvPr/>
        </p:nvSpPr>
        <p:spPr>
          <a:xfrm>
            <a:off x="5331183" y="4641639"/>
            <a:ext cx="1597927" cy="516623"/>
          </a:xfrm>
          <a:custGeom>
            <a:avLst/>
            <a:gdLst/>
            <a:ahLst/>
            <a:cxnLst/>
            <a:rect l="l" t="t" r="r" b="b"/>
            <a:pathLst>
              <a:path w="45415" h="14682" extrusionOk="0">
                <a:moveTo>
                  <a:pt x="1" y="0"/>
                </a:moveTo>
                <a:lnTo>
                  <a:pt x="1" y="14681"/>
                </a:lnTo>
                <a:lnTo>
                  <a:pt x="45415" y="14681"/>
                </a:lnTo>
                <a:lnTo>
                  <a:pt x="45415"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6135074" y="3192017"/>
            <a:ext cx="2683518" cy="2392380"/>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6905732" y="3878810"/>
            <a:ext cx="825370" cy="826554"/>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4"/>
          <p:cNvGrpSpPr/>
          <p:nvPr/>
        </p:nvGrpSpPr>
        <p:grpSpPr>
          <a:xfrm>
            <a:off x="5153932" y="4398860"/>
            <a:ext cx="605274" cy="394186"/>
            <a:chOff x="5201720" y="3979318"/>
            <a:chExt cx="752080" cy="489793"/>
          </a:xfrm>
        </p:grpSpPr>
        <p:sp>
          <p:nvSpPr>
            <p:cNvPr id="436" name="Google Shape;436;p14"/>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452"/>
        <p:cNvGrpSpPr/>
        <p:nvPr/>
      </p:nvGrpSpPr>
      <p:grpSpPr>
        <a:xfrm>
          <a:off x="0" y="0"/>
          <a:ext cx="0" cy="0"/>
          <a:chOff x="0" y="0"/>
          <a:chExt cx="0" cy="0"/>
        </a:xfrm>
      </p:grpSpPr>
      <p:sp>
        <p:nvSpPr>
          <p:cNvPr id="453" name="Google Shape;453;p15"/>
          <p:cNvSpPr txBox="1">
            <a:spLocks noGrp="1"/>
          </p:cNvSpPr>
          <p:nvPr>
            <p:ph type="ctrTitle"/>
          </p:nvPr>
        </p:nvSpPr>
        <p:spPr>
          <a:xfrm>
            <a:off x="4333875" y="1581600"/>
            <a:ext cx="4077600" cy="1637700"/>
          </a:xfrm>
          <a:prstGeom prst="rect">
            <a:avLst/>
          </a:prstGeom>
        </p:spPr>
        <p:txBody>
          <a:bodyPr spcFirstLastPara="1" wrap="square" lIns="91425" tIns="91425" rIns="91425" bIns="91425" anchor="t" anchorCtr="0">
            <a:normAutofit/>
          </a:bodyPr>
          <a:lstStyle>
            <a:lvl1pPr lvl="0" algn="r" rtl="0">
              <a:spcBef>
                <a:spcPts val="0"/>
              </a:spcBef>
              <a:spcAft>
                <a:spcPts val="0"/>
              </a:spcAft>
              <a:buClr>
                <a:schemeClr val="accent3"/>
              </a:buClr>
              <a:buSzPts val="2400"/>
              <a:buFont typeface="Open Sans"/>
              <a:buNone/>
              <a:defRPr sz="2200">
                <a:solidFill>
                  <a:schemeClr val="accent3"/>
                </a:solidFill>
                <a:latin typeface="Open Sans"/>
                <a:ea typeface="Open Sans"/>
                <a:cs typeface="Open Sans"/>
                <a:sym typeface="Open Sans"/>
              </a:defRPr>
            </a:lvl1pPr>
            <a:lvl2pPr lvl="1"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2pPr>
            <a:lvl3pPr lvl="2"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3pPr>
            <a:lvl4pPr lvl="3"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4pPr>
            <a:lvl5pPr lvl="4"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5pPr>
            <a:lvl6pPr lvl="5"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6pPr>
            <a:lvl7pPr lvl="6"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7pPr>
            <a:lvl8pPr lvl="7"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8pPr>
            <a:lvl9pPr lvl="8" algn="ctr" rtl="0">
              <a:spcBef>
                <a:spcPts val="0"/>
              </a:spcBef>
              <a:spcAft>
                <a:spcPts val="0"/>
              </a:spcAft>
              <a:buClr>
                <a:schemeClr val="accent1"/>
              </a:buClr>
              <a:buSzPts val="1400"/>
              <a:buFont typeface="Lato"/>
              <a:buNone/>
              <a:defRPr sz="1400">
                <a:solidFill>
                  <a:schemeClr val="accent1"/>
                </a:solidFill>
                <a:latin typeface="Lato"/>
                <a:ea typeface="Lato"/>
                <a:cs typeface="Lato"/>
                <a:sym typeface="Lato"/>
              </a:defRPr>
            </a:lvl9pPr>
          </a:lstStyle>
          <a:p>
            <a:endParaRPr/>
          </a:p>
        </p:txBody>
      </p:sp>
      <p:sp>
        <p:nvSpPr>
          <p:cNvPr id="454" name="Google Shape;454;p15"/>
          <p:cNvSpPr txBox="1">
            <a:spLocks noGrp="1"/>
          </p:cNvSpPr>
          <p:nvPr>
            <p:ph type="subTitle" idx="1"/>
          </p:nvPr>
        </p:nvSpPr>
        <p:spPr>
          <a:xfrm>
            <a:off x="4898400" y="3259641"/>
            <a:ext cx="3513300" cy="453000"/>
          </a:xfrm>
          <a:prstGeom prst="rect">
            <a:avLst/>
          </a:prstGeom>
        </p:spPr>
        <p:txBody>
          <a:bodyPr spcFirstLastPara="1" wrap="square" lIns="91425" tIns="91425" rIns="91425" bIns="91425" anchor="t" anchorCtr="0">
            <a:normAutofit/>
          </a:bodyPr>
          <a:lstStyle>
            <a:lvl1pPr lvl="0" algn="r" rtl="0">
              <a:lnSpc>
                <a:spcPct val="90000"/>
              </a:lnSpc>
              <a:spcBef>
                <a:spcPts val="0"/>
              </a:spcBef>
              <a:spcAft>
                <a:spcPts val="0"/>
              </a:spcAft>
              <a:buClr>
                <a:schemeClr val="dk2"/>
              </a:buClr>
              <a:buSzPts val="1800"/>
              <a:buFont typeface="Allerta Stencil"/>
              <a:buNone/>
              <a:defRPr>
                <a:solidFill>
                  <a:schemeClr val="dk2"/>
                </a:solidFill>
                <a:latin typeface="Allerta Stencil"/>
                <a:ea typeface="Allerta Stencil"/>
                <a:cs typeface="Allerta Stencil"/>
                <a:sym typeface="Allerta Stencil"/>
              </a:defRPr>
            </a:lvl1pPr>
            <a:lvl2pPr lvl="1"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2pPr>
            <a:lvl3pPr lvl="2"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3pPr>
            <a:lvl4pPr lvl="3"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4pPr>
            <a:lvl5pPr lvl="4"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5pPr>
            <a:lvl6pPr lvl="5"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6pPr>
            <a:lvl7pPr lvl="6"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7pPr>
            <a:lvl8pPr lvl="7"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8pPr>
            <a:lvl9pPr lvl="8" algn="ctr" rtl="0">
              <a:lnSpc>
                <a:spcPct val="100000"/>
              </a:lnSpc>
              <a:spcBef>
                <a:spcPts val="0"/>
              </a:spcBef>
              <a:spcAft>
                <a:spcPts val="0"/>
              </a:spcAft>
              <a:buClr>
                <a:schemeClr val="accent1"/>
              </a:buClr>
              <a:buSzPts val="2400"/>
              <a:buFont typeface="Staatliches"/>
              <a:buNone/>
              <a:defRPr sz="2400">
                <a:solidFill>
                  <a:schemeClr val="accent1"/>
                </a:solidFill>
                <a:latin typeface="Staatliches"/>
                <a:ea typeface="Staatliches"/>
                <a:cs typeface="Staatliches"/>
                <a:sym typeface="Staatliche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455"/>
        <p:cNvGrpSpPr/>
        <p:nvPr/>
      </p:nvGrpSpPr>
      <p:grpSpPr>
        <a:xfrm>
          <a:off x="0" y="0"/>
          <a:ext cx="0" cy="0"/>
          <a:chOff x="0" y="0"/>
          <a:chExt cx="0" cy="0"/>
        </a:xfrm>
      </p:grpSpPr>
      <p:sp>
        <p:nvSpPr>
          <p:cNvPr id="456" name="Google Shape;456;p16"/>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457" name="Google Shape;457;p16"/>
          <p:cNvGrpSpPr/>
          <p:nvPr/>
        </p:nvGrpSpPr>
        <p:grpSpPr>
          <a:xfrm flipH="1">
            <a:off x="280400" y="4651720"/>
            <a:ext cx="641374" cy="417696"/>
            <a:chOff x="5201720" y="3979318"/>
            <a:chExt cx="752080" cy="489793"/>
          </a:xfrm>
        </p:grpSpPr>
        <p:sp>
          <p:nvSpPr>
            <p:cNvPr id="458" name="Google Shape;458;p1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6"/>
          <p:cNvGrpSpPr/>
          <p:nvPr/>
        </p:nvGrpSpPr>
        <p:grpSpPr>
          <a:xfrm>
            <a:off x="7682521" y="-16138"/>
            <a:ext cx="1475260" cy="1275943"/>
            <a:chOff x="7674075" y="-9513"/>
            <a:chExt cx="1475260" cy="1275943"/>
          </a:xfrm>
        </p:grpSpPr>
        <p:grpSp>
          <p:nvGrpSpPr>
            <p:cNvPr id="475" name="Google Shape;475;p16"/>
            <p:cNvGrpSpPr/>
            <p:nvPr/>
          </p:nvGrpSpPr>
          <p:grpSpPr>
            <a:xfrm rot="10800000">
              <a:off x="7674075" y="-9513"/>
              <a:ext cx="1475260" cy="961951"/>
              <a:chOff x="7862045" y="769160"/>
              <a:chExt cx="2340939" cy="1526421"/>
            </a:xfrm>
          </p:grpSpPr>
          <p:sp>
            <p:nvSpPr>
              <p:cNvPr id="476" name="Google Shape;476;p1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16"/>
            <p:cNvGrpSpPr/>
            <p:nvPr/>
          </p:nvGrpSpPr>
          <p:grpSpPr>
            <a:xfrm rot="5400000">
              <a:off x="8516383" y="736895"/>
              <a:ext cx="641374" cy="417696"/>
              <a:chOff x="5201720" y="3979318"/>
              <a:chExt cx="752080" cy="489793"/>
            </a:xfrm>
          </p:grpSpPr>
          <p:sp>
            <p:nvSpPr>
              <p:cNvPr id="480" name="Google Shape;480;p1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496"/>
        <p:cNvGrpSpPr/>
        <p:nvPr/>
      </p:nvGrpSpPr>
      <p:grpSpPr>
        <a:xfrm>
          <a:off x="0" y="0"/>
          <a:ext cx="0" cy="0"/>
          <a:chOff x="0" y="0"/>
          <a:chExt cx="0" cy="0"/>
        </a:xfrm>
      </p:grpSpPr>
      <p:sp>
        <p:nvSpPr>
          <p:cNvPr id="497" name="Google Shape;497;p17"/>
          <p:cNvSpPr txBox="1">
            <a:spLocks noGrp="1"/>
          </p:cNvSpPr>
          <p:nvPr>
            <p:ph type="subTitle" idx="1"/>
          </p:nvPr>
        </p:nvSpPr>
        <p:spPr>
          <a:xfrm>
            <a:off x="883825" y="1444875"/>
            <a:ext cx="4469100" cy="27939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lvl1pPr>
            <a:lvl2pPr lvl="1" rtl="0">
              <a:spcBef>
                <a:spcPts val="1200"/>
              </a:spcBef>
              <a:spcAft>
                <a:spcPts val="0"/>
              </a:spcAft>
              <a:buNone/>
              <a:defRPr sz="1600"/>
            </a:lvl2pPr>
            <a:lvl3pPr lvl="2" rtl="0">
              <a:spcBef>
                <a:spcPts val="1200"/>
              </a:spcBef>
              <a:spcAft>
                <a:spcPts val="0"/>
              </a:spcAft>
              <a:buNone/>
              <a:defRPr sz="1600"/>
            </a:lvl3pPr>
            <a:lvl4pPr lvl="3" rtl="0">
              <a:spcBef>
                <a:spcPts val="1200"/>
              </a:spcBef>
              <a:spcAft>
                <a:spcPts val="0"/>
              </a:spcAft>
              <a:buNone/>
              <a:defRPr sz="1600"/>
            </a:lvl4pPr>
            <a:lvl5pPr lvl="4" rtl="0">
              <a:spcBef>
                <a:spcPts val="1200"/>
              </a:spcBef>
              <a:spcAft>
                <a:spcPts val="0"/>
              </a:spcAft>
              <a:buNone/>
              <a:defRPr sz="1600"/>
            </a:lvl5pPr>
            <a:lvl6pPr lvl="5" rtl="0">
              <a:spcBef>
                <a:spcPts val="1200"/>
              </a:spcBef>
              <a:spcAft>
                <a:spcPts val="0"/>
              </a:spcAft>
              <a:buNone/>
              <a:defRPr sz="1600"/>
            </a:lvl6pPr>
            <a:lvl7pPr lvl="6" rtl="0">
              <a:spcBef>
                <a:spcPts val="1200"/>
              </a:spcBef>
              <a:spcAft>
                <a:spcPts val="0"/>
              </a:spcAft>
              <a:buNone/>
              <a:defRPr sz="1600"/>
            </a:lvl7pPr>
            <a:lvl8pPr lvl="7" rtl="0">
              <a:spcBef>
                <a:spcPts val="1200"/>
              </a:spcBef>
              <a:spcAft>
                <a:spcPts val="0"/>
              </a:spcAft>
              <a:buNone/>
              <a:defRPr sz="1600"/>
            </a:lvl8pPr>
            <a:lvl9pPr lvl="8" rtl="0">
              <a:spcBef>
                <a:spcPts val="1200"/>
              </a:spcBef>
              <a:spcAft>
                <a:spcPts val="1200"/>
              </a:spcAft>
              <a:buNone/>
              <a:defRPr sz="1600"/>
            </a:lvl9pPr>
          </a:lstStyle>
          <a:p>
            <a:endParaRPr/>
          </a:p>
        </p:txBody>
      </p:sp>
      <p:sp>
        <p:nvSpPr>
          <p:cNvPr id="498" name="Google Shape;498;p17"/>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sp>
        <p:nvSpPr>
          <p:cNvPr id="499" name="Google Shape;499;p17"/>
          <p:cNvSpPr/>
          <p:nvPr/>
        </p:nvSpPr>
        <p:spPr>
          <a:xfrm>
            <a:off x="5344455" y="4499873"/>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6324236" y="2659485"/>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7281775" y="351282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17"/>
          <p:cNvGrpSpPr/>
          <p:nvPr/>
        </p:nvGrpSpPr>
        <p:grpSpPr>
          <a:xfrm rot="5400000">
            <a:off x="84712" y="395257"/>
            <a:ext cx="693267" cy="451491"/>
            <a:chOff x="5201720" y="3979318"/>
            <a:chExt cx="752080" cy="489793"/>
          </a:xfrm>
        </p:grpSpPr>
        <p:sp>
          <p:nvSpPr>
            <p:cNvPr id="503" name="Google Shape;503;p17"/>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17"/>
          <p:cNvGrpSpPr/>
          <p:nvPr/>
        </p:nvGrpSpPr>
        <p:grpSpPr>
          <a:xfrm>
            <a:off x="6646561" y="1123786"/>
            <a:ext cx="1600995" cy="1892709"/>
            <a:chOff x="6265374" y="3581582"/>
            <a:chExt cx="1681187" cy="1987513"/>
          </a:xfrm>
        </p:grpSpPr>
        <p:sp>
          <p:nvSpPr>
            <p:cNvPr id="520" name="Google Shape;520;p17"/>
            <p:cNvSpPr/>
            <p:nvPr/>
          </p:nvSpPr>
          <p:spPr>
            <a:xfrm rot="10800000" flipH="1">
              <a:off x="6265374" y="3581582"/>
              <a:ext cx="1097618" cy="151846"/>
            </a:xfrm>
            <a:custGeom>
              <a:avLst/>
              <a:gdLst/>
              <a:ahLst/>
              <a:cxnLst/>
              <a:rect l="l" t="t" r="r" b="b"/>
              <a:pathLst>
                <a:path w="27000" h="3735" extrusionOk="0">
                  <a:moveTo>
                    <a:pt x="0" y="0"/>
                  </a:moveTo>
                  <a:lnTo>
                    <a:pt x="0" y="3734"/>
                  </a:lnTo>
                  <a:lnTo>
                    <a:pt x="27000" y="3734"/>
                  </a:lnTo>
                  <a:lnTo>
                    <a:pt x="27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rot="10800000" flipH="1">
              <a:off x="6265374" y="4361113"/>
              <a:ext cx="1097618" cy="1207982"/>
            </a:xfrm>
            <a:custGeom>
              <a:avLst/>
              <a:gdLst/>
              <a:ahLst/>
              <a:cxnLst/>
              <a:rect l="l" t="t" r="r" b="b"/>
              <a:pathLst>
                <a:path w="27000" h="29713" extrusionOk="0">
                  <a:moveTo>
                    <a:pt x="0" y="0"/>
                  </a:moveTo>
                  <a:lnTo>
                    <a:pt x="0" y="29713"/>
                  </a:lnTo>
                  <a:lnTo>
                    <a:pt x="27000" y="29713"/>
                  </a:lnTo>
                  <a:lnTo>
                    <a:pt x="270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rot="10800000" flipH="1">
              <a:off x="6265374" y="3921533"/>
              <a:ext cx="1097618" cy="151846"/>
            </a:xfrm>
            <a:custGeom>
              <a:avLst/>
              <a:gdLst/>
              <a:ahLst/>
              <a:cxnLst/>
              <a:rect l="l" t="t" r="r" b="b"/>
              <a:pathLst>
                <a:path w="27000" h="3735" extrusionOk="0">
                  <a:moveTo>
                    <a:pt x="0" y="1"/>
                  </a:moveTo>
                  <a:lnTo>
                    <a:pt x="0" y="3735"/>
                  </a:lnTo>
                  <a:lnTo>
                    <a:pt x="27000" y="3735"/>
                  </a:lnTo>
                  <a:lnTo>
                    <a:pt x="27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17"/>
            <p:cNvGrpSpPr/>
            <p:nvPr/>
          </p:nvGrpSpPr>
          <p:grpSpPr>
            <a:xfrm rot="10800000" flipH="1">
              <a:off x="7248517" y="4176349"/>
              <a:ext cx="698045" cy="455450"/>
              <a:chOff x="7070672" y="51241"/>
              <a:chExt cx="1020086" cy="665570"/>
            </a:xfrm>
          </p:grpSpPr>
          <p:sp>
            <p:nvSpPr>
              <p:cNvPr id="524" name="Google Shape;524;p17"/>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540"/>
        <p:cNvGrpSpPr/>
        <p:nvPr/>
      </p:nvGrpSpPr>
      <p:grpSpPr>
        <a:xfrm>
          <a:off x="0" y="0"/>
          <a:ext cx="0" cy="0"/>
          <a:chOff x="0" y="0"/>
          <a:chExt cx="0" cy="0"/>
        </a:xfrm>
      </p:grpSpPr>
      <p:sp>
        <p:nvSpPr>
          <p:cNvPr id="541" name="Google Shape;541;p18"/>
          <p:cNvSpPr/>
          <p:nvPr/>
        </p:nvSpPr>
        <p:spPr>
          <a:xfrm rot="5400000" flipH="1">
            <a:off x="-47900" y="2380910"/>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rot="10800000">
            <a:off x="-876321" y="-64569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rot="10800000">
            <a:off x="474750" y="44660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18"/>
          <p:cNvGrpSpPr/>
          <p:nvPr/>
        </p:nvGrpSpPr>
        <p:grpSpPr>
          <a:xfrm rot="5400000" flipH="1">
            <a:off x="793907" y="3293663"/>
            <a:ext cx="752080" cy="489793"/>
            <a:chOff x="5201720" y="3979318"/>
            <a:chExt cx="752080" cy="489793"/>
          </a:xfrm>
        </p:grpSpPr>
        <p:sp>
          <p:nvSpPr>
            <p:cNvPr id="545" name="Google Shape;545;p1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18"/>
          <p:cNvGrpSpPr/>
          <p:nvPr/>
        </p:nvGrpSpPr>
        <p:grpSpPr>
          <a:xfrm flipH="1">
            <a:off x="7810751" y="3744474"/>
            <a:ext cx="1272868" cy="1705629"/>
            <a:chOff x="4413550" y="4306805"/>
            <a:chExt cx="977400" cy="1309705"/>
          </a:xfrm>
        </p:grpSpPr>
        <p:sp>
          <p:nvSpPr>
            <p:cNvPr id="562" name="Google Shape;562;p18"/>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18"/>
          <p:cNvGrpSpPr/>
          <p:nvPr/>
        </p:nvGrpSpPr>
        <p:grpSpPr>
          <a:xfrm rot="-5400000" flipH="1">
            <a:off x="7525808" y="4460961"/>
            <a:ext cx="641374" cy="417696"/>
            <a:chOff x="5201720" y="3979318"/>
            <a:chExt cx="752080" cy="489793"/>
          </a:xfrm>
        </p:grpSpPr>
        <p:sp>
          <p:nvSpPr>
            <p:cNvPr id="566" name="Google Shape;566;p1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18"/>
          <p:cNvSpPr txBox="1">
            <a:spLocks noGrp="1"/>
          </p:cNvSpPr>
          <p:nvPr>
            <p:ph type="body" idx="1"/>
          </p:nvPr>
        </p:nvSpPr>
        <p:spPr>
          <a:xfrm>
            <a:off x="2195700" y="1490700"/>
            <a:ext cx="4752600" cy="2466900"/>
          </a:xfrm>
          <a:prstGeom prst="rect">
            <a:avLst/>
          </a:prstGeom>
        </p:spPr>
        <p:txBody>
          <a:bodyPr spcFirstLastPara="1" wrap="square" lIns="91425" tIns="91425" rIns="91425" bIns="91425" anchor="ctr" anchorCtr="0">
            <a:normAutofit/>
          </a:bodyPr>
          <a:lstStyle>
            <a:lvl1pPr marL="457200" lvl="0" indent="-304800" rtl="0">
              <a:lnSpc>
                <a:spcPct val="95000"/>
              </a:lnSpc>
              <a:spcBef>
                <a:spcPts val="0"/>
              </a:spcBef>
              <a:spcAft>
                <a:spcPts val="0"/>
              </a:spcAft>
              <a:buSzPts val="12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83" name="Google Shape;583;p18"/>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3">
    <p:spTree>
      <p:nvGrpSpPr>
        <p:cNvPr id="1" name="Shape 584"/>
        <p:cNvGrpSpPr/>
        <p:nvPr/>
      </p:nvGrpSpPr>
      <p:grpSpPr>
        <a:xfrm>
          <a:off x="0" y="0"/>
          <a:ext cx="0" cy="0"/>
          <a:chOff x="0" y="0"/>
          <a:chExt cx="0" cy="0"/>
        </a:xfrm>
      </p:grpSpPr>
      <p:sp>
        <p:nvSpPr>
          <p:cNvPr id="585" name="Google Shape;585;p19"/>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sp>
        <p:nvSpPr>
          <p:cNvPr id="586" name="Google Shape;586;p19"/>
          <p:cNvSpPr txBox="1">
            <a:spLocks noGrp="1"/>
          </p:cNvSpPr>
          <p:nvPr>
            <p:ph type="body" idx="1"/>
          </p:nvPr>
        </p:nvSpPr>
        <p:spPr>
          <a:xfrm>
            <a:off x="713225" y="1550800"/>
            <a:ext cx="3747000" cy="3162300"/>
          </a:xfrm>
          <a:prstGeom prst="rect">
            <a:avLst/>
          </a:prstGeom>
        </p:spPr>
        <p:txBody>
          <a:bodyPr spcFirstLastPara="1" wrap="square" lIns="91425" tIns="91425" rIns="91425" bIns="91425" anchor="t" anchorCtr="0">
            <a:normAutofit/>
          </a:bodyPr>
          <a:lstStyle>
            <a:lvl1pPr marL="457200" lvl="0" indent="-381000" rtl="0">
              <a:lnSpc>
                <a:spcPct val="100000"/>
              </a:lnSpc>
              <a:spcBef>
                <a:spcPts val="0"/>
              </a:spcBef>
              <a:spcAft>
                <a:spcPts val="0"/>
              </a:spcAft>
              <a:buClr>
                <a:schemeClr val="accent1"/>
              </a:buClr>
              <a:buSzPts val="2400"/>
              <a:buChar char="●"/>
              <a:defRPr sz="1200">
                <a:solidFill>
                  <a:schemeClr val="accent3"/>
                </a:solidFill>
              </a:defRPr>
            </a:lvl1pPr>
            <a:lvl2pPr marL="914400" lvl="1" indent="-317500" rtl="0">
              <a:spcBef>
                <a:spcPts val="0"/>
              </a:spcBef>
              <a:spcAft>
                <a:spcPts val="0"/>
              </a:spcAft>
              <a:buClr>
                <a:schemeClr val="accent3"/>
              </a:buClr>
              <a:buSzPts val="1400"/>
              <a:buChar char="○"/>
              <a:defRPr>
                <a:solidFill>
                  <a:schemeClr val="accent3"/>
                </a:solidFill>
              </a:defRPr>
            </a:lvl2pPr>
            <a:lvl3pPr marL="1371600" lvl="2" indent="-317500" rtl="0">
              <a:spcBef>
                <a:spcPts val="0"/>
              </a:spcBef>
              <a:spcAft>
                <a:spcPts val="0"/>
              </a:spcAft>
              <a:buClr>
                <a:schemeClr val="accent3"/>
              </a:buClr>
              <a:buSzPts val="1400"/>
              <a:buChar char="■"/>
              <a:defRPr>
                <a:solidFill>
                  <a:schemeClr val="accent3"/>
                </a:solidFill>
              </a:defRPr>
            </a:lvl3pPr>
            <a:lvl4pPr marL="1828800" lvl="3" indent="-317500" rtl="0">
              <a:spcBef>
                <a:spcPts val="0"/>
              </a:spcBef>
              <a:spcAft>
                <a:spcPts val="0"/>
              </a:spcAft>
              <a:buClr>
                <a:schemeClr val="accent3"/>
              </a:buClr>
              <a:buSzPts val="1400"/>
              <a:buChar char="●"/>
              <a:defRPr>
                <a:solidFill>
                  <a:schemeClr val="accent3"/>
                </a:solidFill>
              </a:defRPr>
            </a:lvl4pPr>
            <a:lvl5pPr marL="2286000" lvl="4" indent="-317500" rtl="0">
              <a:spcBef>
                <a:spcPts val="0"/>
              </a:spcBef>
              <a:spcAft>
                <a:spcPts val="0"/>
              </a:spcAft>
              <a:buClr>
                <a:schemeClr val="accent3"/>
              </a:buClr>
              <a:buSzPts val="1400"/>
              <a:buChar char="○"/>
              <a:defRPr>
                <a:solidFill>
                  <a:schemeClr val="accent3"/>
                </a:solidFill>
              </a:defRPr>
            </a:lvl5pPr>
            <a:lvl6pPr marL="2743200" lvl="5" indent="-317500" rtl="0">
              <a:spcBef>
                <a:spcPts val="0"/>
              </a:spcBef>
              <a:spcAft>
                <a:spcPts val="0"/>
              </a:spcAft>
              <a:buClr>
                <a:schemeClr val="accent3"/>
              </a:buClr>
              <a:buSzPts val="1400"/>
              <a:buChar char="■"/>
              <a:defRPr>
                <a:solidFill>
                  <a:schemeClr val="accent3"/>
                </a:solidFill>
              </a:defRPr>
            </a:lvl6pPr>
            <a:lvl7pPr marL="3200400" lvl="6" indent="-317500" rtl="0">
              <a:spcBef>
                <a:spcPts val="0"/>
              </a:spcBef>
              <a:spcAft>
                <a:spcPts val="0"/>
              </a:spcAft>
              <a:buClr>
                <a:schemeClr val="accent3"/>
              </a:buClr>
              <a:buSzPts val="1400"/>
              <a:buChar char="●"/>
              <a:defRPr>
                <a:solidFill>
                  <a:schemeClr val="accent3"/>
                </a:solidFill>
              </a:defRPr>
            </a:lvl7pPr>
            <a:lvl8pPr marL="3657600" lvl="7" indent="-317500" rtl="0">
              <a:spcBef>
                <a:spcPts val="0"/>
              </a:spcBef>
              <a:spcAft>
                <a:spcPts val="0"/>
              </a:spcAft>
              <a:buClr>
                <a:schemeClr val="accent3"/>
              </a:buClr>
              <a:buSzPts val="1400"/>
              <a:buChar char="○"/>
              <a:defRPr>
                <a:solidFill>
                  <a:schemeClr val="accent3"/>
                </a:solidFill>
              </a:defRPr>
            </a:lvl8pPr>
            <a:lvl9pPr marL="4114800" lvl="8" indent="-317500" rtl="0">
              <a:spcBef>
                <a:spcPts val="0"/>
              </a:spcBef>
              <a:spcAft>
                <a:spcPts val="0"/>
              </a:spcAft>
              <a:buClr>
                <a:schemeClr val="accent3"/>
              </a:buClr>
              <a:buSzPts val="1400"/>
              <a:buChar char="■"/>
              <a:defRPr>
                <a:solidFill>
                  <a:schemeClr val="accent3"/>
                </a:solidFill>
              </a:defRPr>
            </a:lvl9pPr>
          </a:lstStyle>
          <a:p>
            <a:endParaRPr/>
          </a:p>
        </p:txBody>
      </p:sp>
      <p:sp>
        <p:nvSpPr>
          <p:cNvPr id="587" name="Google Shape;587;p19"/>
          <p:cNvSpPr txBox="1">
            <a:spLocks noGrp="1"/>
          </p:cNvSpPr>
          <p:nvPr>
            <p:ph type="body" idx="2"/>
          </p:nvPr>
        </p:nvSpPr>
        <p:spPr>
          <a:xfrm>
            <a:off x="4836125" y="1550800"/>
            <a:ext cx="3576000" cy="3127800"/>
          </a:xfrm>
          <a:prstGeom prst="rect">
            <a:avLst/>
          </a:prstGeom>
        </p:spPr>
        <p:txBody>
          <a:bodyPr spcFirstLastPara="1" wrap="square" lIns="91425" tIns="91425" rIns="91425" bIns="91425" anchor="t" anchorCtr="0">
            <a:normAutofit/>
          </a:bodyPr>
          <a:lstStyle>
            <a:lvl1pPr marL="457200" lvl="0" indent="-381000" rtl="0">
              <a:lnSpc>
                <a:spcPct val="100000"/>
              </a:lnSpc>
              <a:spcBef>
                <a:spcPts val="0"/>
              </a:spcBef>
              <a:spcAft>
                <a:spcPts val="0"/>
              </a:spcAft>
              <a:buClr>
                <a:schemeClr val="accent1"/>
              </a:buClr>
              <a:buSzPts val="2400"/>
              <a:buChar char="●"/>
              <a:defRPr sz="1200">
                <a:solidFill>
                  <a:schemeClr val="accent3"/>
                </a:solidFill>
              </a:defRPr>
            </a:lvl1pPr>
            <a:lvl2pPr marL="914400" lvl="1" indent="-317500" rtl="0">
              <a:spcBef>
                <a:spcPts val="0"/>
              </a:spcBef>
              <a:spcAft>
                <a:spcPts val="0"/>
              </a:spcAft>
              <a:buClr>
                <a:schemeClr val="accent3"/>
              </a:buClr>
              <a:buSzPts val="1400"/>
              <a:buChar char="○"/>
              <a:defRPr>
                <a:solidFill>
                  <a:schemeClr val="accent3"/>
                </a:solidFill>
              </a:defRPr>
            </a:lvl2pPr>
            <a:lvl3pPr marL="1371600" lvl="2" indent="-317500" rtl="0">
              <a:spcBef>
                <a:spcPts val="0"/>
              </a:spcBef>
              <a:spcAft>
                <a:spcPts val="0"/>
              </a:spcAft>
              <a:buClr>
                <a:schemeClr val="accent3"/>
              </a:buClr>
              <a:buSzPts val="1400"/>
              <a:buChar char="■"/>
              <a:defRPr>
                <a:solidFill>
                  <a:schemeClr val="accent3"/>
                </a:solidFill>
              </a:defRPr>
            </a:lvl3pPr>
            <a:lvl4pPr marL="1828800" lvl="3" indent="-317500" rtl="0">
              <a:spcBef>
                <a:spcPts val="0"/>
              </a:spcBef>
              <a:spcAft>
                <a:spcPts val="0"/>
              </a:spcAft>
              <a:buClr>
                <a:schemeClr val="accent3"/>
              </a:buClr>
              <a:buSzPts val="1400"/>
              <a:buChar char="●"/>
              <a:defRPr>
                <a:solidFill>
                  <a:schemeClr val="accent3"/>
                </a:solidFill>
              </a:defRPr>
            </a:lvl4pPr>
            <a:lvl5pPr marL="2286000" lvl="4" indent="-317500" rtl="0">
              <a:spcBef>
                <a:spcPts val="0"/>
              </a:spcBef>
              <a:spcAft>
                <a:spcPts val="0"/>
              </a:spcAft>
              <a:buClr>
                <a:schemeClr val="accent3"/>
              </a:buClr>
              <a:buSzPts val="1400"/>
              <a:buChar char="○"/>
              <a:defRPr>
                <a:solidFill>
                  <a:schemeClr val="accent3"/>
                </a:solidFill>
              </a:defRPr>
            </a:lvl5pPr>
            <a:lvl6pPr marL="2743200" lvl="5" indent="-317500" rtl="0">
              <a:spcBef>
                <a:spcPts val="0"/>
              </a:spcBef>
              <a:spcAft>
                <a:spcPts val="0"/>
              </a:spcAft>
              <a:buClr>
                <a:schemeClr val="accent3"/>
              </a:buClr>
              <a:buSzPts val="1400"/>
              <a:buChar char="■"/>
              <a:defRPr>
                <a:solidFill>
                  <a:schemeClr val="accent3"/>
                </a:solidFill>
              </a:defRPr>
            </a:lvl6pPr>
            <a:lvl7pPr marL="3200400" lvl="6" indent="-317500" rtl="0">
              <a:spcBef>
                <a:spcPts val="0"/>
              </a:spcBef>
              <a:spcAft>
                <a:spcPts val="0"/>
              </a:spcAft>
              <a:buClr>
                <a:schemeClr val="accent3"/>
              </a:buClr>
              <a:buSzPts val="1400"/>
              <a:buChar char="●"/>
              <a:defRPr>
                <a:solidFill>
                  <a:schemeClr val="accent3"/>
                </a:solidFill>
              </a:defRPr>
            </a:lvl7pPr>
            <a:lvl8pPr marL="3657600" lvl="7" indent="-317500" rtl="0">
              <a:spcBef>
                <a:spcPts val="0"/>
              </a:spcBef>
              <a:spcAft>
                <a:spcPts val="0"/>
              </a:spcAft>
              <a:buClr>
                <a:schemeClr val="accent3"/>
              </a:buClr>
              <a:buSzPts val="1400"/>
              <a:buChar char="○"/>
              <a:defRPr>
                <a:solidFill>
                  <a:schemeClr val="accent3"/>
                </a:solidFill>
              </a:defRPr>
            </a:lvl8pPr>
            <a:lvl9pPr marL="4114800" lvl="8" indent="-317500" rtl="0">
              <a:spcBef>
                <a:spcPts val="0"/>
              </a:spcBef>
              <a:spcAft>
                <a:spcPts val="0"/>
              </a:spcAft>
              <a:buClr>
                <a:schemeClr val="accent3"/>
              </a:buClr>
              <a:buSzPts val="1400"/>
              <a:buChar char="■"/>
              <a:defRPr>
                <a:solidFill>
                  <a:schemeClr val="accent3"/>
                </a:solidFill>
              </a:defRPr>
            </a:lvl9pPr>
          </a:lstStyle>
          <a:p>
            <a:endParaRPr/>
          </a:p>
        </p:txBody>
      </p:sp>
      <p:sp>
        <p:nvSpPr>
          <p:cNvPr id="588" name="Google Shape;588;p19"/>
          <p:cNvSpPr txBox="1">
            <a:spLocks noGrp="1"/>
          </p:cNvSpPr>
          <p:nvPr>
            <p:ph type="subTitle" idx="3"/>
          </p:nvPr>
        </p:nvSpPr>
        <p:spPr>
          <a:xfrm>
            <a:off x="703775" y="1062400"/>
            <a:ext cx="7717800" cy="452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accent3"/>
              </a:buClr>
              <a:buSzPts val="1400"/>
              <a:buNone/>
              <a:defRPr sz="1300">
                <a:solidFill>
                  <a:schemeClr val="accent3"/>
                </a:solidFill>
              </a:defRPr>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grpSp>
        <p:nvGrpSpPr>
          <p:cNvPr id="589" name="Google Shape;589;p19"/>
          <p:cNvGrpSpPr/>
          <p:nvPr/>
        </p:nvGrpSpPr>
        <p:grpSpPr>
          <a:xfrm rot="10800000" flipH="1">
            <a:off x="-14691" y="10"/>
            <a:ext cx="1455830" cy="949281"/>
            <a:chOff x="7862045" y="769160"/>
            <a:chExt cx="2340939" cy="1526421"/>
          </a:xfrm>
        </p:grpSpPr>
        <p:sp>
          <p:nvSpPr>
            <p:cNvPr id="590" name="Google Shape;590;p19"/>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9"/>
          <p:cNvGrpSpPr/>
          <p:nvPr/>
        </p:nvGrpSpPr>
        <p:grpSpPr>
          <a:xfrm rot="5400000">
            <a:off x="8423903" y="4304228"/>
            <a:ext cx="674691" cy="439443"/>
            <a:chOff x="5201720" y="3979318"/>
            <a:chExt cx="752080" cy="489793"/>
          </a:xfrm>
        </p:grpSpPr>
        <p:sp>
          <p:nvSpPr>
            <p:cNvPr id="594" name="Google Shape;594;p1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610"/>
        <p:cNvGrpSpPr/>
        <p:nvPr/>
      </p:nvGrpSpPr>
      <p:grpSpPr>
        <a:xfrm>
          <a:off x="0" y="0"/>
          <a:ext cx="0" cy="0"/>
          <a:chOff x="0" y="0"/>
          <a:chExt cx="0" cy="0"/>
        </a:xfrm>
      </p:grpSpPr>
      <p:sp>
        <p:nvSpPr>
          <p:cNvPr id="611" name="Google Shape;611;p20"/>
          <p:cNvSpPr txBox="1">
            <a:spLocks noGrp="1"/>
          </p:cNvSpPr>
          <p:nvPr>
            <p:ph type="subTitle" idx="1"/>
          </p:nvPr>
        </p:nvSpPr>
        <p:spPr>
          <a:xfrm>
            <a:off x="4848129" y="2098275"/>
            <a:ext cx="3457800" cy="2503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lt1"/>
              </a:buClr>
              <a:buSzPts val="18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12" name="Google Shape;612;p20"/>
          <p:cNvSpPr txBox="1">
            <a:spLocks noGrp="1"/>
          </p:cNvSpPr>
          <p:nvPr>
            <p:ph type="subTitle" idx="2"/>
          </p:nvPr>
        </p:nvSpPr>
        <p:spPr>
          <a:xfrm>
            <a:off x="838071" y="2098275"/>
            <a:ext cx="3457800" cy="2503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accent2"/>
              </a:buClr>
              <a:buSzPts val="18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13" name="Google Shape;613;p20"/>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614" name="Google Shape;614;p20"/>
          <p:cNvGrpSpPr/>
          <p:nvPr/>
        </p:nvGrpSpPr>
        <p:grpSpPr>
          <a:xfrm rot="10800000">
            <a:off x="7668750" y="12"/>
            <a:ext cx="1475260" cy="961951"/>
            <a:chOff x="7862045" y="769160"/>
            <a:chExt cx="2340939" cy="1526421"/>
          </a:xfrm>
        </p:grpSpPr>
        <p:sp>
          <p:nvSpPr>
            <p:cNvPr id="615" name="Google Shape;615;p20"/>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20"/>
          <p:cNvGrpSpPr/>
          <p:nvPr/>
        </p:nvGrpSpPr>
        <p:grpSpPr>
          <a:xfrm rot="5400000">
            <a:off x="8511058" y="746420"/>
            <a:ext cx="641374" cy="417696"/>
            <a:chOff x="5201720" y="3979318"/>
            <a:chExt cx="752080" cy="489793"/>
          </a:xfrm>
        </p:grpSpPr>
        <p:sp>
          <p:nvSpPr>
            <p:cNvPr id="619" name="Google Shape;619;p20"/>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635"/>
        <p:cNvGrpSpPr/>
        <p:nvPr/>
      </p:nvGrpSpPr>
      <p:grpSpPr>
        <a:xfrm>
          <a:off x="0" y="0"/>
          <a:ext cx="0" cy="0"/>
          <a:chOff x="0" y="0"/>
          <a:chExt cx="0" cy="0"/>
        </a:xfrm>
      </p:grpSpPr>
      <p:sp>
        <p:nvSpPr>
          <p:cNvPr id="636" name="Google Shape;636;p21"/>
          <p:cNvSpPr txBox="1">
            <a:spLocks noGrp="1"/>
          </p:cNvSpPr>
          <p:nvPr>
            <p:ph type="title"/>
          </p:nvPr>
        </p:nvSpPr>
        <p:spPr>
          <a:xfrm>
            <a:off x="3427650" y="3192200"/>
            <a:ext cx="22860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lt2"/>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637" name="Google Shape;637;p21"/>
          <p:cNvSpPr txBox="1">
            <a:spLocks noGrp="1"/>
          </p:cNvSpPr>
          <p:nvPr>
            <p:ph type="subTitle" idx="1"/>
          </p:nvPr>
        </p:nvSpPr>
        <p:spPr>
          <a:xfrm>
            <a:off x="3516750" y="3504200"/>
            <a:ext cx="21105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4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638" name="Google Shape;638;p21"/>
          <p:cNvSpPr txBox="1">
            <a:spLocks noGrp="1"/>
          </p:cNvSpPr>
          <p:nvPr>
            <p:ph type="title" idx="2"/>
          </p:nvPr>
        </p:nvSpPr>
        <p:spPr>
          <a:xfrm>
            <a:off x="719688" y="3192200"/>
            <a:ext cx="22833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639" name="Google Shape;639;p21"/>
          <p:cNvSpPr txBox="1">
            <a:spLocks noGrp="1"/>
          </p:cNvSpPr>
          <p:nvPr>
            <p:ph type="subTitle" idx="3"/>
          </p:nvPr>
        </p:nvSpPr>
        <p:spPr>
          <a:xfrm>
            <a:off x="806763" y="3504200"/>
            <a:ext cx="21105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4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640" name="Google Shape;640;p21"/>
          <p:cNvSpPr txBox="1">
            <a:spLocks noGrp="1"/>
          </p:cNvSpPr>
          <p:nvPr>
            <p:ph type="title" idx="4"/>
          </p:nvPr>
        </p:nvSpPr>
        <p:spPr>
          <a:xfrm>
            <a:off x="6138313" y="3192200"/>
            <a:ext cx="22860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accent2"/>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641" name="Google Shape;641;p21"/>
          <p:cNvSpPr txBox="1">
            <a:spLocks noGrp="1"/>
          </p:cNvSpPr>
          <p:nvPr>
            <p:ph type="subTitle" idx="5"/>
          </p:nvPr>
        </p:nvSpPr>
        <p:spPr>
          <a:xfrm>
            <a:off x="6226738" y="3504200"/>
            <a:ext cx="21105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4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642" name="Google Shape;642;p21"/>
          <p:cNvSpPr txBox="1">
            <a:spLocks noGrp="1"/>
          </p:cNvSpPr>
          <p:nvPr>
            <p:ph type="title" idx="6"/>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643" name="Google Shape;643;p21"/>
          <p:cNvGrpSpPr/>
          <p:nvPr/>
        </p:nvGrpSpPr>
        <p:grpSpPr>
          <a:xfrm rot="5400000">
            <a:off x="-377557" y="4106424"/>
            <a:ext cx="1272868" cy="1705629"/>
            <a:chOff x="4413550" y="4306805"/>
            <a:chExt cx="977400" cy="1309705"/>
          </a:xfrm>
        </p:grpSpPr>
        <p:sp>
          <p:nvSpPr>
            <p:cNvPr id="644" name="Google Shape;644;p21"/>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21"/>
          <p:cNvGrpSpPr/>
          <p:nvPr/>
        </p:nvGrpSpPr>
        <p:grpSpPr>
          <a:xfrm rot="-5400000" flipH="1">
            <a:off x="8318768" y="3963549"/>
            <a:ext cx="1272868" cy="1991379"/>
            <a:chOff x="4413550" y="4087386"/>
            <a:chExt cx="977400" cy="1529125"/>
          </a:xfrm>
        </p:grpSpPr>
        <p:sp>
          <p:nvSpPr>
            <p:cNvPr id="648" name="Google Shape;648;p21"/>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4572869" y="4087386"/>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CUSTOM_8">
    <p:spTree>
      <p:nvGrpSpPr>
        <p:cNvPr id="1" name="Shape 651"/>
        <p:cNvGrpSpPr/>
        <p:nvPr/>
      </p:nvGrpSpPr>
      <p:grpSpPr>
        <a:xfrm>
          <a:off x="0" y="0"/>
          <a:ext cx="0" cy="0"/>
          <a:chOff x="0" y="0"/>
          <a:chExt cx="0" cy="0"/>
        </a:xfrm>
      </p:grpSpPr>
      <p:sp>
        <p:nvSpPr>
          <p:cNvPr id="652" name="Google Shape;652;p22"/>
          <p:cNvSpPr txBox="1">
            <a:spLocks noGrp="1"/>
          </p:cNvSpPr>
          <p:nvPr>
            <p:ph type="subTitle" idx="1"/>
          </p:nvPr>
        </p:nvSpPr>
        <p:spPr>
          <a:xfrm>
            <a:off x="1754450" y="3213650"/>
            <a:ext cx="18198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accent2"/>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accent2"/>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accent2"/>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accent2"/>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accent2"/>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accent2"/>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accent2"/>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accent2"/>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accent2"/>
                </a:solidFill>
                <a:latin typeface="Allerta Stencil"/>
                <a:ea typeface="Allerta Stencil"/>
                <a:cs typeface="Allerta Stencil"/>
                <a:sym typeface="Allerta Stencil"/>
              </a:defRPr>
            </a:lvl9pPr>
          </a:lstStyle>
          <a:p>
            <a:endParaRPr/>
          </a:p>
        </p:txBody>
      </p:sp>
      <p:sp>
        <p:nvSpPr>
          <p:cNvPr id="653" name="Google Shape;653;p22"/>
          <p:cNvSpPr txBox="1">
            <a:spLocks noGrp="1"/>
          </p:cNvSpPr>
          <p:nvPr>
            <p:ph type="subTitle" idx="2"/>
          </p:nvPr>
        </p:nvSpPr>
        <p:spPr>
          <a:xfrm>
            <a:off x="1895000" y="3590325"/>
            <a:ext cx="1531800" cy="826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chemeClr val="accent3"/>
                </a:solidFill>
              </a:defRPr>
            </a:lvl1pPr>
            <a:lvl2pPr lvl="1" algn="ctr" rtl="0">
              <a:lnSpc>
                <a:spcPct val="100000"/>
              </a:lnSpc>
              <a:spcBef>
                <a:spcPts val="1200"/>
              </a:spcBef>
              <a:spcAft>
                <a:spcPts val="0"/>
              </a:spcAft>
              <a:buNone/>
              <a:defRPr sz="1400">
                <a:solidFill>
                  <a:schemeClr val="accent3"/>
                </a:solidFill>
              </a:defRPr>
            </a:lvl2pPr>
            <a:lvl3pPr lvl="2" algn="ctr" rtl="0">
              <a:lnSpc>
                <a:spcPct val="100000"/>
              </a:lnSpc>
              <a:spcBef>
                <a:spcPts val="1200"/>
              </a:spcBef>
              <a:spcAft>
                <a:spcPts val="0"/>
              </a:spcAft>
              <a:buNone/>
              <a:defRPr sz="1400">
                <a:solidFill>
                  <a:schemeClr val="accent3"/>
                </a:solidFill>
              </a:defRPr>
            </a:lvl3pPr>
            <a:lvl4pPr lvl="3" algn="ctr" rtl="0">
              <a:lnSpc>
                <a:spcPct val="100000"/>
              </a:lnSpc>
              <a:spcBef>
                <a:spcPts val="1200"/>
              </a:spcBef>
              <a:spcAft>
                <a:spcPts val="0"/>
              </a:spcAft>
              <a:buNone/>
              <a:defRPr sz="1400">
                <a:solidFill>
                  <a:schemeClr val="accent3"/>
                </a:solidFill>
              </a:defRPr>
            </a:lvl4pPr>
            <a:lvl5pPr lvl="4" algn="ctr" rtl="0">
              <a:lnSpc>
                <a:spcPct val="100000"/>
              </a:lnSpc>
              <a:spcBef>
                <a:spcPts val="1200"/>
              </a:spcBef>
              <a:spcAft>
                <a:spcPts val="0"/>
              </a:spcAft>
              <a:buNone/>
              <a:defRPr sz="1400">
                <a:solidFill>
                  <a:schemeClr val="accent3"/>
                </a:solidFill>
              </a:defRPr>
            </a:lvl5pPr>
            <a:lvl6pPr lvl="5" algn="ctr" rtl="0">
              <a:lnSpc>
                <a:spcPct val="100000"/>
              </a:lnSpc>
              <a:spcBef>
                <a:spcPts val="1200"/>
              </a:spcBef>
              <a:spcAft>
                <a:spcPts val="0"/>
              </a:spcAft>
              <a:buNone/>
              <a:defRPr sz="1400">
                <a:solidFill>
                  <a:schemeClr val="accent3"/>
                </a:solidFill>
              </a:defRPr>
            </a:lvl6pPr>
            <a:lvl7pPr lvl="6" algn="ctr" rtl="0">
              <a:lnSpc>
                <a:spcPct val="100000"/>
              </a:lnSpc>
              <a:spcBef>
                <a:spcPts val="1200"/>
              </a:spcBef>
              <a:spcAft>
                <a:spcPts val="0"/>
              </a:spcAft>
              <a:buNone/>
              <a:defRPr sz="1400">
                <a:solidFill>
                  <a:schemeClr val="accent3"/>
                </a:solidFill>
              </a:defRPr>
            </a:lvl7pPr>
            <a:lvl8pPr lvl="7" algn="ctr" rtl="0">
              <a:lnSpc>
                <a:spcPct val="100000"/>
              </a:lnSpc>
              <a:spcBef>
                <a:spcPts val="1200"/>
              </a:spcBef>
              <a:spcAft>
                <a:spcPts val="0"/>
              </a:spcAft>
              <a:buNone/>
              <a:defRPr sz="1400">
                <a:solidFill>
                  <a:schemeClr val="accent3"/>
                </a:solidFill>
              </a:defRPr>
            </a:lvl8pPr>
            <a:lvl9pPr lvl="8" algn="ctr" rtl="0">
              <a:lnSpc>
                <a:spcPct val="100000"/>
              </a:lnSpc>
              <a:spcBef>
                <a:spcPts val="1200"/>
              </a:spcBef>
              <a:spcAft>
                <a:spcPts val="1200"/>
              </a:spcAft>
              <a:buNone/>
              <a:defRPr sz="1400">
                <a:solidFill>
                  <a:schemeClr val="accent3"/>
                </a:solidFill>
              </a:defRPr>
            </a:lvl9pPr>
          </a:lstStyle>
          <a:p>
            <a:endParaRPr/>
          </a:p>
        </p:txBody>
      </p:sp>
      <p:sp>
        <p:nvSpPr>
          <p:cNvPr id="654" name="Google Shape;654;p22"/>
          <p:cNvSpPr txBox="1">
            <a:spLocks noGrp="1"/>
          </p:cNvSpPr>
          <p:nvPr>
            <p:ph type="subTitle" idx="3"/>
          </p:nvPr>
        </p:nvSpPr>
        <p:spPr>
          <a:xfrm>
            <a:off x="3664725" y="3213650"/>
            <a:ext cx="18186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accent1"/>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accent1"/>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accent1"/>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accent1"/>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accent1"/>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accent1"/>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accent1"/>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accent1"/>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accent1"/>
                </a:solidFill>
                <a:latin typeface="Allerta Stencil"/>
                <a:ea typeface="Allerta Stencil"/>
                <a:cs typeface="Allerta Stencil"/>
                <a:sym typeface="Allerta Stencil"/>
              </a:defRPr>
            </a:lvl9pPr>
          </a:lstStyle>
          <a:p>
            <a:endParaRPr/>
          </a:p>
        </p:txBody>
      </p:sp>
      <p:sp>
        <p:nvSpPr>
          <p:cNvPr id="655" name="Google Shape;655;p22"/>
          <p:cNvSpPr txBox="1">
            <a:spLocks noGrp="1"/>
          </p:cNvSpPr>
          <p:nvPr>
            <p:ph type="subTitle" idx="4"/>
          </p:nvPr>
        </p:nvSpPr>
        <p:spPr>
          <a:xfrm>
            <a:off x="3802725" y="3590317"/>
            <a:ext cx="1536300" cy="826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chemeClr val="accent3"/>
                </a:solidFill>
              </a:defRPr>
            </a:lvl1pPr>
            <a:lvl2pPr lvl="1" algn="ctr" rtl="0">
              <a:lnSpc>
                <a:spcPct val="100000"/>
              </a:lnSpc>
              <a:spcBef>
                <a:spcPts val="1200"/>
              </a:spcBef>
              <a:spcAft>
                <a:spcPts val="0"/>
              </a:spcAft>
              <a:buNone/>
              <a:defRPr sz="1400">
                <a:solidFill>
                  <a:schemeClr val="accent3"/>
                </a:solidFill>
              </a:defRPr>
            </a:lvl2pPr>
            <a:lvl3pPr lvl="2" algn="ctr" rtl="0">
              <a:lnSpc>
                <a:spcPct val="100000"/>
              </a:lnSpc>
              <a:spcBef>
                <a:spcPts val="1200"/>
              </a:spcBef>
              <a:spcAft>
                <a:spcPts val="0"/>
              </a:spcAft>
              <a:buNone/>
              <a:defRPr sz="1400">
                <a:solidFill>
                  <a:schemeClr val="accent3"/>
                </a:solidFill>
              </a:defRPr>
            </a:lvl3pPr>
            <a:lvl4pPr lvl="3" algn="ctr" rtl="0">
              <a:lnSpc>
                <a:spcPct val="100000"/>
              </a:lnSpc>
              <a:spcBef>
                <a:spcPts val="1200"/>
              </a:spcBef>
              <a:spcAft>
                <a:spcPts val="0"/>
              </a:spcAft>
              <a:buNone/>
              <a:defRPr sz="1400">
                <a:solidFill>
                  <a:schemeClr val="accent3"/>
                </a:solidFill>
              </a:defRPr>
            </a:lvl4pPr>
            <a:lvl5pPr lvl="4" algn="ctr" rtl="0">
              <a:lnSpc>
                <a:spcPct val="100000"/>
              </a:lnSpc>
              <a:spcBef>
                <a:spcPts val="1200"/>
              </a:spcBef>
              <a:spcAft>
                <a:spcPts val="0"/>
              </a:spcAft>
              <a:buNone/>
              <a:defRPr sz="1400">
                <a:solidFill>
                  <a:schemeClr val="accent3"/>
                </a:solidFill>
              </a:defRPr>
            </a:lvl5pPr>
            <a:lvl6pPr lvl="5" algn="ctr" rtl="0">
              <a:lnSpc>
                <a:spcPct val="100000"/>
              </a:lnSpc>
              <a:spcBef>
                <a:spcPts val="1200"/>
              </a:spcBef>
              <a:spcAft>
                <a:spcPts val="0"/>
              </a:spcAft>
              <a:buNone/>
              <a:defRPr sz="1400">
                <a:solidFill>
                  <a:schemeClr val="accent3"/>
                </a:solidFill>
              </a:defRPr>
            </a:lvl6pPr>
            <a:lvl7pPr lvl="6" algn="ctr" rtl="0">
              <a:lnSpc>
                <a:spcPct val="100000"/>
              </a:lnSpc>
              <a:spcBef>
                <a:spcPts val="1200"/>
              </a:spcBef>
              <a:spcAft>
                <a:spcPts val="0"/>
              </a:spcAft>
              <a:buNone/>
              <a:defRPr sz="1400">
                <a:solidFill>
                  <a:schemeClr val="accent3"/>
                </a:solidFill>
              </a:defRPr>
            </a:lvl7pPr>
            <a:lvl8pPr lvl="7" algn="ctr" rtl="0">
              <a:lnSpc>
                <a:spcPct val="100000"/>
              </a:lnSpc>
              <a:spcBef>
                <a:spcPts val="1200"/>
              </a:spcBef>
              <a:spcAft>
                <a:spcPts val="0"/>
              </a:spcAft>
              <a:buNone/>
              <a:defRPr sz="1400">
                <a:solidFill>
                  <a:schemeClr val="accent3"/>
                </a:solidFill>
              </a:defRPr>
            </a:lvl8pPr>
            <a:lvl9pPr lvl="8" algn="ctr" rtl="0">
              <a:lnSpc>
                <a:spcPct val="100000"/>
              </a:lnSpc>
              <a:spcBef>
                <a:spcPts val="1200"/>
              </a:spcBef>
              <a:spcAft>
                <a:spcPts val="1200"/>
              </a:spcAft>
              <a:buNone/>
              <a:defRPr sz="1400">
                <a:solidFill>
                  <a:schemeClr val="accent3"/>
                </a:solidFill>
              </a:defRPr>
            </a:lvl9pPr>
          </a:lstStyle>
          <a:p>
            <a:endParaRPr/>
          </a:p>
        </p:txBody>
      </p:sp>
      <p:sp>
        <p:nvSpPr>
          <p:cNvPr id="656" name="Google Shape;656;p22"/>
          <p:cNvSpPr txBox="1">
            <a:spLocks noGrp="1"/>
          </p:cNvSpPr>
          <p:nvPr>
            <p:ph type="subTitle" idx="5"/>
          </p:nvPr>
        </p:nvSpPr>
        <p:spPr>
          <a:xfrm>
            <a:off x="5573800" y="3213650"/>
            <a:ext cx="18186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lt2"/>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lt2"/>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lt2"/>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lt2"/>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lt2"/>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lt2"/>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lt2"/>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lt2"/>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lt2"/>
                </a:solidFill>
                <a:latin typeface="Allerta Stencil"/>
                <a:ea typeface="Allerta Stencil"/>
                <a:cs typeface="Allerta Stencil"/>
                <a:sym typeface="Allerta Stencil"/>
              </a:defRPr>
            </a:lvl9pPr>
          </a:lstStyle>
          <a:p>
            <a:endParaRPr/>
          </a:p>
        </p:txBody>
      </p:sp>
      <p:sp>
        <p:nvSpPr>
          <p:cNvPr id="657" name="Google Shape;657;p22"/>
          <p:cNvSpPr txBox="1">
            <a:spLocks noGrp="1"/>
          </p:cNvSpPr>
          <p:nvPr>
            <p:ph type="subTitle" idx="6"/>
          </p:nvPr>
        </p:nvSpPr>
        <p:spPr>
          <a:xfrm>
            <a:off x="5714950" y="3590317"/>
            <a:ext cx="1536300" cy="826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chemeClr val="accent3"/>
                </a:solidFill>
              </a:defRPr>
            </a:lvl1pPr>
            <a:lvl2pPr lvl="1" algn="ctr" rtl="0">
              <a:lnSpc>
                <a:spcPct val="100000"/>
              </a:lnSpc>
              <a:spcBef>
                <a:spcPts val="1200"/>
              </a:spcBef>
              <a:spcAft>
                <a:spcPts val="0"/>
              </a:spcAft>
              <a:buNone/>
              <a:defRPr sz="1400">
                <a:solidFill>
                  <a:schemeClr val="accent3"/>
                </a:solidFill>
              </a:defRPr>
            </a:lvl2pPr>
            <a:lvl3pPr lvl="2" algn="ctr" rtl="0">
              <a:lnSpc>
                <a:spcPct val="100000"/>
              </a:lnSpc>
              <a:spcBef>
                <a:spcPts val="1200"/>
              </a:spcBef>
              <a:spcAft>
                <a:spcPts val="0"/>
              </a:spcAft>
              <a:buNone/>
              <a:defRPr sz="1400">
                <a:solidFill>
                  <a:schemeClr val="accent3"/>
                </a:solidFill>
              </a:defRPr>
            </a:lvl3pPr>
            <a:lvl4pPr lvl="3" algn="ctr" rtl="0">
              <a:lnSpc>
                <a:spcPct val="100000"/>
              </a:lnSpc>
              <a:spcBef>
                <a:spcPts val="1200"/>
              </a:spcBef>
              <a:spcAft>
                <a:spcPts val="0"/>
              </a:spcAft>
              <a:buNone/>
              <a:defRPr sz="1400">
                <a:solidFill>
                  <a:schemeClr val="accent3"/>
                </a:solidFill>
              </a:defRPr>
            </a:lvl4pPr>
            <a:lvl5pPr lvl="4" algn="ctr" rtl="0">
              <a:lnSpc>
                <a:spcPct val="100000"/>
              </a:lnSpc>
              <a:spcBef>
                <a:spcPts val="1200"/>
              </a:spcBef>
              <a:spcAft>
                <a:spcPts val="0"/>
              </a:spcAft>
              <a:buNone/>
              <a:defRPr sz="1400">
                <a:solidFill>
                  <a:schemeClr val="accent3"/>
                </a:solidFill>
              </a:defRPr>
            </a:lvl5pPr>
            <a:lvl6pPr lvl="5" algn="ctr" rtl="0">
              <a:lnSpc>
                <a:spcPct val="100000"/>
              </a:lnSpc>
              <a:spcBef>
                <a:spcPts val="1200"/>
              </a:spcBef>
              <a:spcAft>
                <a:spcPts val="0"/>
              </a:spcAft>
              <a:buNone/>
              <a:defRPr sz="1400">
                <a:solidFill>
                  <a:schemeClr val="accent3"/>
                </a:solidFill>
              </a:defRPr>
            </a:lvl6pPr>
            <a:lvl7pPr lvl="6" algn="ctr" rtl="0">
              <a:lnSpc>
                <a:spcPct val="100000"/>
              </a:lnSpc>
              <a:spcBef>
                <a:spcPts val="1200"/>
              </a:spcBef>
              <a:spcAft>
                <a:spcPts val="0"/>
              </a:spcAft>
              <a:buNone/>
              <a:defRPr sz="1400">
                <a:solidFill>
                  <a:schemeClr val="accent3"/>
                </a:solidFill>
              </a:defRPr>
            </a:lvl7pPr>
            <a:lvl8pPr lvl="7" algn="ctr" rtl="0">
              <a:lnSpc>
                <a:spcPct val="100000"/>
              </a:lnSpc>
              <a:spcBef>
                <a:spcPts val="1200"/>
              </a:spcBef>
              <a:spcAft>
                <a:spcPts val="0"/>
              </a:spcAft>
              <a:buNone/>
              <a:defRPr sz="1400">
                <a:solidFill>
                  <a:schemeClr val="accent3"/>
                </a:solidFill>
              </a:defRPr>
            </a:lvl8pPr>
            <a:lvl9pPr lvl="8" algn="ctr" rtl="0">
              <a:lnSpc>
                <a:spcPct val="100000"/>
              </a:lnSpc>
              <a:spcBef>
                <a:spcPts val="1200"/>
              </a:spcBef>
              <a:spcAft>
                <a:spcPts val="1200"/>
              </a:spcAft>
              <a:buNone/>
              <a:defRPr sz="1400">
                <a:solidFill>
                  <a:schemeClr val="accent3"/>
                </a:solidFill>
              </a:defRPr>
            </a:lvl9pPr>
          </a:lstStyle>
          <a:p>
            <a:endParaRPr/>
          </a:p>
        </p:txBody>
      </p:sp>
      <p:sp>
        <p:nvSpPr>
          <p:cNvPr id="658" name="Google Shape;658;p22"/>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659" name="Google Shape;659;p22"/>
          <p:cNvGrpSpPr/>
          <p:nvPr/>
        </p:nvGrpSpPr>
        <p:grpSpPr>
          <a:xfrm>
            <a:off x="8411514" y="161915"/>
            <a:ext cx="732156" cy="1443656"/>
            <a:chOff x="8288976" y="238126"/>
            <a:chExt cx="855023" cy="1685923"/>
          </a:xfrm>
        </p:grpSpPr>
        <p:sp>
          <p:nvSpPr>
            <p:cNvPr id="660" name="Google Shape;660;p22"/>
            <p:cNvSpPr/>
            <p:nvPr/>
          </p:nvSpPr>
          <p:spPr>
            <a:xfrm>
              <a:off x="8288976" y="375759"/>
              <a:ext cx="855023" cy="941011"/>
            </a:xfrm>
            <a:custGeom>
              <a:avLst/>
              <a:gdLst/>
              <a:ahLst/>
              <a:cxnLst/>
              <a:rect l="l" t="t" r="r" b="b"/>
              <a:pathLst>
                <a:path w="27000" h="29713" extrusionOk="0">
                  <a:moveTo>
                    <a:pt x="0" y="0"/>
                  </a:moveTo>
                  <a:lnTo>
                    <a:pt x="0" y="29713"/>
                  </a:lnTo>
                  <a:lnTo>
                    <a:pt x="27000" y="29713"/>
                  </a:lnTo>
                  <a:lnTo>
                    <a:pt x="270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8288976" y="1540936"/>
              <a:ext cx="855023" cy="118287"/>
            </a:xfrm>
            <a:custGeom>
              <a:avLst/>
              <a:gdLst/>
              <a:ahLst/>
              <a:cxnLst/>
              <a:rect l="l" t="t" r="r" b="b"/>
              <a:pathLst>
                <a:path w="27000" h="3735" extrusionOk="0">
                  <a:moveTo>
                    <a:pt x="0" y="1"/>
                  </a:moveTo>
                  <a:lnTo>
                    <a:pt x="0" y="3735"/>
                  </a:lnTo>
                  <a:lnTo>
                    <a:pt x="27000" y="3735"/>
                  </a:lnTo>
                  <a:lnTo>
                    <a:pt x="270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8288976" y="1805761"/>
              <a:ext cx="855023" cy="118287"/>
            </a:xfrm>
            <a:custGeom>
              <a:avLst/>
              <a:gdLst/>
              <a:ahLst/>
              <a:cxnLst/>
              <a:rect l="l" t="t" r="r" b="b"/>
              <a:pathLst>
                <a:path w="27000" h="3735" extrusionOk="0">
                  <a:moveTo>
                    <a:pt x="0" y="0"/>
                  </a:moveTo>
                  <a:lnTo>
                    <a:pt x="0" y="3734"/>
                  </a:lnTo>
                  <a:lnTo>
                    <a:pt x="27000" y="3734"/>
                  </a:lnTo>
                  <a:lnTo>
                    <a:pt x="270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22"/>
            <p:cNvGrpSpPr/>
            <p:nvPr/>
          </p:nvGrpSpPr>
          <p:grpSpPr>
            <a:xfrm>
              <a:off x="8420479" y="238126"/>
              <a:ext cx="543808" cy="354815"/>
              <a:chOff x="7070672" y="51241"/>
              <a:chExt cx="1020086" cy="665570"/>
            </a:xfrm>
          </p:grpSpPr>
          <p:sp>
            <p:nvSpPr>
              <p:cNvPr id="664" name="Google Shape;664;p22"/>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0" name="Google Shape;680;p22"/>
          <p:cNvGrpSpPr/>
          <p:nvPr/>
        </p:nvGrpSpPr>
        <p:grpSpPr>
          <a:xfrm rot="10800000">
            <a:off x="-11" y="3476615"/>
            <a:ext cx="732156" cy="1443656"/>
            <a:chOff x="8288976" y="238126"/>
            <a:chExt cx="855023" cy="1685923"/>
          </a:xfrm>
        </p:grpSpPr>
        <p:sp>
          <p:nvSpPr>
            <p:cNvPr id="681" name="Google Shape;681;p22"/>
            <p:cNvSpPr/>
            <p:nvPr/>
          </p:nvSpPr>
          <p:spPr>
            <a:xfrm>
              <a:off x="8288976" y="375759"/>
              <a:ext cx="855023" cy="941011"/>
            </a:xfrm>
            <a:custGeom>
              <a:avLst/>
              <a:gdLst/>
              <a:ahLst/>
              <a:cxnLst/>
              <a:rect l="l" t="t" r="r" b="b"/>
              <a:pathLst>
                <a:path w="27000" h="29713" extrusionOk="0">
                  <a:moveTo>
                    <a:pt x="0" y="0"/>
                  </a:moveTo>
                  <a:lnTo>
                    <a:pt x="0" y="29713"/>
                  </a:lnTo>
                  <a:lnTo>
                    <a:pt x="27000" y="29713"/>
                  </a:lnTo>
                  <a:lnTo>
                    <a:pt x="270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8288976" y="1540936"/>
              <a:ext cx="855023" cy="118287"/>
            </a:xfrm>
            <a:custGeom>
              <a:avLst/>
              <a:gdLst/>
              <a:ahLst/>
              <a:cxnLst/>
              <a:rect l="l" t="t" r="r" b="b"/>
              <a:pathLst>
                <a:path w="27000" h="3735" extrusionOk="0">
                  <a:moveTo>
                    <a:pt x="0" y="1"/>
                  </a:moveTo>
                  <a:lnTo>
                    <a:pt x="0" y="3735"/>
                  </a:lnTo>
                  <a:lnTo>
                    <a:pt x="27000" y="3735"/>
                  </a:lnTo>
                  <a:lnTo>
                    <a:pt x="270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8288976" y="1805761"/>
              <a:ext cx="855023" cy="118287"/>
            </a:xfrm>
            <a:custGeom>
              <a:avLst/>
              <a:gdLst/>
              <a:ahLst/>
              <a:cxnLst/>
              <a:rect l="l" t="t" r="r" b="b"/>
              <a:pathLst>
                <a:path w="27000" h="3735" extrusionOk="0">
                  <a:moveTo>
                    <a:pt x="0" y="0"/>
                  </a:moveTo>
                  <a:lnTo>
                    <a:pt x="0" y="3734"/>
                  </a:lnTo>
                  <a:lnTo>
                    <a:pt x="27000" y="3734"/>
                  </a:lnTo>
                  <a:lnTo>
                    <a:pt x="270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22"/>
            <p:cNvGrpSpPr/>
            <p:nvPr/>
          </p:nvGrpSpPr>
          <p:grpSpPr>
            <a:xfrm>
              <a:off x="8420479" y="238126"/>
              <a:ext cx="543808" cy="354815"/>
              <a:chOff x="7070672" y="51241"/>
              <a:chExt cx="1020086" cy="665570"/>
            </a:xfrm>
          </p:grpSpPr>
          <p:sp>
            <p:nvSpPr>
              <p:cNvPr id="685" name="Google Shape;685;p22"/>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701"/>
        <p:cNvGrpSpPr/>
        <p:nvPr/>
      </p:nvGrpSpPr>
      <p:grpSpPr>
        <a:xfrm>
          <a:off x="0" y="0"/>
          <a:ext cx="0" cy="0"/>
          <a:chOff x="0" y="0"/>
          <a:chExt cx="0" cy="0"/>
        </a:xfrm>
      </p:grpSpPr>
      <p:sp>
        <p:nvSpPr>
          <p:cNvPr id="702" name="Google Shape;702;p23"/>
          <p:cNvSpPr txBox="1">
            <a:spLocks noGrp="1"/>
          </p:cNvSpPr>
          <p:nvPr>
            <p:ph type="title"/>
          </p:nvPr>
        </p:nvSpPr>
        <p:spPr>
          <a:xfrm>
            <a:off x="2320994" y="157380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3" name="Google Shape;703;p23"/>
          <p:cNvSpPr txBox="1">
            <a:spLocks noGrp="1"/>
          </p:cNvSpPr>
          <p:nvPr>
            <p:ph type="subTitle" idx="1"/>
          </p:nvPr>
        </p:nvSpPr>
        <p:spPr>
          <a:xfrm>
            <a:off x="2320994" y="1921181"/>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23"/>
          <p:cNvSpPr txBox="1">
            <a:spLocks noGrp="1"/>
          </p:cNvSpPr>
          <p:nvPr>
            <p:ph type="title" idx="2"/>
          </p:nvPr>
        </p:nvSpPr>
        <p:spPr>
          <a:xfrm>
            <a:off x="2320994" y="379645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l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5" name="Google Shape;705;p23"/>
          <p:cNvSpPr txBox="1">
            <a:spLocks noGrp="1"/>
          </p:cNvSpPr>
          <p:nvPr>
            <p:ph type="subTitle" idx="3"/>
          </p:nvPr>
        </p:nvSpPr>
        <p:spPr>
          <a:xfrm>
            <a:off x="2320994" y="3153225"/>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 name="Google Shape;706;p23"/>
          <p:cNvSpPr txBox="1">
            <a:spLocks noGrp="1"/>
          </p:cNvSpPr>
          <p:nvPr>
            <p:ph type="title" idx="4"/>
          </p:nvPr>
        </p:nvSpPr>
        <p:spPr>
          <a:xfrm>
            <a:off x="5754894" y="157380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7" name="Google Shape;707;p23"/>
          <p:cNvSpPr txBox="1">
            <a:spLocks noGrp="1"/>
          </p:cNvSpPr>
          <p:nvPr>
            <p:ph type="subTitle" idx="5"/>
          </p:nvPr>
        </p:nvSpPr>
        <p:spPr>
          <a:xfrm>
            <a:off x="5754894" y="1921181"/>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8" name="Google Shape;708;p23"/>
          <p:cNvSpPr txBox="1">
            <a:spLocks noGrp="1"/>
          </p:cNvSpPr>
          <p:nvPr>
            <p:ph type="title" idx="6"/>
          </p:nvPr>
        </p:nvSpPr>
        <p:spPr>
          <a:xfrm>
            <a:off x="5754894" y="379645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9" name="Google Shape;709;p23"/>
          <p:cNvSpPr txBox="1">
            <a:spLocks noGrp="1"/>
          </p:cNvSpPr>
          <p:nvPr>
            <p:ph type="subTitle" idx="7"/>
          </p:nvPr>
        </p:nvSpPr>
        <p:spPr>
          <a:xfrm>
            <a:off x="5754894" y="3153225"/>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3"/>
          <p:cNvSpPr txBox="1">
            <a:spLocks noGrp="1"/>
          </p:cNvSpPr>
          <p:nvPr>
            <p:ph type="title" idx="8"/>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711" name="Google Shape;711;p23"/>
          <p:cNvGrpSpPr/>
          <p:nvPr/>
        </p:nvGrpSpPr>
        <p:grpSpPr>
          <a:xfrm>
            <a:off x="-72757" y="4030224"/>
            <a:ext cx="1272868" cy="1705629"/>
            <a:chOff x="4413550" y="4306805"/>
            <a:chExt cx="977400" cy="1309705"/>
          </a:xfrm>
        </p:grpSpPr>
        <p:sp>
          <p:nvSpPr>
            <p:cNvPr id="712" name="Google Shape;712;p2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3"/>
          <p:cNvGrpSpPr/>
          <p:nvPr/>
        </p:nvGrpSpPr>
        <p:grpSpPr>
          <a:xfrm>
            <a:off x="1048808" y="4699295"/>
            <a:ext cx="641374" cy="417696"/>
            <a:chOff x="5201720" y="3979318"/>
            <a:chExt cx="752080" cy="489793"/>
          </a:xfrm>
        </p:grpSpPr>
        <p:sp>
          <p:nvSpPr>
            <p:cNvPr id="716" name="Google Shape;716;p2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3"/>
          <p:cNvGrpSpPr/>
          <p:nvPr/>
        </p:nvGrpSpPr>
        <p:grpSpPr>
          <a:xfrm rot="10800000">
            <a:off x="7896476" y="-741801"/>
            <a:ext cx="1272868" cy="1705629"/>
            <a:chOff x="4413550" y="4306805"/>
            <a:chExt cx="977400" cy="1309705"/>
          </a:xfrm>
        </p:grpSpPr>
        <p:sp>
          <p:nvSpPr>
            <p:cNvPr id="733" name="Google Shape;733;p2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3"/>
          <p:cNvGrpSpPr/>
          <p:nvPr/>
        </p:nvGrpSpPr>
        <p:grpSpPr>
          <a:xfrm rot="-5400000">
            <a:off x="7611533" y="-170355"/>
            <a:ext cx="641374" cy="417696"/>
            <a:chOff x="5201720" y="3979318"/>
            <a:chExt cx="752080" cy="489793"/>
          </a:xfrm>
        </p:grpSpPr>
        <p:sp>
          <p:nvSpPr>
            <p:cNvPr id="737" name="Google Shape;737;p2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6553176" y="-628213"/>
            <a:ext cx="2895532" cy="2581589"/>
            <a:chOff x="6467451" y="-628213"/>
            <a:chExt cx="2895532" cy="2581589"/>
          </a:xfrm>
        </p:grpSpPr>
        <p:sp>
          <p:nvSpPr>
            <p:cNvPr id="58" name="Google Shape;58;p3"/>
            <p:cNvSpPr/>
            <p:nvPr/>
          </p:nvSpPr>
          <p:spPr>
            <a:xfrm rot="10800000" flipH="1">
              <a:off x="6467451" y="-628213"/>
              <a:ext cx="2895532" cy="2581589"/>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7469890" y="286207"/>
              <a:ext cx="890642" cy="891915"/>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3"/>
          <p:cNvGrpSpPr/>
          <p:nvPr/>
        </p:nvGrpSpPr>
        <p:grpSpPr>
          <a:xfrm>
            <a:off x="-1053115" y="1162408"/>
            <a:ext cx="2205456" cy="790978"/>
            <a:chOff x="-283415" y="1254333"/>
            <a:chExt cx="2205456" cy="790978"/>
          </a:xfrm>
        </p:grpSpPr>
        <p:sp>
          <p:nvSpPr>
            <p:cNvPr id="61" name="Google Shape;61;p3"/>
            <p:cNvSpPr/>
            <p:nvPr/>
          </p:nvSpPr>
          <p:spPr>
            <a:xfrm rot="10800000">
              <a:off x="-283415" y="1254333"/>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3"/>
            <p:cNvGrpSpPr/>
            <p:nvPr/>
          </p:nvGrpSpPr>
          <p:grpSpPr>
            <a:xfrm rot="10800000">
              <a:off x="1169961" y="1555517"/>
              <a:ext cx="752080" cy="489793"/>
              <a:chOff x="5201720" y="3979318"/>
              <a:chExt cx="752080" cy="489793"/>
            </a:xfrm>
          </p:grpSpPr>
          <p:sp>
            <p:nvSpPr>
              <p:cNvPr id="63" name="Google Shape;63;p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3"/>
          <p:cNvGrpSpPr/>
          <p:nvPr/>
        </p:nvGrpSpPr>
        <p:grpSpPr>
          <a:xfrm>
            <a:off x="7610924" y="3527257"/>
            <a:ext cx="1681187" cy="1987513"/>
            <a:chOff x="6265374" y="3581582"/>
            <a:chExt cx="1681187" cy="1987513"/>
          </a:xfrm>
        </p:grpSpPr>
        <p:sp>
          <p:nvSpPr>
            <p:cNvPr id="80" name="Google Shape;80;p3"/>
            <p:cNvSpPr/>
            <p:nvPr/>
          </p:nvSpPr>
          <p:spPr>
            <a:xfrm rot="10800000" flipH="1">
              <a:off x="6265374" y="3581582"/>
              <a:ext cx="1097618" cy="151846"/>
            </a:xfrm>
            <a:custGeom>
              <a:avLst/>
              <a:gdLst/>
              <a:ahLst/>
              <a:cxnLst/>
              <a:rect l="l" t="t" r="r" b="b"/>
              <a:pathLst>
                <a:path w="27000" h="3735" extrusionOk="0">
                  <a:moveTo>
                    <a:pt x="0" y="0"/>
                  </a:moveTo>
                  <a:lnTo>
                    <a:pt x="0" y="3734"/>
                  </a:lnTo>
                  <a:lnTo>
                    <a:pt x="27000" y="3734"/>
                  </a:lnTo>
                  <a:lnTo>
                    <a:pt x="270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0800000" flipH="1">
              <a:off x="6265374" y="4361113"/>
              <a:ext cx="1097618" cy="1207982"/>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0800000" flipH="1">
              <a:off x="6265374" y="3921533"/>
              <a:ext cx="1097618" cy="151846"/>
            </a:xfrm>
            <a:custGeom>
              <a:avLst/>
              <a:gdLst/>
              <a:ahLst/>
              <a:cxnLst/>
              <a:rect l="l" t="t" r="r" b="b"/>
              <a:pathLst>
                <a:path w="27000" h="3735" extrusionOk="0">
                  <a:moveTo>
                    <a:pt x="0" y="1"/>
                  </a:moveTo>
                  <a:lnTo>
                    <a:pt x="0" y="3735"/>
                  </a:lnTo>
                  <a:lnTo>
                    <a:pt x="27000" y="3735"/>
                  </a:lnTo>
                  <a:lnTo>
                    <a:pt x="270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rot="10800000" flipH="1">
              <a:off x="7248517" y="4176349"/>
              <a:ext cx="698045" cy="455450"/>
              <a:chOff x="7070672" y="51241"/>
              <a:chExt cx="1020086" cy="665570"/>
            </a:xfrm>
          </p:grpSpPr>
          <p:sp>
            <p:nvSpPr>
              <p:cNvPr id="84" name="Google Shape;84;p3"/>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00;p3"/>
          <p:cNvSpPr txBox="1">
            <a:spLocks noGrp="1"/>
          </p:cNvSpPr>
          <p:nvPr>
            <p:ph type="title"/>
          </p:nvPr>
        </p:nvSpPr>
        <p:spPr>
          <a:xfrm>
            <a:off x="713225" y="2450850"/>
            <a:ext cx="49161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6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1" name="Google Shape;101;p3"/>
          <p:cNvSpPr txBox="1">
            <a:spLocks noGrp="1"/>
          </p:cNvSpPr>
          <p:nvPr>
            <p:ph type="title" idx="2" hasCustomPrompt="1"/>
          </p:nvPr>
        </p:nvSpPr>
        <p:spPr>
          <a:xfrm>
            <a:off x="5554025" y="1309638"/>
            <a:ext cx="2553000" cy="152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7200"/>
              <a:buNone/>
              <a:defRPr sz="9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3"/>
          <p:cNvSpPr txBox="1">
            <a:spLocks noGrp="1"/>
          </p:cNvSpPr>
          <p:nvPr>
            <p:ph type="subTitle" idx="1"/>
          </p:nvPr>
        </p:nvSpPr>
        <p:spPr>
          <a:xfrm>
            <a:off x="770375" y="3407875"/>
            <a:ext cx="3334200" cy="7521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753"/>
        <p:cNvGrpSpPr/>
        <p:nvPr/>
      </p:nvGrpSpPr>
      <p:grpSpPr>
        <a:xfrm>
          <a:off x="0" y="0"/>
          <a:ext cx="0" cy="0"/>
          <a:chOff x="0" y="0"/>
          <a:chExt cx="0" cy="0"/>
        </a:xfrm>
      </p:grpSpPr>
      <p:sp>
        <p:nvSpPr>
          <p:cNvPr id="754" name="Google Shape;754;p24"/>
          <p:cNvSpPr txBox="1">
            <a:spLocks noGrp="1"/>
          </p:cNvSpPr>
          <p:nvPr>
            <p:ph type="subTitle" idx="1"/>
          </p:nvPr>
        </p:nvSpPr>
        <p:spPr>
          <a:xfrm>
            <a:off x="1050550" y="1598174"/>
            <a:ext cx="17118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dk2"/>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dk2"/>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dk2"/>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dk2"/>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dk2"/>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dk2"/>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dk2"/>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dk2"/>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dk2"/>
                </a:solidFill>
                <a:latin typeface="Allerta Stencil"/>
                <a:ea typeface="Allerta Stencil"/>
                <a:cs typeface="Allerta Stencil"/>
                <a:sym typeface="Allerta Stencil"/>
              </a:defRPr>
            </a:lvl9pPr>
          </a:lstStyle>
          <a:p>
            <a:endParaRPr/>
          </a:p>
        </p:txBody>
      </p:sp>
      <p:sp>
        <p:nvSpPr>
          <p:cNvPr id="755" name="Google Shape;755;p24"/>
          <p:cNvSpPr txBox="1">
            <a:spLocks noGrp="1"/>
          </p:cNvSpPr>
          <p:nvPr>
            <p:ph type="subTitle" idx="2"/>
          </p:nvPr>
        </p:nvSpPr>
        <p:spPr>
          <a:xfrm>
            <a:off x="725350" y="2032128"/>
            <a:ext cx="2359200" cy="68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lvl1pPr>
            <a:lvl2pPr lvl="1" algn="ctr" rtl="0">
              <a:lnSpc>
                <a:spcPct val="100000"/>
              </a:lnSpc>
              <a:spcBef>
                <a:spcPts val="1200"/>
              </a:spcBef>
              <a:spcAft>
                <a:spcPts val="0"/>
              </a:spcAft>
              <a:buNone/>
              <a:defRPr sz="1400"/>
            </a:lvl2pPr>
            <a:lvl3pPr lvl="2" algn="ctr" rtl="0">
              <a:lnSpc>
                <a:spcPct val="100000"/>
              </a:lnSpc>
              <a:spcBef>
                <a:spcPts val="1200"/>
              </a:spcBef>
              <a:spcAft>
                <a:spcPts val="0"/>
              </a:spcAft>
              <a:buNone/>
              <a:defRPr sz="1400"/>
            </a:lvl3pPr>
            <a:lvl4pPr lvl="3" algn="ctr" rtl="0">
              <a:lnSpc>
                <a:spcPct val="100000"/>
              </a:lnSpc>
              <a:spcBef>
                <a:spcPts val="1200"/>
              </a:spcBef>
              <a:spcAft>
                <a:spcPts val="0"/>
              </a:spcAft>
              <a:buNone/>
              <a:defRPr sz="1400"/>
            </a:lvl4pPr>
            <a:lvl5pPr lvl="4" algn="ctr" rtl="0">
              <a:lnSpc>
                <a:spcPct val="100000"/>
              </a:lnSpc>
              <a:spcBef>
                <a:spcPts val="1200"/>
              </a:spcBef>
              <a:spcAft>
                <a:spcPts val="0"/>
              </a:spcAft>
              <a:buNone/>
              <a:defRPr sz="1400"/>
            </a:lvl5pPr>
            <a:lvl6pPr lvl="5" algn="ctr" rtl="0">
              <a:lnSpc>
                <a:spcPct val="100000"/>
              </a:lnSpc>
              <a:spcBef>
                <a:spcPts val="1200"/>
              </a:spcBef>
              <a:spcAft>
                <a:spcPts val="0"/>
              </a:spcAft>
              <a:buNone/>
              <a:defRPr sz="1400"/>
            </a:lvl6pPr>
            <a:lvl7pPr lvl="6" algn="ctr" rtl="0">
              <a:lnSpc>
                <a:spcPct val="100000"/>
              </a:lnSpc>
              <a:spcBef>
                <a:spcPts val="1200"/>
              </a:spcBef>
              <a:spcAft>
                <a:spcPts val="0"/>
              </a:spcAft>
              <a:buNone/>
              <a:defRPr sz="1400"/>
            </a:lvl7pPr>
            <a:lvl8pPr lvl="7" algn="ctr" rtl="0">
              <a:lnSpc>
                <a:spcPct val="100000"/>
              </a:lnSpc>
              <a:spcBef>
                <a:spcPts val="1200"/>
              </a:spcBef>
              <a:spcAft>
                <a:spcPts val="0"/>
              </a:spcAft>
              <a:buNone/>
              <a:defRPr sz="1400"/>
            </a:lvl8pPr>
            <a:lvl9pPr lvl="8" algn="ctr" rtl="0">
              <a:lnSpc>
                <a:spcPct val="100000"/>
              </a:lnSpc>
              <a:spcBef>
                <a:spcPts val="1200"/>
              </a:spcBef>
              <a:spcAft>
                <a:spcPts val="1200"/>
              </a:spcAft>
              <a:buNone/>
              <a:defRPr sz="1400"/>
            </a:lvl9pPr>
          </a:lstStyle>
          <a:p>
            <a:endParaRPr/>
          </a:p>
        </p:txBody>
      </p:sp>
      <p:sp>
        <p:nvSpPr>
          <p:cNvPr id="756" name="Google Shape;756;p24"/>
          <p:cNvSpPr txBox="1">
            <a:spLocks noGrp="1"/>
          </p:cNvSpPr>
          <p:nvPr>
            <p:ph type="subTitle" idx="3"/>
          </p:nvPr>
        </p:nvSpPr>
        <p:spPr>
          <a:xfrm>
            <a:off x="3716100" y="1598174"/>
            <a:ext cx="17118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lt2"/>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lt2"/>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lt2"/>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lt2"/>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lt2"/>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lt2"/>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lt2"/>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lt2"/>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lt2"/>
                </a:solidFill>
                <a:latin typeface="Allerta Stencil"/>
                <a:ea typeface="Allerta Stencil"/>
                <a:cs typeface="Allerta Stencil"/>
                <a:sym typeface="Allerta Stencil"/>
              </a:defRPr>
            </a:lvl9pPr>
          </a:lstStyle>
          <a:p>
            <a:endParaRPr/>
          </a:p>
        </p:txBody>
      </p:sp>
      <p:sp>
        <p:nvSpPr>
          <p:cNvPr id="757" name="Google Shape;757;p24"/>
          <p:cNvSpPr txBox="1">
            <a:spLocks noGrp="1"/>
          </p:cNvSpPr>
          <p:nvPr>
            <p:ph type="subTitle" idx="4"/>
          </p:nvPr>
        </p:nvSpPr>
        <p:spPr>
          <a:xfrm>
            <a:off x="3390900" y="2032128"/>
            <a:ext cx="2359200" cy="68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lvl1pPr>
            <a:lvl2pPr lvl="1" algn="ctr" rtl="0">
              <a:lnSpc>
                <a:spcPct val="100000"/>
              </a:lnSpc>
              <a:spcBef>
                <a:spcPts val="1200"/>
              </a:spcBef>
              <a:spcAft>
                <a:spcPts val="0"/>
              </a:spcAft>
              <a:buNone/>
              <a:defRPr sz="1400"/>
            </a:lvl2pPr>
            <a:lvl3pPr lvl="2" algn="ctr" rtl="0">
              <a:lnSpc>
                <a:spcPct val="100000"/>
              </a:lnSpc>
              <a:spcBef>
                <a:spcPts val="1200"/>
              </a:spcBef>
              <a:spcAft>
                <a:spcPts val="0"/>
              </a:spcAft>
              <a:buNone/>
              <a:defRPr sz="1400"/>
            </a:lvl3pPr>
            <a:lvl4pPr lvl="3" algn="ctr" rtl="0">
              <a:lnSpc>
                <a:spcPct val="100000"/>
              </a:lnSpc>
              <a:spcBef>
                <a:spcPts val="1200"/>
              </a:spcBef>
              <a:spcAft>
                <a:spcPts val="0"/>
              </a:spcAft>
              <a:buNone/>
              <a:defRPr sz="1400"/>
            </a:lvl4pPr>
            <a:lvl5pPr lvl="4" algn="ctr" rtl="0">
              <a:lnSpc>
                <a:spcPct val="100000"/>
              </a:lnSpc>
              <a:spcBef>
                <a:spcPts val="1200"/>
              </a:spcBef>
              <a:spcAft>
                <a:spcPts val="0"/>
              </a:spcAft>
              <a:buNone/>
              <a:defRPr sz="1400"/>
            </a:lvl5pPr>
            <a:lvl6pPr lvl="5" algn="ctr" rtl="0">
              <a:lnSpc>
                <a:spcPct val="100000"/>
              </a:lnSpc>
              <a:spcBef>
                <a:spcPts val="1200"/>
              </a:spcBef>
              <a:spcAft>
                <a:spcPts val="0"/>
              </a:spcAft>
              <a:buNone/>
              <a:defRPr sz="1400"/>
            </a:lvl6pPr>
            <a:lvl7pPr lvl="6" algn="ctr" rtl="0">
              <a:lnSpc>
                <a:spcPct val="100000"/>
              </a:lnSpc>
              <a:spcBef>
                <a:spcPts val="1200"/>
              </a:spcBef>
              <a:spcAft>
                <a:spcPts val="0"/>
              </a:spcAft>
              <a:buNone/>
              <a:defRPr sz="1400"/>
            </a:lvl7pPr>
            <a:lvl8pPr lvl="7" algn="ctr" rtl="0">
              <a:lnSpc>
                <a:spcPct val="100000"/>
              </a:lnSpc>
              <a:spcBef>
                <a:spcPts val="1200"/>
              </a:spcBef>
              <a:spcAft>
                <a:spcPts val="0"/>
              </a:spcAft>
              <a:buNone/>
              <a:defRPr sz="1400"/>
            </a:lvl8pPr>
            <a:lvl9pPr lvl="8" algn="ctr" rtl="0">
              <a:lnSpc>
                <a:spcPct val="100000"/>
              </a:lnSpc>
              <a:spcBef>
                <a:spcPts val="1200"/>
              </a:spcBef>
              <a:spcAft>
                <a:spcPts val="1200"/>
              </a:spcAft>
              <a:buNone/>
              <a:defRPr sz="1400"/>
            </a:lvl9pPr>
          </a:lstStyle>
          <a:p>
            <a:endParaRPr/>
          </a:p>
        </p:txBody>
      </p:sp>
      <p:sp>
        <p:nvSpPr>
          <p:cNvPr id="758" name="Google Shape;758;p24"/>
          <p:cNvSpPr txBox="1">
            <a:spLocks noGrp="1"/>
          </p:cNvSpPr>
          <p:nvPr>
            <p:ph type="subTitle" idx="5"/>
          </p:nvPr>
        </p:nvSpPr>
        <p:spPr>
          <a:xfrm>
            <a:off x="6383000" y="1598174"/>
            <a:ext cx="17118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accent2"/>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accent2"/>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accent2"/>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accent2"/>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accent2"/>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accent2"/>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accent2"/>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accent2"/>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accent2"/>
                </a:solidFill>
                <a:latin typeface="Allerta Stencil"/>
                <a:ea typeface="Allerta Stencil"/>
                <a:cs typeface="Allerta Stencil"/>
                <a:sym typeface="Allerta Stencil"/>
              </a:defRPr>
            </a:lvl9pPr>
          </a:lstStyle>
          <a:p>
            <a:endParaRPr/>
          </a:p>
        </p:txBody>
      </p:sp>
      <p:sp>
        <p:nvSpPr>
          <p:cNvPr id="759" name="Google Shape;759;p24"/>
          <p:cNvSpPr txBox="1">
            <a:spLocks noGrp="1"/>
          </p:cNvSpPr>
          <p:nvPr>
            <p:ph type="subTitle" idx="6"/>
          </p:nvPr>
        </p:nvSpPr>
        <p:spPr>
          <a:xfrm>
            <a:off x="6056150" y="2032125"/>
            <a:ext cx="2362500" cy="68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lvl1pPr>
            <a:lvl2pPr lvl="1" algn="ctr" rtl="0">
              <a:lnSpc>
                <a:spcPct val="100000"/>
              </a:lnSpc>
              <a:spcBef>
                <a:spcPts val="1200"/>
              </a:spcBef>
              <a:spcAft>
                <a:spcPts val="0"/>
              </a:spcAft>
              <a:buNone/>
              <a:defRPr sz="1400"/>
            </a:lvl2pPr>
            <a:lvl3pPr lvl="2" algn="ctr" rtl="0">
              <a:lnSpc>
                <a:spcPct val="100000"/>
              </a:lnSpc>
              <a:spcBef>
                <a:spcPts val="1200"/>
              </a:spcBef>
              <a:spcAft>
                <a:spcPts val="0"/>
              </a:spcAft>
              <a:buNone/>
              <a:defRPr sz="1400"/>
            </a:lvl3pPr>
            <a:lvl4pPr lvl="3" algn="ctr" rtl="0">
              <a:lnSpc>
                <a:spcPct val="100000"/>
              </a:lnSpc>
              <a:spcBef>
                <a:spcPts val="1200"/>
              </a:spcBef>
              <a:spcAft>
                <a:spcPts val="0"/>
              </a:spcAft>
              <a:buNone/>
              <a:defRPr sz="1400"/>
            </a:lvl4pPr>
            <a:lvl5pPr lvl="4" algn="ctr" rtl="0">
              <a:lnSpc>
                <a:spcPct val="100000"/>
              </a:lnSpc>
              <a:spcBef>
                <a:spcPts val="1200"/>
              </a:spcBef>
              <a:spcAft>
                <a:spcPts val="0"/>
              </a:spcAft>
              <a:buNone/>
              <a:defRPr sz="1400"/>
            </a:lvl5pPr>
            <a:lvl6pPr lvl="5" algn="ctr" rtl="0">
              <a:lnSpc>
                <a:spcPct val="100000"/>
              </a:lnSpc>
              <a:spcBef>
                <a:spcPts val="1200"/>
              </a:spcBef>
              <a:spcAft>
                <a:spcPts val="0"/>
              </a:spcAft>
              <a:buNone/>
              <a:defRPr sz="1400"/>
            </a:lvl6pPr>
            <a:lvl7pPr lvl="6" algn="ctr" rtl="0">
              <a:lnSpc>
                <a:spcPct val="100000"/>
              </a:lnSpc>
              <a:spcBef>
                <a:spcPts val="1200"/>
              </a:spcBef>
              <a:spcAft>
                <a:spcPts val="0"/>
              </a:spcAft>
              <a:buNone/>
              <a:defRPr sz="1400"/>
            </a:lvl7pPr>
            <a:lvl8pPr lvl="7" algn="ctr" rtl="0">
              <a:lnSpc>
                <a:spcPct val="100000"/>
              </a:lnSpc>
              <a:spcBef>
                <a:spcPts val="1200"/>
              </a:spcBef>
              <a:spcAft>
                <a:spcPts val="0"/>
              </a:spcAft>
              <a:buNone/>
              <a:defRPr sz="1400"/>
            </a:lvl8pPr>
            <a:lvl9pPr lvl="8" algn="ctr" rtl="0">
              <a:lnSpc>
                <a:spcPct val="100000"/>
              </a:lnSpc>
              <a:spcBef>
                <a:spcPts val="1200"/>
              </a:spcBef>
              <a:spcAft>
                <a:spcPts val="1200"/>
              </a:spcAft>
              <a:buNone/>
              <a:defRPr sz="1400"/>
            </a:lvl9pPr>
          </a:lstStyle>
          <a:p>
            <a:endParaRPr/>
          </a:p>
        </p:txBody>
      </p:sp>
      <p:sp>
        <p:nvSpPr>
          <p:cNvPr id="760" name="Google Shape;760;p24"/>
          <p:cNvSpPr txBox="1">
            <a:spLocks noGrp="1"/>
          </p:cNvSpPr>
          <p:nvPr>
            <p:ph type="subTitle" idx="7"/>
          </p:nvPr>
        </p:nvSpPr>
        <p:spPr>
          <a:xfrm>
            <a:off x="1050550" y="3431626"/>
            <a:ext cx="17118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accent1"/>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accent1"/>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accent1"/>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accent1"/>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accent1"/>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accent1"/>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accent1"/>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accent1"/>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accent1"/>
                </a:solidFill>
                <a:latin typeface="Allerta Stencil"/>
                <a:ea typeface="Allerta Stencil"/>
                <a:cs typeface="Allerta Stencil"/>
                <a:sym typeface="Allerta Stencil"/>
              </a:defRPr>
            </a:lvl9pPr>
          </a:lstStyle>
          <a:p>
            <a:endParaRPr/>
          </a:p>
        </p:txBody>
      </p:sp>
      <p:sp>
        <p:nvSpPr>
          <p:cNvPr id="761" name="Google Shape;761;p24"/>
          <p:cNvSpPr txBox="1">
            <a:spLocks noGrp="1"/>
          </p:cNvSpPr>
          <p:nvPr>
            <p:ph type="subTitle" idx="8"/>
          </p:nvPr>
        </p:nvSpPr>
        <p:spPr>
          <a:xfrm>
            <a:off x="726175" y="3865580"/>
            <a:ext cx="2359200" cy="62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lvl1pPr>
            <a:lvl2pPr lvl="1" algn="ctr" rtl="0">
              <a:lnSpc>
                <a:spcPct val="100000"/>
              </a:lnSpc>
              <a:spcBef>
                <a:spcPts val="1200"/>
              </a:spcBef>
              <a:spcAft>
                <a:spcPts val="0"/>
              </a:spcAft>
              <a:buNone/>
              <a:defRPr sz="1400"/>
            </a:lvl2pPr>
            <a:lvl3pPr lvl="2" algn="ctr" rtl="0">
              <a:lnSpc>
                <a:spcPct val="100000"/>
              </a:lnSpc>
              <a:spcBef>
                <a:spcPts val="1200"/>
              </a:spcBef>
              <a:spcAft>
                <a:spcPts val="0"/>
              </a:spcAft>
              <a:buNone/>
              <a:defRPr sz="1400"/>
            </a:lvl3pPr>
            <a:lvl4pPr lvl="3" algn="ctr" rtl="0">
              <a:lnSpc>
                <a:spcPct val="100000"/>
              </a:lnSpc>
              <a:spcBef>
                <a:spcPts val="1200"/>
              </a:spcBef>
              <a:spcAft>
                <a:spcPts val="0"/>
              </a:spcAft>
              <a:buNone/>
              <a:defRPr sz="1400"/>
            </a:lvl4pPr>
            <a:lvl5pPr lvl="4" algn="ctr" rtl="0">
              <a:lnSpc>
                <a:spcPct val="100000"/>
              </a:lnSpc>
              <a:spcBef>
                <a:spcPts val="1200"/>
              </a:spcBef>
              <a:spcAft>
                <a:spcPts val="0"/>
              </a:spcAft>
              <a:buNone/>
              <a:defRPr sz="1400"/>
            </a:lvl5pPr>
            <a:lvl6pPr lvl="5" algn="ctr" rtl="0">
              <a:lnSpc>
                <a:spcPct val="100000"/>
              </a:lnSpc>
              <a:spcBef>
                <a:spcPts val="1200"/>
              </a:spcBef>
              <a:spcAft>
                <a:spcPts val="0"/>
              </a:spcAft>
              <a:buNone/>
              <a:defRPr sz="1400"/>
            </a:lvl6pPr>
            <a:lvl7pPr lvl="6" algn="ctr" rtl="0">
              <a:lnSpc>
                <a:spcPct val="100000"/>
              </a:lnSpc>
              <a:spcBef>
                <a:spcPts val="1200"/>
              </a:spcBef>
              <a:spcAft>
                <a:spcPts val="0"/>
              </a:spcAft>
              <a:buNone/>
              <a:defRPr sz="1400"/>
            </a:lvl7pPr>
            <a:lvl8pPr lvl="7" algn="ctr" rtl="0">
              <a:lnSpc>
                <a:spcPct val="100000"/>
              </a:lnSpc>
              <a:spcBef>
                <a:spcPts val="1200"/>
              </a:spcBef>
              <a:spcAft>
                <a:spcPts val="0"/>
              </a:spcAft>
              <a:buNone/>
              <a:defRPr sz="1400"/>
            </a:lvl8pPr>
            <a:lvl9pPr lvl="8" algn="ctr" rtl="0">
              <a:lnSpc>
                <a:spcPct val="100000"/>
              </a:lnSpc>
              <a:spcBef>
                <a:spcPts val="1200"/>
              </a:spcBef>
              <a:spcAft>
                <a:spcPts val="1200"/>
              </a:spcAft>
              <a:buNone/>
              <a:defRPr sz="1400"/>
            </a:lvl9pPr>
          </a:lstStyle>
          <a:p>
            <a:endParaRPr/>
          </a:p>
        </p:txBody>
      </p:sp>
      <p:sp>
        <p:nvSpPr>
          <p:cNvPr id="762" name="Google Shape;762;p24"/>
          <p:cNvSpPr txBox="1">
            <a:spLocks noGrp="1"/>
          </p:cNvSpPr>
          <p:nvPr>
            <p:ph type="subTitle" idx="9"/>
          </p:nvPr>
        </p:nvSpPr>
        <p:spPr>
          <a:xfrm>
            <a:off x="3716100" y="3431626"/>
            <a:ext cx="17118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accent3"/>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accent3"/>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accent3"/>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accent3"/>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accent3"/>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accent3"/>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accent3"/>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accent3"/>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accent3"/>
                </a:solidFill>
                <a:latin typeface="Allerta Stencil"/>
                <a:ea typeface="Allerta Stencil"/>
                <a:cs typeface="Allerta Stencil"/>
                <a:sym typeface="Allerta Stencil"/>
              </a:defRPr>
            </a:lvl9pPr>
          </a:lstStyle>
          <a:p>
            <a:endParaRPr/>
          </a:p>
        </p:txBody>
      </p:sp>
      <p:sp>
        <p:nvSpPr>
          <p:cNvPr id="763" name="Google Shape;763;p24"/>
          <p:cNvSpPr txBox="1">
            <a:spLocks noGrp="1"/>
          </p:cNvSpPr>
          <p:nvPr>
            <p:ph type="subTitle" idx="13"/>
          </p:nvPr>
        </p:nvSpPr>
        <p:spPr>
          <a:xfrm>
            <a:off x="3392400" y="3865580"/>
            <a:ext cx="2359200" cy="62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lvl1pPr>
            <a:lvl2pPr lvl="1" algn="ctr" rtl="0">
              <a:lnSpc>
                <a:spcPct val="100000"/>
              </a:lnSpc>
              <a:spcBef>
                <a:spcPts val="1200"/>
              </a:spcBef>
              <a:spcAft>
                <a:spcPts val="0"/>
              </a:spcAft>
              <a:buNone/>
              <a:defRPr sz="1400"/>
            </a:lvl2pPr>
            <a:lvl3pPr lvl="2" algn="ctr" rtl="0">
              <a:lnSpc>
                <a:spcPct val="100000"/>
              </a:lnSpc>
              <a:spcBef>
                <a:spcPts val="1200"/>
              </a:spcBef>
              <a:spcAft>
                <a:spcPts val="0"/>
              </a:spcAft>
              <a:buNone/>
              <a:defRPr sz="1400"/>
            </a:lvl3pPr>
            <a:lvl4pPr lvl="3" algn="ctr" rtl="0">
              <a:lnSpc>
                <a:spcPct val="100000"/>
              </a:lnSpc>
              <a:spcBef>
                <a:spcPts val="1200"/>
              </a:spcBef>
              <a:spcAft>
                <a:spcPts val="0"/>
              </a:spcAft>
              <a:buNone/>
              <a:defRPr sz="1400"/>
            </a:lvl4pPr>
            <a:lvl5pPr lvl="4" algn="ctr" rtl="0">
              <a:lnSpc>
                <a:spcPct val="100000"/>
              </a:lnSpc>
              <a:spcBef>
                <a:spcPts val="1200"/>
              </a:spcBef>
              <a:spcAft>
                <a:spcPts val="0"/>
              </a:spcAft>
              <a:buNone/>
              <a:defRPr sz="1400"/>
            </a:lvl5pPr>
            <a:lvl6pPr lvl="5" algn="ctr" rtl="0">
              <a:lnSpc>
                <a:spcPct val="100000"/>
              </a:lnSpc>
              <a:spcBef>
                <a:spcPts val="1200"/>
              </a:spcBef>
              <a:spcAft>
                <a:spcPts val="0"/>
              </a:spcAft>
              <a:buNone/>
              <a:defRPr sz="1400"/>
            </a:lvl6pPr>
            <a:lvl7pPr lvl="6" algn="ctr" rtl="0">
              <a:lnSpc>
                <a:spcPct val="100000"/>
              </a:lnSpc>
              <a:spcBef>
                <a:spcPts val="1200"/>
              </a:spcBef>
              <a:spcAft>
                <a:spcPts val="0"/>
              </a:spcAft>
              <a:buNone/>
              <a:defRPr sz="1400"/>
            </a:lvl7pPr>
            <a:lvl8pPr lvl="7" algn="ctr" rtl="0">
              <a:lnSpc>
                <a:spcPct val="100000"/>
              </a:lnSpc>
              <a:spcBef>
                <a:spcPts val="1200"/>
              </a:spcBef>
              <a:spcAft>
                <a:spcPts val="0"/>
              </a:spcAft>
              <a:buNone/>
              <a:defRPr sz="1400"/>
            </a:lvl8pPr>
            <a:lvl9pPr lvl="8" algn="ctr" rtl="0">
              <a:lnSpc>
                <a:spcPct val="100000"/>
              </a:lnSpc>
              <a:spcBef>
                <a:spcPts val="1200"/>
              </a:spcBef>
              <a:spcAft>
                <a:spcPts val="1200"/>
              </a:spcAft>
              <a:buNone/>
              <a:defRPr sz="1400"/>
            </a:lvl9pPr>
          </a:lstStyle>
          <a:p>
            <a:endParaRPr/>
          </a:p>
        </p:txBody>
      </p:sp>
      <p:sp>
        <p:nvSpPr>
          <p:cNvPr id="764" name="Google Shape;764;p24"/>
          <p:cNvSpPr txBox="1">
            <a:spLocks noGrp="1"/>
          </p:cNvSpPr>
          <p:nvPr>
            <p:ph type="subTitle" idx="14"/>
          </p:nvPr>
        </p:nvSpPr>
        <p:spPr>
          <a:xfrm>
            <a:off x="6383000" y="3431626"/>
            <a:ext cx="1711800" cy="3969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000">
                <a:solidFill>
                  <a:schemeClr val="lt1"/>
                </a:solidFill>
                <a:latin typeface="Allerta Stencil"/>
                <a:ea typeface="Allerta Stencil"/>
                <a:cs typeface="Allerta Stencil"/>
                <a:sym typeface="Allerta Stencil"/>
              </a:defRPr>
            </a:lvl1pPr>
            <a:lvl2pPr lvl="1" algn="ctr" rtl="0">
              <a:spcBef>
                <a:spcPts val="1200"/>
              </a:spcBef>
              <a:spcAft>
                <a:spcPts val="0"/>
              </a:spcAft>
              <a:buNone/>
              <a:defRPr sz="2000">
                <a:solidFill>
                  <a:schemeClr val="lt1"/>
                </a:solidFill>
                <a:latin typeface="Allerta Stencil"/>
                <a:ea typeface="Allerta Stencil"/>
                <a:cs typeface="Allerta Stencil"/>
                <a:sym typeface="Allerta Stencil"/>
              </a:defRPr>
            </a:lvl2pPr>
            <a:lvl3pPr lvl="2" algn="ctr" rtl="0">
              <a:spcBef>
                <a:spcPts val="1200"/>
              </a:spcBef>
              <a:spcAft>
                <a:spcPts val="0"/>
              </a:spcAft>
              <a:buNone/>
              <a:defRPr sz="2000">
                <a:solidFill>
                  <a:schemeClr val="lt1"/>
                </a:solidFill>
                <a:latin typeface="Allerta Stencil"/>
                <a:ea typeface="Allerta Stencil"/>
                <a:cs typeface="Allerta Stencil"/>
                <a:sym typeface="Allerta Stencil"/>
              </a:defRPr>
            </a:lvl3pPr>
            <a:lvl4pPr lvl="3" algn="ctr" rtl="0">
              <a:spcBef>
                <a:spcPts val="1200"/>
              </a:spcBef>
              <a:spcAft>
                <a:spcPts val="0"/>
              </a:spcAft>
              <a:buNone/>
              <a:defRPr sz="2000">
                <a:solidFill>
                  <a:schemeClr val="lt1"/>
                </a:solidFill>
                <a:latin typeface="Allerta Stencil"/>
                <a:ea typeface="Allerta Stencil"/>
                <a:cs typeface="Allerta Stencil"/>
                <a:sym typeface="Allerta Stencil"/>
              </a:defRPr>
            </a:lvl4pPr>
            <a:lvl5pPr lvl="4" algn="ctr" rtl="0">
              <a:spcBef>
                <a:spcPts val="1200"/>
              </a:spcBef>
              <a:spcAft>
                <a:spcPts val="0"/>
              </a:spcAft>
              <a:buNone/>
              <a:defRPr sz="2000">
                <a:solidFill>
                  <a:schemeClr val="lt1"/>
                </a:solidFill>
                <a:latin typeface="Allerta Stencil"/>
                <a:ea typeface="Allerta Stencil"/>
                <a:cs typeface="Allerta Stencil"/>
                <a:sym typeface="Allerta Stencil"/>
              </a:defRPr>
            </a:lvl5pPr>
            <a:lvl6pPr lvl="5" algn="ctr" rtl="0">
              <a:spcBef>
                <a:spcPts val="1200"/>
              </a:spcBef>
              <a:spcAft>
                <a:spcPts val="0"/>
              </a:spcAft>
              <a:buNone/>
              <a:defRPr sz="2000">
                <a:solidFill>
                  <a:schemeClr val="lt1"/>
                </a:solidFill>
                <a:latin typeface="Allerta Stencil"/>
                <a:ea typeface="Allerta Stencil"/>
                <a:cs typeface="Allerta Stencil"/>
                <a:sym typeface="Allerta Stencil"/>
              </a:defRPr>
            </a:lvl6pPr>
            <a:lvl7pPr lvl="6" algn="ctr" rtl="0">
              <a:spcBef>
                <a:spcPts val="1200"/>
              </a:spcBef>
              <a:spcAft>
                <a:spcPts val="0"/>
              </a:spcAft>
              <a:buNone/>
              <a:defRPr sz="2000">
                <a:solidFill>
                  <a:schemeClr val="lt1"/>
                </a:solidFill>
                <a:latin typeface="Allerta Stencil"/>
                <a:ea typeface="Allerta Stencil"/>
                <a:cs typeface="Allerta Stencil"/>
                <a:sym typeface="Allerta Stencil"/>
              </a:defRPr>
            </a:lvl7pPr>
            <a:lvl8pPr lvl="7" algn="ctr" rtl="0">
              <a:spcBef>
                <a:spcPts val="1200"/>
              </a:spcBef>
              <a:spcAft>
                <a:spcPts val="0"/>
              </a:spcAft>
              <a:buNone/>
              <a:defRPr sz="2000">
                <a:solidFill>
                  <a:schemeClr val="lt1"/>
                </a:solidFill>
                <a:latin typeface="Allerta Stencil"/>
                <a:ea typeface="Allerta Stencil"/>
                <a:cs typeface="Allerta Stencil"/>
                <a:sym typeface="Allerta Stencil"/>
              </a:defRPr>
            </a:lvl8pPr>
            <a:lvl9pPr lvl="8" algn="ctr" rtl="0">
              <a:spcBef>
                <a:spcPts val="1200"/>
              </a:spcBef>
              <a:spcAft>
                <a:spcPts val="1200"/>
              </a:spcAft>
              <a:buNone/>
              <a:defRPr sz="2000">
                <a:solidFill>
                  <a:schemeClr val="lt1"/>
                </a:solidFill>
                <a:latin typeface="Allerta Stencil"/>
                <a:ea typeface="Allerta Stencil"/>
                <a:cs typeface="Allerta Stencil"/>
                <a:sym typeface="Allerta Stencil"/>
              </a:defRPr>
            </a:lvl9pPr>
          </a:lstStyle>
          <a:p>
            <a:endParaRPr/>
          </a:p>
        </p:txBody>
      </p:sp>
      <p:sp>
        <p:nvSpPr>
          <p:cNvPr id="765" name="Google Shape;765;p24"/>
          <p:cNvSpPr txBox="1">
            <a:spLocks noGrp="1"/>
          </p:cNvSpPr>
          <p:nvPr>
            <p:ph type="subTitle" idx="15"/>
          </p:nvPr>
        </p:nvSpPr>
        <p:spPr>
          <a:xfrm>
            <a:off x="6058625" y="3865580"/>
            <a:ext cx="2359200" cy="62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lvl1pPr>
            <a:lvl2pPr lvl="1" algn="ctr" rtl="0">
              <a:lnSpc>
                <a:spcPct val="100000"/>
              </a:lnSpc>
              <a:spcBef>
                <a:spcPts val="1200"/>
              </a:spcBef>
              <a:spcAft>
                <a:spcPts val="0"/>
              </a:spcAft>
              <a:buNone/>
              <a:defRPr sz="1400"/>
            </a:lvl2pPr>
            <a:lvl3pPr lvl="2" algn="ctr" rtl="0">
              <a:lnSpc>
                <a:spcPct val="100000"/>
              </a:lnSpc>
              <a:spcBef>
                <a:spcPts val="1200"/>
              </a:spcBef>
              <a:spcAft>
                <a:spcPts val="0"/>
              </a:spcAft>
              <a:buNone/>
              <a:defRPr sz="1400"/>
            </a:lvl3pPr>
            <a:lvl4pPr lvl="3" algn="ctr" rtl="0">
              <a:lnSpc>
                <a:spcPct val="100000"/>
              </a:lnSpc>
              <a:spcBef>
                <a:spcPts val="1200"/>
              </a:spcBef>
              <a:spcAft>
                <a:spcPts val="0"/>
              </a:spcAft>
              <a:buNone/>
              <a:defRPr sz="1400"/>
            </a:lvl4pPr>
            <a:lvl5pPr lvl="4" algn="ctr" rtl="0">
              <a:lnSpc>
                <a:spcPct val="100000"/>
              </a:lnSpc>
              <a:spcBef>
                <a:spcPts val="1200"/>
              </a:spcBef>
              <a:spcAft>
                <a:spcPts val="0"/>
              </a:spcAft>
              <a:buNone/>
              <a:defRPr sz="1400"/>
            </a:lvl5pPr>
            <a:lvl6pPr lvl="5" algn="ctr" rtl="0">
              <a:lnSpc>
                <a:spcPct val="100000"/>
              </a:lnSpc>
              <a:spcBef>
                <a:spcPts val="1200"/>
              </a:spcBef>
              <a:spcAft>
                <a:spcPts val="0"/>
              </a:spcAft>
              <a:buNone/>
              <a:defRPr sz="1400"/>
            </a:lvl6pPr>
            <a:lvl7pPr lvl="6" algn="ctr" rtl="0">
              <a:lnSpc>
                <a:spcPct val="100000"/>
              </a:lnSpc>
              <a:spcBef>
                <a:spcPts val="1200"/>
              </a:spcBef>
              <a:spcAft>
                <a:spcPts val="0"/>
              </a:spcAft>
              <a:buNone/>
              <a:defRPr sz="1400"/>
            </a:lvl7pPr>
            <a:lvl8pPr lvl="7" algn="ctr" rtl="0">
              <a:lnSpc>
                <a:spcPct val="100000"/>
              </a:lnSpc>
              <a:spcBef>
                <a:spcPts val="1200"/>
              </a:spcBef>
              <a:spcAft>
                <a:spcPts val="0"/>
              </a:spcAft>
              <a:buNone/>
              <a:defRPr sz="1400"/>
            </a:lvl8pPr>
            <a:lvl9pPr lvl="8" algn="ctr" rtl="0">
              <a:lnSpc>
                <a:spcPct val="100000"/>
              </a:lnSpc>
              <a:spcBef>
                <a:spcPts val="1200"/>
              </a:spcBef>
              <a:spcAft>
                <a:spcPts val="1200"/>
              </a:spcAft>
              <a:buNone/>
              <a:defRPr sz="1400"/>
            </a:lvl9pPr>
          </a:lstStyle>
          <a:p>
            <a:endParaRPr/>
          </a:p>
        </p:txBody>
      </p:sp>
      <p:sp>
        <p:nvSpPr>
          <p:cNvPr id="766" name="Google Shape;766;p24"/>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767" name="Google Shape;767;p24"/>
          <p:cNvGrpSpPr/>
          <p:nvPr/>
        </p:nvGrpSpPr>
        <p:grpSpPr>
          <a:xfrm rot="10800000">
            <a:off x="7896476" y="-741801"/>
            <a:ext cx="1272868" cy="1705629"/>
            <a:chOff x="4413550" y="4306805"/>
            <a:chExt cx="977400" cy="1309705"/>
          </a:xfrm>
        </p:grpSpPr>
        <p:sp>
          <p:nvSpPr>
            <p:cNvPr id="768" name="Google Shape;768;p24"/>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 name="Google Shape;771;p24"/>
          <p:cNvSpPr/>
          <p:nvPr/>
        </p:nvSpPr>
        <p:spPr>
          <a:xfrm rot="10800000" flipH="1">
            <a:off x="-620528" y="-360801"/>
            <a:ext cx="1272868" cy="1271826"/>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24"/>
          <p:cNvGrpSpPr/>
          <p:nvPr/>
        </p:nvGrpSpPr>
        <p:grpSpPr>
          <a:xfrm flipH="1">
            <a:off x="372109" y="172545"/>
            <a:ext cx="641374" cy="417696"/>
            <a:chOff x="5201720" y="3979318"/>
            <a:chExt cx="752080" cy="489793"/>
          </a:xfrm>
        </p:grpSpPr>
        <p:sp>
          <p:nvSpPr>
            <p:cNvPr id="773" name="Google Shape;773;p24"/>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24"/>
          <p:cNvGrpSpPr/>
          <p:nvPr/>
        </p:nvGrpSpPr>
        <p:grpSpPr>
          <a:xfrm rot="-5400000">
            <a:off x="7611533" y="-170355"/>
            <a:ext cx="641374" cy="417696"/>
            <a:chOff x="5201720" y="3979318"/>
            <a:chExt cx="752080" cy="489793"/>
          </a:xfrm>
        </p:grpSpPr>
        <p:sp>
          <p:nvSpPr>
            <p:cNvPr id="790" name="Google Shape;790;p24"/>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833"/>
        <p:cNvGrpSpPr/>
        <p:nvPr/>
      </p:nvGrpSpPr>
      <p:grpSpPr>
        <a:xfrm>
          <a:off x="0" y="0"/>
          <a:ext cx="0" cy="0"/>
          <a:chOff x="0" y="0"/>
          <a:chExt cx="0" cy="0"/>
        </a:xfrm>
      </p:grpSpPr>
      <p:grpSp>
        <p:nvGrpSpPr>
          <p:cNvPr id="834" name="Google Shape;834;p26"/>
          <p:cNvGrpSpPr/>
          <p:nvPr/>
        </p:nvGrpSpPr>
        <p:grpSpPr>
          <a:xfrm rot="10800000">
            <a:off x="280400" y="60062"/>
            <a:ext cx="641374" cy="417696"/>
            <a:chOff x="5201720" y="3979318"/>
            <a:chExt cx="752080" cy="489793"/>
          </a:xfrm>
        </p:grpSpPr>
        <p:sp>
          <p:nvSpPr>
            <p:cNvPr id="835" name="Google Shape;835;p2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6"/>
          <p:cNvGrpSpPr/>
          <p:nvPr/>
        </p:nvGrpSpPr>
        <p:grpSpPr>
          <a:xfrm rot="10800000" flipH="1">
            <a:off x="7682521" y="3869673"/>
            <a:ext cx="1475260" cy="1275943"/>
            <a:chOff x="7674075" y="-9513"/>
            <a:chExt cx="1475260" cy="1275943"/>
          </a:xfrm>
        </p:grpSpPr>
        <p:grpSp>
          <p:nvGrpSpPr>
            <p:cNvPr id="852" name="Google Shape;852;p26"/>
            <p:cNvGrpSpPr/>
            <p:nvPr/>
          </p:nvGrpSpPr>
          <p:grpSpPr>
            <a:xfrm rot="10800000">
              <a:off x="7674075" y="-9513"/>
              <a:ext cx="1475260" cy="961951"/>
              <a:chOff x="7862045" y="769160"/>
              <a:chExt cx="2340939" cy="1526421"/>
            </a:xfrm>
          </p:grpSpPr>
          <p:sp>
            <p:nvSpPr>
              <p:cNvPr id="853" name="Google Shape;853;p2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26"/>
            <p:cNvGrpSpPr/>
            <p:nvPr/>
          </p:nvGrpSpPr>
          <p:grpSpPr>
            <a:xfrm rot="5400000">
              <a:off x="8516383" y="736895"/>
              <a:ext cx="641374" cy="417696"/>
              <a:chOff x="5201720" y="3979318"/>
              <a:chExt cx="752080" cy="489793"/>
            </a:xfrm>
          </p:grpSpPr>
          <p:sp>
            <p:nvSpPr>
              <p:cNvPr id="857" name="Google Shape;857;p2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873"/>
        <p:cNvGrpSpPr/>
        <p:nvPr/>
      </p:nvGrpSpPr>
      <p:grpSpPr>
        <a:xfrm>
          <a:off x="0" y="0"/>
          <a:ext cx="0" cy="0"/>
          <a:chOff x="0" y="0"/>
          <a:chExt cx="0" cy="0"/>
        </a:xfrm>
      </p:grpSpPr>
      <p:grpSp>
        <p:nvGrpSpPr>
          <p:cNvPr id="874" name="Google Shape;874;p27"/>
          <p:cNvGrpSpPr/>
          <p:nvPr/>
        </p:nvGrpSpPr>
        <p:grpSpPr>
          <a:xfrm rot="-5400000">
            <a:off x="7509072" y="3507104"/>
            <a:ext cx="1979264" cy="1290589"/>
            <a:chOff x="7862045" y="769160"/>
            <a:chExt cx="2340939" cy="1526421"/>
          </a:xfrm>
        </p:grpSpPr>
        <p:sp>
          <p:nvSpPr>
            <p:cNvPr id="875" name="Google Shape;875;p27"/>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27"/>
          <p:cNvSpPr/>
          <p:nvPr/>
        </p:nvSpPr>
        <p:spPr>
          <a:xfrm rot="4821654" flipH="1">
            <a:off x="-1008918" y="-519263"/>
            <a:ext cx="3165486" cy="2822286"/>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rot="4821605" flipH="1">
            <a:off x="197228" y="351090"/>
            <a:ext cx="973590" cy="974986"/>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7"/>
          <p:cNvGrpSpPr/>
          <p:nvPr/>
        </p:nvGrpSpPr>
        <p:grpSpPr>
          <a:xfrm rot="5400000" flipH="1">
            <a:off x="92293" y="2268233"/>
            <a:ext cx="752080" cy="489793"/>
            <a:chOff x="5201720" y="3979318"/>
            <a:chExt cx="752080" cy="489793"/>
          </a:xfrm>
        </p:grpSpPr>
        <p:sp>
          <p:nvSpPr>
            <p:cNvPr id="881" name="Google Shape;881;p27"/>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897"/>
        <p:cNvGrpSpPr/>
        <p:nvPr/>
      </p:nvGrpSpPr>
      <p:grpSpPr>
        <a:xfrm>
          <a:off x="0" y="0"/>
          <a:ext cx="0" cy="0"/>
          <a:chOff x="0" y="0"/>
          <a:chExt cx="0" cy="0"/>
        </a:xfrm>
      </p:grpSpPr>
      <p:sp>
        <p:nvSpPr>
          <p:cNvPr id="898" name="Google Shape;898;p28"/>
          <p:cNvSpPr/>
          <p:nvPr/>
        </p:nvSpPr>
        <p:spPr>
          <a:xfrm rot="5400000">
            <a:off x="28300" y="1857806"/>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flipH="1">
            <a:off x="-800121" y="2553696"/>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flipH="1">
            <a:off x="550950" y="340703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8"/>
          <p:cNvGrpSpPr/>
          <p:nvPr/>
        </p:nvGrpSpPr>
        <p:grpSpPr>
          <a:xfrm rot="5400000">
            <a:off x="870107" y="1097157"/>
            <a:ext cx="752080" cy="489793"/>
            <a:chOff x="5201720" y="3979318"/>
            <a:chExt cx="752080" cy="489793"/>
          </a:xfrm>
        </p:grpSpPr>
        <p:sp>
          <p:nvSpPr>
            <p:cNvPr id="902" name="Google Shape;902;p2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8"/>
          <p:cNvGrpSpPr/>
          <p:nvPr/>
        </p:nvGrpSpPr>
        <p:grpSpPr>
          <a:xfrm rot="10800000">
            <a:off x="7886951" y="-569490"/>
            <a:ext cx="1272868" cy="1705629"/>
            <a:chOff x="4413550" y="4306805"/>
            <a:chExt cx="977400" cy="1309705"/>
          </a:xfrm>
        </p:grpSpPr>
        <p:sp>
          <p:nvSpPr>
            <p:cNvPr id="919" name="Google Shape;919;p28"/>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8"/>
          <p:cNvGrpSpPr/>
          <p:nvPr/>
        </p:nvGrpSpPr>
        <p:grpSpPr>
          <a:xfrm rot="-5400000">
            <a:off x="7602008" y="1956"/>
            <a:ext cx="641374" cy="417696"/>
            <a:chOff x="5201720" y="3979318"/>
            <a:chExt cx="752080" cy="489793"/>
          </a:xfrm>
        </p:grpSpPr>
        <p:sp>
          <p:nvSpPr>
            <p:cNvPr id="923" name="Google Shape;923;p2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kcground 3">
  <p:cSld name="CUSTOM_16">
    <p:spTree>
      <p:nvGrpSpPr>
        <p:cNvPr id="1" name="Shape 939"/>
        <p:cNvGrpSpPr/>
        <p:nvPr/>
      </p:nvGrpSpPr>
      <p:grpSpPr>
        <a:xfrm>
          <a:off x="0" y="0"/>
          <a:ext cx="0" cy="0"/>
          <a:chOff x="0" y="0"/>
          <a:chExt cx="0" cy="0"/>
        </a:xfrm>
      </p:grpSpPr>
      <p:grpSp>
        <p:nvGrpSpPr>
          <p:cNvPr id="940" name="Google Shape;940;p29"/>
          <p:cNvGrpSpPr/>
          <p:nvPr/>
        </p:nvGrpSpPr>
        <p:grpSpPr>
          <a:xfrm flipH="1">
            <a:off x="8086976" y="3954024"/>
            <a:ext cx="1272868" cy="1705629"/>
            <a:chOff x="4413550" y="4306805"/>
            <a:chExt cx="977400" cy="1309705"/>
          </a:xfrm>
        </p:grpSpPr>
        <p:sp>
          <p:nvSpPr>
            <p:cNvPr id="941" name="Google Shape;941;p29"/>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9"/>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9"/>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29"/>
          <p:cNvSpPr/>
          <p:nvPr/>
        </p:nvSpPr>
        <p:spPr>
          <a:xfrm>
            <a:off x="-430028" y="4006827"/>
            <a:ext cx="1272868" cy="1271826"/>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29"/>
          <p:cNvGrpSpPr/>
          <p:nvPr/>
        </p:nvGrpSpPr>
        <p:grpSpPr>
          <a:xfrm rot="10800000">
            <a:off x="562609" y="4327611"/>
            <a:ext cx="641374" cy="417696"/>
            <a:chOff x="5201720" y="3979318"/>
            <a:chExt cx="752080" cy="489793"/>
          </a:xfrm>
        </p:grpSpPr>
        <p:sp>
          <p:nvSpPr>
            <p:cNvPr id="946" name="Google Shape;946;p2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29"/>
          <p:cNvGrpSpPr/>
          <p:nvPr/>
        </p:nvGrpSpPr>
        <p:grpSpPr>
          <a:xfrm rot="-5400000" flipH="1">
            <a:off x="7802033" y="4670511"/>
            <a:ext cx="641374" cy="417696"/>
            <a:chOff x="5201720" y="3979318"/>
            <a:chExt cx="752080" cy="489793"/>
          </a:xfrm>
        </p:grpSpPr>
        <p:sp>
          <p:nvSpPr>
            <p:cNvPr id="963" name="Google Shape;963;p2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5162186" y="2811200"/>
            <a:ext cx="22860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accent6"/>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129" name="Google Shape;129;p5"/>
          <p:cNvSpPr txBox="1">
            <a:spLocks noGrp="1"/>
          </p:cNvSpPr>
          <p:nvPr>
            <p:ph type="subTitle" idx="1"/>
          </p:nvPr>
        </p:nvSpPr>
        <p:spPr>
          <a:xfrm>
            <a:off x="5010386" y="3275600"/>
            <a:ext cx="25896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6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130" name="Google Shape;130;p5"/>
          <p:cNvSpPr txBox="1">
            <a:spLocks noGrp="1"/>
          </p:cNvSpPr>
          <p:nvPr>
            <p:ph type="title" idx="2"/>
          </p:nvPr>
        </p:nvSpPr>
        <p:spPr>
          <a:xfrm>
            <a:off x="1696267" y="2811200"/>
            <a:ext cx="22833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accent1"/>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131" name="Google Shape;131;p5"/>
          <p:cNvSpPr txBox="1">
            <a:spLocks noGrp="1"/>
          </p:cNvSpPr>
          <p:nvPr>
            <p:ph type="subTitle" idx="3"/>
          </p:nvPr>
        </p:nvSpPr>
        <p:spPr>
          <a:xfrm>
            <a:off x="1544014" y="3275600"/>
            <a:ext cx="25878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6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132" name="Google Shape;132;p5"/>
          <p:cNvSpPr txBox="1">
            <a:spLocks noGrp="1"/>
          </p:cNvSpPr>
          <p:nvPr>
            <p:ph type="title" idx="4"/>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133" name="Google Shape;133;p5"/>
          <p:cNvGrpSpPr/>
          <p:nvPr/>
        </p:nvGrpSpPr>
        <p:grpSpPr>
          <a:xfrm>
            <a:off x="8411514" y="161915"/>
            <a:ext cx="732156" cy="1443656"/>
            <a:chOff x="8288976" y="238126"/>
            <a:chExt cx="855023" cy="1685923"/>
          </a:xfrm>
        </p:grpSpPr>
        <p:sp>
          <p:nvSpPr>
            <p:cNvPr id="134" name="Google Shape;134;p5"/>
            <p:cNvSpPr/>
            <p:nvPr/>
          </p:nvSpPr>
          <p:spPr>
            <a:xfrm>
              <a:off x="8288976" y="375759"/>
              <a:ext cx="855023" cy="941011"/>
            </a:xfrm>
            <a:custGeom>
              <a:avLst/>
              <a:gdLst/>
              <a:ahLst/>
              <a:cxnLst/>
              <a:rect l="l" t="t" r="r" b="b"/>
              <a:pathLst>
                <a:path w="27000" h="29713" extrusionOk="0">
                  <a:moveTo>
                    <a:pt x="0" y="0"/>
                  </a:moveTo>
                  <a:lnTo>
                    <a:pt x="0" y="29713"/>
                  </a:lnTo>
                  <a:lnTo>
                    <a:pt x="27000" y="29713"/>
                  </a:lnTo>
                  <a:lnTo>
                    <a:pt x="270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8288976" y="1540936"/>
              <a:ext cx="855023" cy="118287"/>
            </a:xfrm>
            <a:custGeom>
              <a:avLst/>
              <a:gdLst/>
              <a:ahLst/>
              <a:cxnLst/>
              <a:rect l="l" t="t" r="r" b="b"/>
              <a:pathLst>
                <a:path w="27000" h="3735" extrusionOk="0">
                  <a:moveTo>
                    <a:pt x="0" y="1"/>
                  </a:moveTo>
                  <a:lnTo>
                    <a:pt x="0" y="3735"/>
                  </a:lnTo>
                  <a:lnTo>
                    <a:pt x="27000" y="3735"/>
                  </a:lnTo>
                  <a:lnTo>
                    <a:pt x="270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8288976" y="1805761"/>
              <a:ext cx="855023" cy="118287"/>
            </a:xfrm>
            <a:custGeom>
              <a:avLst/>
              <a:gdLst/>
              <a:ahLst/>
              <a:cxnLst/>
              <a:rect l="l" t="t" r="r" b="b"/>
              <a:pathLst>
                <a:path w="27000" h="3735" extrusionOk="0">
                  <a:moveTo>
                    <a:pt x="0" y="0"/>
                  </a:moveTo>
                  <a:lnTo>
                    <a:pt x="0" y="3734"/>
                  </a:lnTo>
                  <a:lnTo>
                    <a:pt x="27000" y="3734"/>
                  </a:lnTo>
                  <a:lnTo>
                    <a:pt x="270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5"/>
            <p:cNvGrpSpPr/>
            <p:nvPr/>
          </p:nvGrpSpPr>
          <p:grpSpPr>
            <a:xfrm>
              <a:off x="8420479" y="238126"/>
              <a:ext cx="543808" cy="354815"/>
              <a:chOff x="7070672" y="51241"/>
              <a:chExt cx="1020086" cy="665570"/>
            </a:xfrm>
          </p:grpSpPr>
          <p:sp>
            <p:nvSpPr>
              <p:cNvPr id="138" name="Google Shape;138;p5"/>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 name="Google Shape;154;p5"/>
          <p:cNvGrpSpPr/>
          <p:nvPr/>
        </p:nvGrpSpPr>
        <p:grpSpPr>
          <a:xfrm>
            <a:off x="-9528" y="4214555"/>
            <a:ext cx="1503351" cy="980252"/>
            <a:chOff x="-3" y="4214555"/>
            <a:chExt cx="1503351" cy="980252"/>
          </a:xfrm>
        </p:grpSpPr>
        <p:sp>
          <p:nvSpPr>
            <p:cNvPr id="155" name="Google Shape;155;p5"/>
            <p:cNvSpPr/>
            <p:nvPr/>
          </p:nvSpPr>
          <p:spPr>
            <a:xfrm rot="5400000">
              <a:off x="908494" y="3930236"/>
              <a:ext cx="142500" cy="1047210"/>
            </a:xfrm>
            <a:custGeom>
              <a:avLst/>
              <a:gdLst/>
              <a:ahLst/>
              <a:cxnLst/>
              <a:rect l="l" t="t" r="r" b="b"/>
              <a:pathLst>
                <a:path w="3735" h="27448" extrusionOk="0">
                  <a:moveTo>
                    <a:pt x="0" y="1"/>
                  </a:moveTo>
                  <a:lnTo>
                    <a:pt x="0" y="27447"/>
                  </a:lnTo>
                  <a:lnTo>
                    <a:pt x="3734" y="27447"/>
                  </a:lnTo>
                  <a:lnTo>
                    <a:pt x="3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5400000">
              <a:off x="908494" y="4249221"/>
              <a:ext cx="142500" cy="1047210"/>
            </a:xfrm>
            <a:custGeom>
              <a:avLst/>
              <a:gdLst/>
              <a:ahLst/>
              <a:cxnLst/>
              <a:rect l="l" t="t" r="r" b="b"/>
              <a:pathLst>
                <a:path w="3735" h="27448" extrusionOk="0">
                  <a:moveTo>
                    <a:pt x="1" y="1"/>
                  </a:moveTo>
                  <a:lnTo>
                    <a:pt x="1" y="27447"/>
                  </a:lnTo>
                  <a:lnTo>
                    <a:pt x="3735" y="27447"/>
                  </a:lnTo>
                  <a:lnTo>
                    <a:pt x="3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 y="4214555"/>
              <a:ext cx="978993" cy="980252"/>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1967700" y="882400"/>
            <a:ext cx="6367800" cy="2807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8" name="Google Shape;208;p8"/>
          <p:cNvSpPr/>
          <p:nvPr/>
        </p:nvSpPr>
        <p:spPr>
          <a:xfrm>
            <a:off x="5668305" y="4833248"/>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667136" y="322146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7624675" y="4074795"/>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8"/>
          <p:cNvGrpSpPr/>
          <p:nvPr/>
        </p:nvGrpSpPr>
        <p:grpSpPr>
          <a:xfrm>
            <a:off x="5448279" y="4531768"/>
            <a:ext cx="752080" cy="489793"/>
            <a:chOff x="5201720" y="3979318"/>
            <a:chExt cx="752080" cy="489793"/>
          </a:xfrm>
        </p:grpSpPr>
        <p:sp>
          <p:nvSpPr>
            <p:cNvPr id="212" name="Google Shape;212;p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8"/>
          <p:cNvSpPr/>
          <p:nvPr/>
        </p:nvSpPr>
        <p:spPr>
          <a:xfrm rot="5400000" flipH="1">
            <a:off x="28300" y="2380910"/>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rot="10800000">
            <a:off x="-800121" y="-64569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10800000">
            <a:off x="550950" y="44660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8"/>
          <p:cNvGrpSpPr/>
          <p:nvPr/>
        </p:nvGrpSpPr>
        <p:grpSpPr>
          <a:xfrm rot="5400000" flipH="1">
            <a:off x="870107" y="3293663"/>
            <a:ext cx="752080" cy="489793"/>
            <a:chOff x="5201720" y="3979318"/>
            <a:chExt cx="752080" cy="489793"/>
          </a:xfrm>
        </p:grpSpPr>
        <p:sp>
          <p:nvSpPr>
            <p:cNvPr id="232" name="Google Shape;232;p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8"/>
        <p:cNvGrpSpPr/>
        <p:nvPr/>
      </p:nvGrpSpPr>
      <p:grpSpPr>
        <a:xfrm>
          <a:off x="0" y="0"/>
          <a:ext cx="0" cy="0"/>
          <a:chOff x="0" y="0"/>
          <a:chExt cx="0" cy="0"/>
        </a:xfrm>
      </p:grpSpPr>
      <p:sp>
        <p:nvSpPr>
          <p:cNvPr id="249" name="Google Shape;249;p9"/>
          <p:cNvSpPr txBox="1">
            <a:spLocks noGrp="1"/>
          </p:cNvSpPr>
          <p:nvPr>
            <p:ph type="subTitle" idx="1"/>
          </p:nvPr>
        </p:nvSpPr>
        <p:spPr>
          <a:xfrm>
            <a:off x="2613900" y="3832850"/>
            <a:ext cx="3916200" cy="922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50" name="Google Shape;250;p9"/>
          <p:cNvSpPr txBox="1">
            <a:spLocks noGrp="1"/>
          </p:cNvSpPr>
          <p:nvPr>
            <p:ph type="title"/>
          </p:nvPr>
        </p:nvSpPr>
        <p:spPr>
          <a:xfrm>
            <a:off x="2650950" y="3612450"/>
            <a:ext cx="3842100" cy="372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1" name="Google Shape;251;p9"/>
          <p:cNvGrpSpPr/>
          <p:nvPr/>
        </p:nvGrpSpPr>
        <p:grpSpPr>
          <a:xfrm rot="10800000">
            <a:off x="7896476" y="-608451"/>
            <a:ext cx="1272868" cy="1705629"/>
            <a:chOff x="4413550" y="4306805"/>
            <a:chExt cx="977400" cy="1309705"/>
          </a:xfrm>
        </p:grpSpPr>
        <p:sp>
          <p:nvSpPr>
            <p:cNvPr id="252" name="Google Shape;252;p9"/>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9"/>
          <p:cNvGrpSpPr/>
          <p:nvPr/>
        </p:nvGrpSpPr>
        <p:grpSpPr>
          <a:xfrm rot="-5400000">
            <a:off x="7611533" y="-37005"/>
            <a:ext cx="641374" cy="417696"/>
            <a:chOff x="5201720" y="3979318"/>
            <a:chExt cx="752080" cy="489793"/>
          </a:xfrm>
        </p:grpSpPr>
        <p:sp>
          <p:nvSpPr>
            <p:cNvPr id="256" name="Google Shape;256;p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9"/>
          <p:cNvGrpSpPr/>
          <p:nvPr/>
        </p:nvGrpSpPr>
        <p:grpSpPr>
          <a:xfrm>
            <a:off x="-27903" y="4056087"/>
            <a:ext cx="1272868" cy="1705629"/>
            <a:chOff x="4413550" y="4306805"/>
            <a:chExt cx="977400" cy="1309705"/>
          </a:xfrm>
        </p:grpSpPr>
        <p:sp>
          <p:nvSpPr>
            <p:cNvPr id="273" name="Google Shape;273;p9"/>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9"/>
          <p:cNvGrpSpPr/>
          <p:nvPr/>
        </p:nvGrpSpPr>
        <p:grpSpPr>
          <a:xfrm rot="5400000">
            <a:off x="888534" y="4772574"/>
            <a:ext cx="641374" cy="417696"/>
            <a:chOff x="5201720" y="3979318"/>
            <a:chExt cx="752080" cy="489793"/>
          </a:xfrm>
        </p:grpSpPr>
        <p:sp>
          <p:nvSpPr>
            <p:cNvPr id="277" name="Google Shape;277;p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3"/>
        <p:cNvGrpSpPr/>
        <p:nvPr/>
      </p:nvGrpSpPr>
      <p:grpSpPr>
        <a:xfrm>
          <a:off x="0" y="0"/>
          <a:ext cx="0" cy="0"/>
          <a:chOff x="0" y="0"/>
          <a:chExt cx="0" cy="0"/>
        </a:xfrm>
      </p:grpSpPr>
      <p:sp>
        <p:nvSpPr>
          <p:cNvPr id="294" name="Google Shape;294;p10"/>
          <p:cNvSpPr txBox="1">
            <a:spLocks noGrp="1"/>
          </p:cNvSpPr>
          <p:nvPr>
            <p:ph type="title"/>
          </p:nvPr>
        </p:nvSpPr>
        <p:spPr>
          <a:xfrm>
            <a:off x="2609850" y="1371600"/>
            <a:ext cx="2038500" cy="1019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5" name="Google Shape;295;p10"/>
          <p:cNvSpPr txBox="1">
            <a:spLocks noGrp="1"/>
          </p:cNvSpPr>
          <p:nvPr>
            <p:ph type="title" idx="2"/>
          </p:nvPr>
        </p:nvSpPr>
        <p:spPr>
          <a:xfrm rot="1503612">
            <a:off x="5352933" y="2209643"/>
            <a:ext cx="2038387" cy="1019855"/>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3000">
                <a:solidFill>
                  <a:schemeClr val="accent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6" name="Google Shape;296;p10"/>
          <p:cNvSpPr txBox="1">
            <a:spLocks noGrp="1"/>
          </p:cNvSpPr>
          <p:nvPr>
            <p:ph type="title" idx="3"/>
          </p:nvPr>
        </p:nvSpPr>
        <p:spPr>
          <a:xfrm rot="901197">
            <a:off x="4195172" y="3701469"/>
            <a:ext cx="2038546" cy="649774"/>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7" name="Google Shape;297;p10"/>
          <p:cNvSpPr txBox="1">
            <a:spLocks noGrp="1"/>
          </p:cNvSpPr>
          <p:nvPr>
            <p:ph type="title" idx="4"/>
          </p:nvPr>
        </p:nvSpPr>
        <p:spPr>
          <a:xfrm rot="-2700000">
            <a:off x="2353391" y="3217847"/>
            <a:ext cx="1723361" cy="724643"/>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200"/>
              <a:buNone/>
              <a:defRPr sz="25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8"/>
        <p:cNvGrpSpPr/>
        <p:nvPr/>
      </p:nvGrpSpPr>
      <p:grpSpPr>
        <a:xfrm>
          <a:off x="0" y="0"/>
          <a:ext cx="0" cy="0"/>
          <a:chOff x="0" y="0"/>
          <a:chExt cx="0" cy="0"/>
        </a:xfrm>
      </p:grpSpPr>
      <p:sp>
        <p:nvSpPr>
          <p:cNvPr id="299" name="Google Shape;299;p11"/>
          <p:cNvSpPr txBox="1">
            <a:spLocks noGrp="1"/>
          </p:cNvSpPr>
          <p:nvPr>
            <p:ph type="title" hasCustomPrompt="1"/>
          </p:nvPr>
        </p:nvSpPr>
        <p:spPr>
          <a:xfrm>
            <a:off x="1114350" y="1410925"/>
            <a:ext cx="65343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0" name="Google Shape;300;p11"/>
          <p:cNvSpPr txBox="1">
            <a:spLocks noGrp="1"/>
          </p:cNvSpPr>
          <p:nvPr>
            <p:ph type="subTitle" idx="1"/>
          </p:nvPr>
        </p:nvSpPr>
        <p:spPr>
          <a:xfrm>
            <a:off x="1209600" y="3260275"/>
            <a:ext cx="5724600" cy="57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1" name="Google Shape;301;p11"/>
          <p:cNvSpPr/>
          <p:nvPr/>
        </p:nvSpPr>
        <p:spPr>
          <a:xfrm rot="10800000" flipH="1">
            <a:off x="7313124" y="4561138"/>
            <a:ext cx="1097618" cy="1207982"/>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10800000" flipH="1">
            <a:off x="7313124" y="4121558"/>
            <a:ext cx="1097618" cy="151846"/>
          </a:xfrm>
          <a:custGeom>
            <a:avLst/>
            <a:gdLst/>
            <a:ahLst/>
            <a:cxnLst/>
            <a:rect l="l" t="t" r="r" b="b"/>
            <a:pathLst>
              <a:path w="27000" h="3735" extrusionOk="0">
                <a:moveTo>
                  <a:pt x="0" y="1"/>
                </a:moveTo>
                <a:lnTo>
                  <a:pt x="0" y="3735"/>
                </a:lnTo>
                <a:lnTo>
                  <a:pt x="27000" y="3735"/>
                </a:lnTo>
                <a:lnTo>
                  <a:pt x="27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rot="10800000" flipH="1">
            <a:off x="7313124" y="3781607"/>
            <a:ext cx="1097618" cy="151846"/>
          </a:xfrm>
          <a:custGeom>
            <a:avLst/>
            <a:gdLst/>
            <a:ahLst/>
            <a:cxnLst/>
            <a:rect l="l" t="t" r="r" b="b"/>
            <a:pathLst>
              <a:path w="27000" h="3735" extrusionOk="0">
                <a:moveTo>
                  <a:pt x="0" y="0"/>
                </a:moveTo>
                <a:lnTo>
                  <a:pt x="0" y="3734"/>
                </a:lnTo>
                <a:lnTo>
                  <a:pt x="27000" y="3734"/>
                </a:lnTo>
                <a:lnTo>
                  <a:pt x="27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11"/>
          <p:cNvGrpSpPr/>
          <p:nvPr/>
        </p:nvGrpSpPr>
        <p:grpSpPr>
          <a:xfrm rot="10800000" flipH="1">
            <a:off x="6762742" y="4461499"/>
            <a:ext cx="698045" cy="455450"/>
            <a:chOff x="7070672" y="51241"/>
            <a:chExt cx="1020086" cy="665570"/>
          </a:xfrm>
        </p:grpSpPr>
        <p:sp>
          <p:nvSpPr>
            <p:cNvPr id="305" name="Google Shape;305;p11"/>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11"/>
          <p:cNvSpPr/>
          <p:nvPr/>
        </p:nvSpPr>
        <p:spPr>
          <a:xfrm rot="10800000" flipH="1">
            <a:off x="5350836" y="-10126"/>
            <a:ext cx="1773796" cy="573479"/>
          </a:xfrm>
          <a:custGeom>
            <a:avLst/>
            <a:gdLst/>
            <a:ahLst/>
            <a:cxnLst/>
            <a:rect l="l" t="t" r="r" b="b"/>
            <a:pathLst>
              <a:path w="45415" h="14682" extrusionOk="0">
                <a:moveTo>
                  <a:pt x="1" y="0"/>
                </a:moveTo>
                <a:lnTo>
                  <a:pt x="1" y="14681"/>
                </a:lnTo>
                <a:lnTo>
                  <a:pt x="45415" y="14681"/>
                </a:lnTo>
                <a:lnTo>
                  <a:pt x="45415"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rot="10800000" flipH="1">
            <a:off x="6243224" y="-642910"/>
            <a:ext cx="2978791" cy="2655815"/>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10800000" flipH="1">
            <a:off x="7098721" y="332987"/>
            <a:ext cx="916211" cy="917519"/>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11"/>
          <p:cNvGrpSpPr/>
          <p:nvPr/>
        </p:nvGrpSpPr>
        <p:grpSpPr>
          <a:xfrm rot="10800000" flipH="1">
            <a:off x="5154089" y="404788"/>
            <a:ext cx="671908" cy="437581"/>
            <a:chOff x="5201720" y="3979318"/>
            <a:chExt cx="752080" cy="489793"/>
          </a:xfrm>
        </p:grpSpPr>
        <p:sp>
          <p:nvSpPr>
            <p:cNvPr id="325" name="Google Shape;325;p11"/>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42"/>
        <p:cNvGrpSpPr/>
        <p:nvPr/>
      </p:nvGrpSpPr>
      <p:grpSpPr>
        <a:xfrm>
          <a:off x="0" y="0"/>
          <a:ext cx="0" cy="0"/>
          <a:chOff x="0" y="0"/>
          <a:chExt cx="0" cy="0"/>
        </a:xfrm>
      </p:grpSpPr>
      <p:sp>
        <p:nvSpPr>
          <p:cNvPr id="343" name="Google Shape;343;p13"/>
          <p:cNvSpPr txBox="1">
            <a:spLocks noGrp="1"/>
          </p:cNvSpPr>
          <p:nvPr>
            <p:ph type="title" hasCustomPrompt="1"/>
          </p:nvPr>
        </p:nvSpPr>
        <p:spPr>
          <a:xfrm>
            <a:off x="966522"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FFA2B5"/>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4" name="Google Shape;344;p13"/>
          <p:cNvSpPr txBox="1">
            <a:spLocks noGrp="1"/>
          </p:cNvSpPr>
          <p:nvPr>
            <p:ph type="title" idx="2" hasCustomPrompt="1"/>
          </p:nvPr>
        </p:nvSpPr>
        <p:spPr>
          <a:xfrm>
            <a:off x="3526650"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19348E"/>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5" name="Google Shape;345;p13"/>
          <p:cNvSpPr txBox="1">
            <a:spLocks noGrp="1"/>
          </p:cNvSpPr>
          <p:nvPr>
            <p:ph type="title" idx="3" hasCustomPrompt="1"/>
          </p:nvPr>
        </p:nvSpPr>
        <p:spPr>
          <a:xfrm>
            <a:off x="966522"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4E6EE8"/>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6" name="Google Shape;346;p13"/>
          <p:cNvSpPr txBox="1">
            <a:spLocks noGrp="1"/>
          </p:cNvSpPr>
          <p:nvPr>
            <p:ph type="title" idx="4" hasCustomPrompt="1"/>
          </p:nvPr>
        </p:nvSpPr>
        <p:spPr>
          <a:xfrm>
            <a:off x="3526650"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1FAB6A"/>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7" name="Google Shape;347;p13"/>
          <p:cNvSpPr txBox="1">
            <a:spLocks noGrp="1"/>
          </p:cNvSpPr>
          <p:nvPr>
            <p:ph type="ctrTitle" idx="5"/>
          </p:nvPr>
        </p:nvSpPr>
        <p:spPr>
          <a:xfrm>
            <a:off x="717972"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FFA2B5"/>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48" name="Google Shape;348;p13"/>
          <p:cNvSpPr txBox="1">
            <a:spLocks noGrp="1"/>
          </p:cNvSpPr>
          <p:nvPr>
            <p:ph type="subTitle" idx="1"/>
          </p:nvPr>
        </p:nvSpPr>
        <p:spPr>
          <a:xfrm>
            <a:off x="896322"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49" name="Google Shape;349;p13"/>
          <p:cNvSpPr txBox="1">
            <a:spLocks noGrp="1"/>
          </p:cNvSpPr>
          <p:nvPr>
            <p:ph type="ctrTitle" idx="6"/>
          </p:nvPr>
        </p:nvSpPr>
        <p:spPr>
          <a:xfrm>
            <a:off x="3278100"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19348E"/>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0" name="Google Shape;350;p13"/>
          <p:cNvSpPr txBox="1">
            <a:spLocks noGrp="1"/>
          </p:cNvSpPr>
          <p:nvPr>
            <p:ph type="subTitle" idx="7"/>
          </p:nvPr>
        </p:nvSpPr>
        <p:spPr>
          <a:xfrm>
            <a:off x="3456450"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1" name="Google Shape;351;p13"/>
          <p:cNvSpPr txBox="1">
            <a:spLocks noGrp="1"/>
          </p:cNvSpPr>
          <p:nvPr>
            <p:ph type="ctrTitle" idx="8"/>
          </p:nvPr>
        </p:nvSpPr>
        <p:spPr>
          <a:xfrm>
            <a:off x="718197" y="1531189"/>
            <a:ext cx="25869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4E6EE8"/>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2" name="Google Shape;352;p13"/>
          <p:cNvSpPr txBox="1">
            <a:spLocks noGrp="1"/>
          </p:cNvSpPr>
          <p:nvPr>
            <p:ph type="subTitle" idx="9"/>
          </p:nvPr>
        </p:nvSpPr>
        <p:spPr>
          <a:xfrm>
            <a:off x="895497" y="1735539"/>
            <a:ext cx="22344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3" name="Google Shape;353;p13"/>
          <p:cNvSpPr txBox="1">
            <a:spLocks noGrp="1"/>
          </p:cNvSpPr>
          <p:nvPr>
            <p:ph type="ctrTitle" idx="13"/>
          </p:nvPr>
        </p:nvSpPr>
        <p:spPr>
          <a:xfrm>
            <a:off x="3277650" y="1531194"/>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1FAB6A"/>
              </a:buClr>
              <a:buSzPts val="1200"/>
              <a:buFont typeface="Allerta Stencil"/>
              <a:buNone/>
              <a:defRPr sz="1800">
                <a:solidFill>
                  <a:srgbClr val="1FAB6A"/>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4" name="Google Shape;354;p13"/>
          <p:cNvSpPr txBox="1">
            <a:spLocks noGrp="1"/>
          </p:cNvSpPr>
          <p:nvPr>
            <p:ph type="subTitle" idx="14"/>
          </p:nvPr>
        </p:nvSpPr>
        <p:spPr>
          <a:xfrm>
            <a:off x="3458100" y="1735539"/>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5" name="Google Shape;355;p13"/>
          <p:cNvSpPr txBox="1">
            <a:spLocks noGrp="1"/>
          </p:cNvSpPr>
          <p:nvPr>
            <p:ph type="title" idx="15" hasCustomPrompt="1"/>
          </p:nvPr>
        </p:nvSpPr>
        <p:spPr>
          <a:xfrm>
            <a:off x="6086778"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FF744B"/>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56" name="Google Shape;356;p13"/>
          <p:cNvSpPr txBox="1">
            <a:spLocks noGrp="1"/>
          </p:cNvSpPr>
          <p:nvPr>
            <p:ph type="title" idx="16" hasCustomPrompt="1"/>
          </p:nvPr>
        </p:nvSpPr>
        <p:spPr>
          <a:xfrm>
            <a:off x="6086778"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E0C53B"/>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57" name="Google Shape;357;p13"/>
          <p:cNvSpPr txBox="1">
            <a:spLocks noGrp="1"/>
          </p:cNvSpPr>
          <p:nvPr>
            <p:ph type="ctrTitle" idx="17"/>
          </p:nvPr>
        </p:nvSpPr>
        <p:spPr>
          <a:xfrm>
            <a:off x="5838228"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8" name="Google Shape;358;p13"/>
          <p:cNvSpPr txBox="1">
            <a:spLocks noGrp="1"/>
          </p:cNvSpPr>
          <p:nvPr>
            <p:ph type="subTitle" idx="18"/>
          </p:nvPr>
        </p:nvSpPr>
        <p:spPr>
          <a:xfrm>
            <a:off x="6016578"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9" name="Google Shape;359;p13"/>
          <p:cNvSpPr txBox="1">
            <a:spLocks noGrp="1"/>
          </p:cNvSpPr>
          <p:nvPr>
            <p:ph type="ctrTitle" idx="19"/>
          </p:nvPr>
        </p:nvSpPr>
        <p:spPr>
          <a:xfrm>
            <a:off x="5838003" y="1531194"/>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E0C53B"/>
              </a:buClr>
              <a:buSzPts val="1200"/>
              <a:buFont typeface="Allerta Stencil"/>
              <a:buNone/>
              <a:defRPr sz="1800">
                <a:solidFill>
                  <a:srgbClr val="E0C53B"/>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60" name="Google Shape;360;p13"/>
          <p:cNvSpPr txBox="1">
            <a:spLocks noGrp="1"/>
          </p:cNvSpPr>
          <p:nvPr>
            <p:ph type="subTitle" idx="20"/>
          </p:nvPr>
        </p:nvSpPr>
        <p:spPr>
          <a:xfrm>
            <a:off x="6017403" y="1735539"/>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grpSp>
        <p:nvGrpSpPr>
          <p:cNvPr id="361" name="Google Shape;361;p13"/>
          <p:cNvGrpSpPr/>
          <p:nvPr/>
        </p:nvGrpSpPr>
        <p:grpSpPr>
          <a:xfrm>
            <a:off x="-72757" y="4030224"/>
            <a:ext cx="1762938" cy="1705629"/>
            <a:chOff x="-72757" y="4030224"/>
            <a:chExt cx="1762938" cy="1705629"/>
          </a:xfrm>
        </p:grpSpPr>
        <p:grpSp>
          <p:nvGrpSpPr>
            <p:cNvPr id="362" name="Google Shape;362;p13"/>
            <p:cNvGrpSpPr/>
            <p:nvPr/>
          </p:nvGrpSpPr>
          <p:grpSpPr>
            <a:xfrm>
              <a:off x="-72757" y="4030224"/>
              <a:ext cx="1272868" cy="1705629"/>
              <a:chOff x="4413550" y="4306805"/>
              <a:chExt cx="977400" cy="1309705"/>
            </a:xfrm>
          </p:grpSpPr>
          <p:sp>
            <p:nvSpPr>
              <p:cNvPr id="363" name="Google Shape;363;p1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3"/>
            <p:cNvGrpSpPr/>
            <p:nvPr/>
          </p:nvGrpSpPr>
          <p:grpSpPr>
            <a:xfrm>
              <a:off x="1048808" y="4699295"/>
              <a:ext cx="641374" cy="417696"/>
              <a:chOff x="5201720" y="3979318"/>
              <a:chExt cx="752080" cy="489793"/>
            </a:xfrm>
          </p:grpSpPr>
          <p:sp>
            <p:nvSpPr>
              <p:cNvPr id="367" name="Google Shape;367;p1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3" name="Google Shape;383;p13"/>
          <p:cNvGrpSpPr/>
          <p:nvPr/>
        </p:nvGrpSpPr>
        <p:grpSpPr>
          <a:xfrm>
            <a:off x="7674075" y="-9513"/>
            <a:ext cx="1475260" cy="1275943"/>
            <a:chOff x="7674075" y="-9513"/>
            <a:chExt cx="1475260" cy="1275943"/>
          </a:xfrm>
        </p:grpSpPr>
        <p:grpSp>
          <p:nvGrpSpPr>
            <p:cNvPr id="384" name="Google Shape;384;p13"/>
            <p:cNvGrpSpPr/>
            <p:nvPr/>
          </p:nvGrpSpPr>
          <p:grpSpPr>
            <a:xfrm rot="10800000">
              <a:off x="7674075" y="-9513"/>
              <a:ext cx="1475260" cy="961951"/>
              <a:chOff x="7862045" y="769160"/>
              <a:chExt cx="2340939" cy="1526421"/>
            </a:xfrm>
          </p:grpSpPr>
          <p:sp>
            <p:nvSpPr>
              <p:cNvPr id="385" name="Google Shape;385;p13"/>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3"/>
            <p:cNvGrpSpPr/>
            <p:nvPr/>
          </p:nvGrpSpPr>
          <p:grpSpPr>
            <a:xfrm rot="5400000">
              <a:off x="8516383" y="736895"/>
              <a:ext cx="641374" cy="417696"/>
              <a:chOff x="5201720" y="3979318"/>
              <a:chExt cx="752080" cy="489793"/>
            </a:xfrm>
          </p:grpSpPr>
          <p:sp>
            <p:nvSpPr>
              <p:cNvPr id="389" name="Google Shape;389;p1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F1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Allerta Stencil"/>
              <a:buNone/>
              <a:defRPr sz="2800">
                <a:solidFill>
                  <a:schemeClr val="dk2"/>
                </a:solidFill>
                <a:latin typeface="Allerta Stencil"/>
                <a:ea typeface="Allerta Stencil"/>
                <a:cs typeface="Allerta Stencil"/>
                <a:sym typeface="Allerta Stencil"/>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9348E"/>
              </a:buClr>
              <a:buSzPts val="1800"/>
              <a:buFont typeface="Open Sans"/>
              <a:buChar char="●"/>
              <a:defRPr sz="1800">
                <a:solidFill>
                  <a:srgbClr val="19348E"/>
                </a:solidFill>
                <a:latin typeface="Open Sans"/>
                <a:ea typeface="Open Sans"/>
                <a:cs typeface="Open Sans"/>
                <a:sym typeface="Open Sans"/>
              </a:defRPr>
            </a:lvl1pPr>
            <a:lvl2pPr marL="914400" lvl="1"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2pPr>
            <a:lvl3pPr marL="1371600" lvl="2"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3pPr>
            <a:lvl4pPr marL="1828800" lvl="3"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4pPr>
            <a:lvl5pPr marL="2286000" lvl="4"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5pPr>
            <a:lvl6pPr marL="2743200" lvl="5"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6pPr>
            <a:lvl7pPr marL="3200400" lvl="6"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7pPr>
            <a:lvl8pPr marL="3657600" lvl="7"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8pPr>
            <a:lvl9pPr marL="4114800" lvl="8"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2" r:id="rId21"/>
    <p:sldLayoutId id="2147483673" r:id="rId22"/>
    <p:sldLayoutId id="2147483674" r:id="rId23"/>
    <p:sldLayoutId id="214748367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Shape 1217"/>
        <p:cNvGrpSpPr/>
        <p:nvPr/>
      </p:nvGrpSpPr>
      <p:grpSpPr>
        <a:xfrm>
          <a:off x="0" y="0"/>
          <a:ext cx="0" cy="0"/>
          <a:chOff x="0" y="0"/>
          <a:chExt cx="0" cy="0"/>
        </a:xfrm>
      </p:grpSpPr>
      <p:sp>
        <p:nvSpPr>
          <p:cNvPr id="1218" name="Google Shape;1218;p55"/>
          <p:cNvSpPr txBox="1">
            <a:spLocks noGrp="1"/>
          </p:cNvSpPr>
          <p:nvPr>
            <p:ph type="ctrTitle"/>
          </p:nvPr>
        </p:nvSpPr>
        <p:spPr>
          <a:xfrm>
            <a:off x="170566" y="129472"/>
            <a:ext cx="7565419" cy="15214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latin typeface="Tahoma" panose="020B0604030504040204" pitchFamily="34" charset="0"/>
                <a:ea typeface="Tahoma" panose="020B0604030504040204" pitchFamily="34" charset="0"/>
                <a:cs typeface="Tahoma" panose="020B0604030504040204" pitchFamily="34" charset="0"/>
                <a:sym typeface="Oswald"/>
              </a:rPr>
              <a:t>Transcription/Translation</a:t>
            </a:r>
            <a:endParaRPr sz="4800" dirty="0">
              <a:latin typeface="Tahoma" panose="020B0604030504040204" pitchFamily="34" charset="0"/>
              <a:ea typeface="Tahoma" panose="020B0604030504040204" pitchFamily="34" charset="0"/>
              <a:cs typeface="Tahoma" panose="020B0604030504040204" pitchFamily="34" charset="0"/>
              <a:sym typeface="Oswald"/>
            </a:endParaRPr>
          </a:p>
          <a:p>
            <a:pPr marL="0" lvl="0" indent="0" algn="l" rtl="0">
              <a:spcBef>
                <a:spcPts val="0"/>
              </a:spcBef>
              <a:spcAft>
                <a:spcPts val="0"/>
              </a:spcAft>
              <a:buNone/>
            </a:pPr>
            <a:r>
              <a:rPr lang="en" sz="4600" dirty="0">
                <a:solidFill>
                  <a:schemeClr val="accent2"/>
                </a:solidFill>
                <a:latin typeface="Tahoma" panose="020B0604030504040204" pitchFamily="34" charset="0"/>
                <a:ea typeface="Tahoma" panose="020B0604030504040204" pitchFamily="34" charset="0"/>
                <a:cs typeface="Tahoma" panose="020B0604030504040204" pitchFamily="34" charset="0"/>
                <a:sym typeface="Oswald"/>
              </a:rPr>
              <a:t>From DNA to Proteins</a:t>
            </a:r>
            <a:endParaRPr sz="7877" dirty="0">
              <a:latin typeface="Tahoma" panose="020B0604030504040204" pitchFamily="34" charset="0"/>
              <a:ea typeface="Tahoma" panose="020B0604030504040204" pitchFamily="34" charset="0"/>
              <a:cs typeface="Tahoma" panose="020B0604030504040204" pitchFamily="34" charset="0"/>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70"/>
          <p:cNvSpPr txBox="1">
            <a:spLocks noGrp="1"/>
          </p:cNvSpPr>
          <p:nvPr>
            <p:ph type="title" idx="4294967295"/>
          </p:nvPr>
        </p:nvSpPr>
        <p:spPr>
          <a:xfrm>
            <a:off x="1462800" y="190600"/>
            <a:ext cx="62184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latin typeface="Oswald"/>
                <a:ea typeface="Oswald"/>
                <a:cs typeface="Oswald"/>
                <a:sym typeface="Oswald"/>
              </a:rPr>
              <a:t>PROTEINS</a:t>
            </a:r>
            <a:endParaRPr sz="3800">
              <a:latin typeface="Oswald"/>
              <a:ea typeface="Oswald"/>
              <a:cs typeface="Oswald"/>
              <a:sym typeface="Oswald"/>
            </a:endParaRPr>
          </a:p>
        </p:txBody>
      </p:sp>
      <p:sp>
        <p:nvSpPr>
          <p:cNvPr id="1352" name="Google Shape;1352;p70"/>
          <p:cNvSpPr txBox="1">
            <a:spLocks noGrp="1"/>
          </p:cNvSpPr>
          <p:nvPr>
            <p:ph type="subTitle" idx="1"/>
          </p:nvPr>
        </p:nvSpPr>
        <p:spPr>
          <a:xfrm>
            <a:off x="477900" y="1202600"/>
            <a:ext cx="8188200" cy="320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latin typeface="Montserrat"/>
                <a:ea typeface="Montserrat"/>
                <a:cs typeface="Montserrat"/>
                <a:sym typeface="Montserrat"/>
              </a:rPr>
              <a:t>It is estimated that our bodies make somewhere between 80-400,000 different proteins. </a:t>
            </a:r>
            <a:endParaRPr sz="2200" dirty="0">
              <a:latin typeface="Montserrat"/>
              <a:ea typeface="Montserrat"/>
              <a:cs typeface="Montserrat"/>
              <a:sym typeface="Montserrat"/>
            </a:endParaRPr>
          </a:p>
          <a:p>
            <a:pPr marL="0" lvl="0" indent="0" algn="ctr" rtl="0">
              <a:spcBef>
                <a:spcPts val="0"/>
              </a:spcBef>
              <a:spcAft>
                <a:spcPts val="0"/>
              </a:spcAft>
              <a:buNone/>
            </a:pPr>
            <a:endParaRPr sz="2200" dirty="0">
              <a:latin typeface="Montserrat"/>
              <a:ea typeface="Montserrat"/>
              <a:cs typeface="Montserrat"/>
              <a:sym typeface="Montserrat"/>
            </a:endParaRPr>
          </a:p>
          <a:p>
            <a:pPr marL="0" lvl="0" indent="0" algn="ctr" rtl="0">
              <a:spcBef>
                <a:spcPts val="0"/>
              </a:spcBef>
              <a:spcAft>
                <a:spcPts val="0"/>
              </a:spcAft>
              <a:buNone/>
            </a:pPr>
            <a:r>
              <a:rPr lang="en" sz="2200" dirty="0">
                <a:latin typeface="Montserrat"/>
                <a:ea typeface="Montserrat"/>
                <a:cs typeface="Montserrat"/>
                <a:sym typeface="Montserrat"/>
              </a:rPr>
              <a:t>All of these proteins are made from just 20 different amino acids, and those amino acids are coded for by just 4 different nucleotides (A, T, G, and C). </a:t>
            </a:r>
            <a:endParaRPr sz="2200" dirty="0">
              <a:latin typeface="Montserrat"/>
              <a:ea typeface="Montserrat"/>
              <a:cs typeface="Montserrat"/>
              <a:sym typeface="Montserrat"/>
            </a:endParaRPr>
          </a:p>
          <a:p>
            <a:pPr marL="0" lvl="0" indent="0" algn="ctr" rtl="0">
              <a:spcBef>
                <a:spcPts val="0"/>
              </a:spcBef>
              <a:spcAft>
                <a:spcPts val="0"/>
              </a:spcAft>
              <a:buNone/>
            </a:pPr>
            <a:endParaRPr sz="2200" dirty="0">
              <a:latin typeface="Montserrat"/>
              <a:ea typeface="Montserrat"/>
              <a:cs typeface="Montserrat"/>
              <a:sym typeface="Montserrat"/>
            </a:endParaRPr>
          </a:p>
          <a:p>
            <a:pPr marL="0" lvl="0" indent="0" algn="ctr" rtl="0">
              <a:spcBef>
                <a:spcPts val="0"/>
              </a:spcBef>
              <a:spcAft>
                <a:spcPts val="0"/>
              </a:spcAft>
              <a:buNone/>
            </a:pPr>
            <a:r>
              <a:rPr lang="en" sz="2200" dirty="0">
                <a:latin typeface="Montserrat"/>
                <a:ea typeface="Montserrat"/>
                <a:cs typeface="Montserrat"/>
                <a:sym typeface="Montserrat"/>
              </a:rPr>
              <a:t>Let’s dive in now to the process of protein synthesis and how the cell builds a protein using the DNA instructions. </a:t>
            </a:r>
            <a:endParaRPr sz="2200" dirty="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56"/>
        <p:cNvGrpSpPr/>
        <p:nvPr/>
      </p:nvGrpSpPr>
      <p:grpSpPr>
        <a:xfrm>
          <a:off x="0" y="0"/>
          <a:ext cx="0" cy="0"/>
          <a:chOff x="0" y="0"/>
          <a:chExt cx="0" cy="0"/>
        </a:xfrm>
      </p:grpSpPr>
      <p:sp>
        <p:nvSpPr>
          <p:cNvPr id="1357" name="Google Shape;1357;p71"/>
          <p:cNvSpPr txBox="1">
            <a:spLocks noGrp="1"/>
          </p:cNvSpPr>
          <p:nvPr>
            <p:ph type="ctrTitle" idx="4294967295"/>
          </p:nvPr>
        </p:nvSpPr>
        <p:spPr>
          <a:xfrm>
            <a:off x="567239" y="-74840"/>
            <a:ext cx="7524000" cy="13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chemeClr val="dk1"/>
                </a:solidFill>
                <a:latin typeface="Oswald"/>
                <a:ea typeface="Oswald"/>
                <a:cs typeface="Oswald"/>
                <a:sym typeface="Oswald"/>
              </a:rPr>
              <a:t>PROTEIN SYNTHESIS</a:t>
            </a:r>
            <a:endParaRPr sz="6000" dirty="0">
              <a:solidFill>
                <a:schemeClr val="dk1"/>
              </a:solidFill>
              <a:latin typeface="Oswald"/>
              <a:ea typeface="Oswald"/>
              <a:cs typeface="Oswald"/>
              <a:sym typeface="Oswald"/>
            </a:endParaRPr>
          </a:p>
        </p:txBody>
      </p:sp>
      <p:sp>
        <p:nvSpPr>
          <p:cNvPr id="3" name="TextBox 2">
            <a:extLst>
              <a:ext uri="{FF2B5EF4-FFF2-40B4-BE49-F238E27FC236}">
                <a16:creationId xmlns:a16="http://schemas.microsoft.com/office/drawing/2014/main" id="{B328BA6A-CC71-92D9-DB81-2935F9F3BE04}"/>
              </a:ext>
            </a:extLst>
          </p:cNvPr>
          <p:cNvSpPr txBox="1"/>
          <p:nvPr/>
        </p:nvSpPr>
        <p:spPr>
          <a:xfrm>
            <a:off x="0" y="840550"/>
            <a:ext cx="8694892" cy="2092881"/>
          </a:xfrm>
          <a:prstGeom prst="rect">
            <a:avLst/>
          </a:prstGeom>
          <a:noFill/>
        </p:spPr>
        <p:txBody>
          <a:bodyPr wrap="square">
            <a:spAutoFit/>
          </a:bodyPr>
          <a:lstStyle/>
          <a:p>
            <a:pPr marL="0" marR="0">
              <a:spcBef>
                <a:spcPts val="0"/>
              </a:spcBef>
              <a:spcAft>
                <a:spcPts val="0"/>
              </a:spcAft>
            </a:pPr>
            <a:r>
              <a:rPr lang="en-US" sz="18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 3:  Explain the process of transcription.</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will be able to:</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Describe the process of transcription.</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Describe the 3 differences between DNA and RNA.</a:t>
            </a:r>
          </a:p>
          <a:p>
            <a:pPr marL="0" marR="0" indent="45720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Describe the role of DNA, mRNA, tRNA, and rRNA.</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  Diagram the structures of DNA, mRNA, tRNA, and rRNA.</a:t>
            </a:r>
          </a:p>
          <a:p>
            <a:pPr marL="0" marR="0" indent="45720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If given a strand of DNA, be able to draw </a:t>
            </a:r>
            <a:r>
              <a:rPr lang="en-US" sz="1400"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transcribed strand of RNA</a:t>
            </a: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which corresponds to the</a:t>
            </a:r>
          </a:p>
          <a:p>
            <a:pPr marL="0" marR="0" indent="45720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strand of DNA.</a:t>
            </a:r>
          </a:p>
        </p:txBody>
      </p:sp>
      <p:sp>
        <p:nvSpPr>
          <p:cNvPr id="5" name="TextBox 4">
            <a:extLst>
              <a:ext uri="{FF2B5EF4-FFF2-40B4-BE49-F238E27FC236}">
                <a16:creationId xmlns:a16="http://schemas.microsoft.com/office/drawing/2014/main" id="{481E61F5-023E-44B5-844D-B2C469DBFA9E}"/>
              </a:ext>
            </a:extLst>
          </p:cNvPr>
          <p:cNvSpPr txBox="1"/>
          <p:nvPr/>
        </p:nvSpPr>
        <p:spPr>
          <a:xfrm>
            <a:off x="0" y="2933431"/>
            <a:ext cx="9063080" cy="1661993"/>
          </a:xfrm>
          <a:prstGeom prst="rect">
            <a:avLst/>
          </a:prstGeom>
          <a:noFill/>
        </p:spPr>
        <p:txBody>
          <a:bodyPr wrap="square">
            <a:spAutoFit/>
          </a:bodyPr>
          <a:lstStyle/>
          <a:p>
            <a:pPr marL="0" marR="0">
              <a:spcBef>
                <a:spcPts val="0"/>
              </a:spcBef>
              <a:spcAft>
                <a:spcPts val="0"/>
              </a:spcAft>
            </a:pPr>
            <a:r>
              <a:rPr lang="en-US" sz="18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 4:  Explain the process of translation and how proteins are synthesized.</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will be able to:</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Describe the steps to transcribe an mRNA molecule and use the mRNA molecule to produce</a:t>
            </a:r>
          </a:p>
          <a:p>
            <a:pPr marL="0" marR="0" indent="45720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proteins.</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Differentiate between transcription and translation.</a:t>
            </a:r>
          </a:p>
          <a:p>
            <a:pPr marL="0" marR="0">
              <a:spcBef>
                <a:spcPts val="0"/>
              </a:spcBef>
              <a:spcAft>
                <a:spcPts val="0"/>
              </a:spcAft>
            </a:pPr>
            <a:r>
              <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  Diagram the steps and illustrate what happens in each stage.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61"/>
        <p:cNvGrpSpPr/>
        <p:nvPr/>
      </p:nvGrpSpPr>
      <p:grpSpPr>
        <a:xfrm>
          <a:off x="0" y="0"/>
          <a:ext cx="0" cy="0"/>
          <a:chOff x="0" y="0"/>
          <a:chExt cx="0" cy="0"/>
        </a:xfrm>
      </p:grpSpPr>
      <p:sp>
        <p:nvSpPr>
          <p:cNvPr id="1362" name="Google Shape;1362;p72"/>
          <p:cNvSpPr/>
          <p:nvPr/>
        </p:nvSpPr>
        <p:spPr>
          <a:xfrm>
            <a:off x="429900" y="1184850"/>
            <a:ext cx="8284200" cy="3376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2"/>
          <p:cNvSpPr txBox="1">
            <a:spLocks noGrp="1"/>
          </p:cNvSpPr>
          <p:nvPr>
            <p:ph type="title" idx="4294967295"/>
          </p:nvPr>
        </p:nvSpPr>
        <p:spPr>
          <a:xfrm>
            <a:off x="1462800" y="190600"/>
            <a:ext cx="62184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FFFFFF"/>
                </a:solidFill>
                <a:latin typeface="Oswald"/>
                <a:ea typeface="Oswald"/>
                <a:cs typeface="Oswald"/>
                <a:sym typeface="Oswald"/>
              </a:rPr>
              <a:t>REVIEW: The Central Dogma in Biology </a:t>
            </a:r>
            <a:endParaRPr sz="3300">
              <a:solidFill>
                <a:srgbClr val="FFFFFF"/>
              </a:solidFill>
              <a:latin typeface="Oswald"/>
              <a:ea typeface="Oswald"/>
              <a:cs typeface="Oswald"/>
              <a:sym typeface="Oswald"/>
            </a:endParaRPr>
          </a:p>
        </p:txBody>
      </p:sp>
      <p:sp>
        <p:nvSpPr>
          <p:cNvPr id="1364" name="Google Shape;1364;p72"/>
          <p:cNvSpPr txBox="1">
            <a:spLocks noGrp="1"/>
          </p:cNvSpPr>
          <p:nvPr>
            <p:ph type="subTitle" idx="4294967295"/>
          </p:nvPr>
        </p:nvSpPr>
        <p:spPr>
          <a:xfrm>
            <a:off x="945150" y="1502775"/>
            <a:ext cx="7253700" cy="1195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1900" dirty="0">
                <a:latin typeface="Montserrat"/>
                <a:ea typeface="Montserrat"/>
                <a:cs typeface="Montserrat"/>
                <a:sym typeface="Montserrat"/>
              </a:rPr>
              <a:t>DNA contains the code that tells a cell which sequence of amino acids should be used to create a specific protein. Since DNA can’t leave the nucleus, that message must first be copied to mRNA before it can head to the ribosome to be interpreted. </a:t>
            </a:r>
            <a:endParaRPr sz="1900" dirty="0">
              <a:latin typeface="Montserrat"/>
              <a:ea typeface="Montserrat"/>
              <a:cs typeface="Montserrat"/>
              <a:sym typeface="Montserrat"/>
            </a:endParaRPr>
          </a:p>
        </p:txBody>
      </p:sp>
      <p:sp>
        <p:nvSpPr>
          <p:cNvPr id="1365" name="Google Shape;1365;p72"/>
          <p:cNvSpPr txBox="1">
            <a:spLocks noGrp="1"/>
          </p:cNvSpPr>
          <p:nvPr>
            <p:ph type="title" idx="4294967295"/>
          </p:nvPr>
        </p:nvSpPr>
        <p:spPr>
          <a:xfrm>
            <a:off x="532300" y="3489800"/>
            <a:ext cx="13185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latin typeface="Oswald"/>
                <a:ea typeface="Oswald"/>
                <a:cs typeface="Oswald"/>
                <a:sym typeface="Oswald"/>
              </a:rPr>
              <a:t>DNA</a:t>
            </a:r>
            <a:endParaRPr sz="3800">
              <a:latin typeface="Oswald"/>
              <a:ea typeface="Oswald"/>
              <a:cs typeface="Oswald"/>
              <a:sym typeface="Oswald"/>
            </a:endParaRPr>
          </a:p>
        </p:txBody>
      </p:sp>
      <p:sp>
        <p:nvSpPr>
          <p:cNvPr id="1366" name="Google Shape;1366;p72"/>
          <p:cNvSpPr txBox="1">
            <a:spLocks noGrp="1"/>
          </p:cNvSpPr>
          <p:nvPr>
            <p:ph type="title" idx="4294967295"/>
          </p:nvPr>
        </p:nvSpPr>
        <p:spPr>
          <a:xfrm>
            <a:off x="3450450" y="3489800"/>
            <a:ext cx="13185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latin typeface="Oswald"/>
                <a:ea typeface="Oswald"/>
                <a:cs typeface="Oswald"/>
                <a:sym typeface="Oswald"/>
              </a:rPr>
              <a:t>RNA</a:t>
            </a:r>
            <a:endParaRPr sz="3800">
              <a:latin typeface="Oswald"/>
              <a:ea typeface="Oswald"/>
              <a:cs typeface="Oswald"/>
              <a:sym typeface="Oswald"/>
            </a:endParaRPr>
          </a:p>
        </p:txBody>
      </p:sp>
      <p:sp>
        <p:nvSpPr>
          <p:cNvPr id="1367" name="Google Shape;1367;p72"/>
          <p:cNvSpPr txBox="1">
            <a:spLocks noGrp="1"/>
          </p:cNvSpPr>
          <p:nvPr>
            <p:ph type="title" idx="4294967295"/>
          </p:nvPr>
        </p:nvSpPr>
        <p:spPr>
          <a:xfrm>
            <a:off x="6368600" y="3489800"/>
            <a:ext cx="22431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latin typeface="Oswald"/>
                <a:ea typeface="Oswald"/>
                <a:cs typeface="Oswald"/>
                <a:sym typeface="Oswald"/>
              </a:rPr>
              <a:t>PROTEINS</a:t>
            </a:r>
            <a:endParaRPr sz="3800">
              <a:latin typeface="Oswald"/>
              <a:ea typeface="Oswald"/>
              <a:cs typeface="Oswald"/>
              <a:sym typeface="Oswald"/>
            </a:endParaRPr>
          </a:p>
        </p:txBody>
      </p:sp>
      <p:sp>
        <p:nvSpPr>
          <p:cNvPr id="1368" name="Google Shape;1368;p72"/>
          <p:cNvSpPr/>
          <p:nvPr/>
        </p:nvSpPr>
        <p:spPr>
          <a:xfrm>
            <a:off x="1964675" y="3562850"/>
            <a:ext cx="1371900" cy="6957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72"/>
          <p:cNvSpPr/>
          <p:nvPr/>
        </p:nvSpPr>
        <p:spPr>
          <a:xfrm>
            <a:off x="4882825" y="3562850"/>
            <a:ext cx="1371900" cy="6957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73"/>
          <p:cNvSpPr txBox="1">
            <a:spLocks noGrp="1"/>
          </p:cNvSpPr>
          <p:nvPr>
            <p:ph type="title" idx="2"/>
          </p:nvPr>
        </p:nvSpPr>
        <p:spPr>
          <a:xfrm>
            <a:off x="286425" y="224150"/>
            <a:ext cx="7462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latin typeface="Oswald"/>
                <a:ea typeface="Oswald"/>
                <a:cs typeface="Oswald"/>
                <a:sym typeface="Oswald"/>
              </a:rPr>
              <a:t>STEP 1: TRANSCRIPTION</a:t>
            </a:r>
            <a:endParaRPr sz="6000">
              <a:latin typeface="Oswald"/>
              <a:ea typeface="Oswald"/>
              <a:cs typeface="Oswald"/>
              <a:sym typeface="Oswald"/>
            </a:endParaRPr>
          </a:p>
        </p:txBody>
      </p:sp>
      <p:sp>
        <p:nvSpPr>
          <p:cNvPr id="1375" name="Google Shape;1375;p73"/>
          <p:cNvSpPr txBox="1">
            <a:spLocks noGrp="1"/>
          </p:cNvSpPr>
          <p:nvPr>
            <p:ph type="subTitle" idx="4294967295"/>
          </p:nvPr>
        </p:nvSpPr>
        <p:spPr>
          <a:xfrm>
            <a:off x="286425" y="1162350"/>
            <a:ext cx="8343900" cy="35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u="sng" dirty="0">
                <a:solidFill>
                  <a:srgbClr val="FF0000"/>
                </a:solidFill>
                <a:latin typeface="Montserrat"/>
                <a:ea typeface="Montserrat"/>
                <a:cs typeface="Montserrat"/>
                <a:sym typeface="Montserrat"/>
              </a:rPr>
              <a:t>Transcription</a:t>
            </a:r>
            <a:r>
              <a:rPr lang="en" sz="2000" dirty="0">
                <a:latin typeface="Montserrat"/>
                <a:ea typeface="Montserrat"/>
                <a:cs typeface="Montserrat"/>
                <a:sym typeface="Montserrat"/>
              </a:rPr>
              <a:t> is the first step of this protein synthesis. </a:t>
            </a:r>
            <a:endParaRPr sz="2000" dirty="0">
              <a:latin typeface="Montserrat"/>
              <a:ea typeface="Montserrat"/>
              <a:cs typeface="Montserrat"/>
              <a:sym typeface="Montserrat"/>
            </a:endParaRPr>
          </a:p>
          <a:p>
            <a:pPr marL="0" lvl="0" indent="0" algn="l" rtl="0">
              <a:spcBef>
                <a:spcPts val="1200"/>
              </a:spcBef>
              <a:spcAft>
                <a:spcPts val="1200"/>
              </a:spcAft>
              <a:buNone/>
            </a:pPr>
            <a:r>
              <a:rPr lang="en" sz="2000" dirty="0">
                <a:latin typeface="Montserrat"/>
                <a:ea typeface="Montserrat"/>
                <a:cs typeface="Montserrat"/>
                <a:sym typeface="Montserrat"/>
              </a:rPr>
              <a:t>This process occurs in the nucleus. At this time, DNA is copied to a more portable form called mRNA. mRNA is created after an enzyme called </a:t>
            </a:r>
            <a:r>
              <a:rPr lang="en" sz="2000" b="1" dirty="0">
                <a:latin typeface="Montserrat"/>
                <a:ea typeface="Montserrat"/>
                <a:cs typeface="Montserrat"/>
                <a:sym typeface="Montserrat"/>
              </a:rPr>
              <a:t>RNA polymerase </a:t>
            </a:r>
            <a:r>
              <a:rPr lang="en" sz="2000" dirty="0">
                <a:latin typeface="Montserrat"/>
                <a:ea typeface="Montserrat"/>
                <a:cs typeface="Montserrat"/>
                <a:sym typeface="Montserrat"/>
              </a:rPr>
              <a:t>“unzips” the DNA. A complementary nucleotide is matched to each base pair on one strand of the DNA. This new strand of mRNA will be identical to the opposite side of the DNA except that where the DNA would have thymine, mRNA has uracil. </a:t>
            </a:r>
            <a:endParaRPr sz="2000" dirty="0">
              <a:latin typeface="Montserrat"/>
              <a:ea typeface="Montserrat"/>
              <a:cs typeface="Montserrat"/>
              <a:sym typeface="Montserrat"/>
            </a:endParaRPr>
          </a:p>
        </p:txBody>
      </p:sp>
      <p:sp>
        <p:nvSpPr>
          <p:cNvPr id="1376" name="Google Shape;1376;p73"/>
          <p:cNvSpPr txBox="1">
            <a:spLocks noGrp="1"/>
          </p:cNvSpPr>
          <p:nvPr>
            <p:ph type="title" idx="2"/>
          </p:nvPr>
        </p:nvSpPr>
        <p:spPr>
          <a:xfrm>
            <a:off x="4716300" y="4244800"/>
            <a:ext cx="13185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latin typeface="Oswald"/>
                <a:ea typeface="Oswald"/>
                <a:cs typeface="Oswald"/>
                <a:sym typeface="Oswald"/>
              </a:rPr>
              <a:t>DNA</a:t>
            </a:r>
            <a:endParaRPr sz="3800">
              <a:latin typeface="Oswald"/>
              <a:ea typeface="Oswald"/>
              <a:cs typeface="Oswald"/>
              <a:sym typeface="Oswald"/>
            </a:endParaRPr>
          </a:p>
        </p:txBody>
      </p:sp>
      <p:sp>
        <p:nvSpPr>
          <p:cNvPr id="1377" name="Google Shape;1377;p73"/>
          <p:cNvSpPr txBox="1">
            <a:spLocks noGrp="1"/>
          </p:cNvSpPr>
          <p:nvPr>
            <p:ph type="title" idx="2"/>
          </p:nvPr>
        </p:nvSpPr>
        <p:spPr>
          <a:xfrm>
            <a:off x="7634450" y="4244800"/>
            <a:ext cx="13185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latin typeface="Oswald"/>
                <a:ea typeface="Oswald"/>
                <a:cs typeface="Oswald"/>
                <a:sym typeface="Oswald"/>
              </a:rPr>
              <a:t>RNA</a:t>
            </a:r>
            <a:endParaRPr sz="3800">
              <a:latin typeface="Oswald"/>
              <a:ea typeface="Oswald"/>
              <a:cs typeface="Oswald"/>
              <a:sym typeface="Oswald"/>
            </a:endParaRPr>
          </a:p>
        </p:txBody>
      </p:sp>
      <p:sp>
        <p:nvSpPr>
          <p:cNvPr id="1378" name="Google Shape;1378;p73"/>
          <p:cNvSpPr/>
          <p:nvPr/>
        </p:nvSpPr>
        <p:spPr>
          <a:xfrm>
            <a:off x="6148675" y="4317850"/>
            <a:ext cx="1371900" cy="6957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2"/>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6"/>
        <p:cNvGrpSpPr/>
        <p:nvPr/>
      </p:nvGrpSpPr>
      <p:grpSpPr>
        <a:xfrm>
          <a:off x="0" y="0"/>
          <a:ext cx="0" cy="0"/>
          <a:chOff x="0" y="0"/>
          <a:chExt cx="0" cy="0"/>
        </a:xfrm>
      </p:grpSpPr>
      <p:sp>
        <p:nvSpPr>
          <p:cNvPr id="1387" name="Google Shape;1387;p75"/>
          <p:cNvSpPr txBox="1">
            <a:spLocks noGrp="1"/>
          </p:cNvSpPr>
          <p:nvPr>
            <p:ph type="title" idx="4294967295"/>
          </p:nvPr>
        </p:nvSpPr>
        <p:spPr>
          <a:xfrm>
            <a:off x="286425" y="224150"/>
            <a:ext cx="83961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chemeClr val="accent3"/>
                </a:solidFill>
                <a:latin typeface="Oswald"/>
                <a:ea typeface="Oswald"/>
                <a:cs typeface="Oswald"/>
                <a:sym typeface="Oswald"/>
              </a:rPr>
              <a:t>Try it! Transcribe the DNA: </a:t>
            </a:r>
            <a:endParaRPr sz="6000">
              <a:solidFill>
                <a:schemeClr val="accent3"/>
              </a:solidFill>
              <a:latin typeface="Oswald"/>
              <a:ea typeface="Oswald"/>
              <a:cs typeface="Oswald"/>
              <a:sym typeface="Oswald"/>
            </a:endParaRPr>
          </a:p>
        </p:txBody>
      </p:sp>
      <p:sp>
        <p:nvSpPr>
          <p:cNvPr id="1388" name="Google Shape;1388;p75"/>
          <p:cNvSpPr txBox="1">
            <a:spLocks noGrp="1"/>
          </p:cNvSpPr>
          <p:nvPr>
            <p:ph type="subTitle" idx="4294967295"/>
          </p:nvPr>
        </p:nvSpPr>
        <p:spPr>
          <a:xfrm>
            <a:off x="286425" y="1181975"/>
            <a:ext cx="7987200" cy="350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a:latin typeface="Montserrat"/>
                <a:ea typeface="Montserrat"/>
                <a:cs typeface="Montserrat"/>
                <a:sym typeface="Montserrat"/>
              </a:rPr>
              <a:t>Match each base pair with its complementary nucleotide. Remember, where DNA would use T, mRNA uses U. </a:t>
            </a:r>
            <a:endParaRPr sz="2000">
              <a:latin typeface="Montserrat"/>
              <a:ea typeface="Montserrat"/>
              <a:cs typeface="Montserrat"/>
              <a:sym typeface="Montserrat"/>
            </a:endParaRPr>
          </a:p>
        </p:txBody>
      </p:sp>
      <p:graphicFrame>
        <p:nvGraphicFramePr>
          <p:cNvPr id="1389" name="Google Shape;1389;p75"/>
          <p:cNvGraphicFramePr/>
          <p:nvPr/>
        </p:nvGraphicFramePr>
        <p:xfrm>
          <a:off x="150138" y="2451113"/>
          <a:ext cx="8668675" cy="935300"/>
        </p:xfrm>
        <a:graphic>
          <a:graphicData uri="http://schemas.openxmlformats.org/drawingml/2006/table">
            <a:tbl>
              <a:tblPr>
                <a:noFill/>
                <a:tableStyleId>{52C7FDDB-CBB3-4D15-8740-A992BEA1AE86}</a:tableStyleId>
              </a:tblPr>
              <a:tblGrid>
                <a:gridCol w="1073425">
                  <a:extLst>
                    <a:ext uri="{9D8B030D-6E8A-4147-A177-3AD203B41FA5}">
                      <a16:colId xmlns:a16="http://schemas.microsoft.com/office/drawing/2014/main" val="20000"/>
                    </a:ext>
                  </a:extLst>
                </a:gridCol>
                <a:gridCol w="739675">
                  <a:extLst>
                    <a:ext uri="{9D8B030D-6E8A-4147-A177-3AD203B41FA5}">
                      <a16:colId xmlns:a16="http://schemas.microsoft.com/office/drawing/2014/main" val="20001"/>
                    </a:ext>
                  </a:extLst>
                </a:gridCol>
                <a:gridCol w="802825">
                  <a:extLst>
                    <a:ext uri="{9D8B030D-6E8A-4147-A177-3AD203B41FA5}">
                      <a16:colId xmlns:a16="http://schemas.microsoft.com/office/drawing/2014/main" val="20002"/>
                    </a:ext>
                  </a:extLst>
                </a:gridCol>
                <a:gridCol w="766750">
                  <a:extLst>
                    <a:ext uri="{9D8B030D-6E8A-4147-A177-3AD203B41FA5}">
                      <a16:colId xmlns:a16="http://schemas.microsoft.com/office/drawing/2014/main" val="20003"/>
                    </a:ext>
                  </a:extLst>
                </a:gridCol>
                <a:gridCol w="784775">
                  <a:extLst>
                    <a:ext uri="{9D8B030D-6E8A-4147-A177-3AD203B41FA5}">
                      <a16:colId xmlns:a16="http://schemas.microsoft.com/office/drawing/2014/main" val="20004"/>
                    </a:ext>
                  </a:extLst>
                </a:gridCol>
                <a:gridCol w="739675">
                  <a:extLst>
                    <a:ext uri="{9D8B030D-6E8A-4147-A177-3AD203B41FA5}">
                      <a16:colId xmlns:a16="http://schemas.microsoft.com/office/drawing/2014/main" val="20005"/>
                    </a:ext>
                  </a:extLst>
                </a:gridCol>
                <a:gridCol w="712625">
                  <a:extLst>
                    <a:ext uri="{9D8B030D-6E8A-4147-A177-3AD203B41FA5}">
                      <a16:colId xmlns:a16="http://schemas.microsoft.com/office/drawing/2014/main" val="20006"/>
                    </a:ext>
                  </a:extLst>
                </a:gridCol>
                <a:gridCol w="802825">
                  <a:extLst>
                    <a:ext uri="{9D8B030D-6E8A-4147-A177-3AD203B41FA5}">
                      <a16:colId xmlns:a16="http://schemas.microsoft.com/office/drawing/2014/main" val="20007"/>
                    </a:ext>
                  </a:extLst>
                </a:gridCol>
                <a:gridCol w="784775">
                  <a:extLst>
                    <a:ext uri="{9D8B030D-6E8A-4147-A177-3AD203B41FA5}">
                      <a16:colId xmlns:a16="http://schemas.microsoft.com/office/drawing/2014/main" val="20008"/>
                    </a:ext>
                  </a:extLst>
                </a:gridCol>
                <a:gridCol w="748700">
                  <a:extLst>
                    <a:ext uri="{9D8B030D-6E8A-4147-A177-3AD203B41FA5}">
                      <a16:colId xmlns:a16="http://schemas.microsoft.com/office/drawing/2014/main" val="20009"/>
                    </a:ext>
                  </a:extLst>
                </a:gridCol>
                <a:gridCol w="712625">
                  <a:extLst>
                    <a:ext uri="{9D8B030D-6E8A-4147-A177-3AD203B41FA5}">
                      <a16:colId xmlns:a16="http://schemas.microsoft.com/office/drawing/2014/main" val="20010"/>
                    </a:ext>
                  </a:extLst>
                </a:gridCol>
              </a:tblGrid>
              <a:tr h="408475">
                <a:tc>
                  <a:txBody>
                    <a:bodyPr/>
                    <a:lstStyle/>
                    <a:p>
                      <a:pPr marL="0" lvl="0" indent="0" algn="ctr" rtl="0">
                        <a:lnSpc>
                          <a:spcPct val="115000"/>
                        </a:lnSpc>
                        <a:spcBef>
                          <a:spcPts val="0"/>
                        </a:spcBef>
                        <a:spcAft>
                          <a:spcPts val="0"/>
                        </a:spcAft>
                        <a:buNone/>
                      </a:pPr>
                      <a:r>
                        <a:rPr lang="en" sz="2100"/>
                        <a:t>DNA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 sz="2100"/>
                        <a:t>GCA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ATC</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GTT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ACT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TAC</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CGG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CAT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TAG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GGA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ACG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0"/>
                  </a:ext>
                </a:extLst>
              </a:tr>
              <a:tr h="526825">
                <a:tc>
                  <a:txBody>
                    <a:bodyPr/>
                    <a:lstStyle/>
                    <a:p>
                      <a:pPr marL="0" lvl="0" indent="0" algn="ctr" rtl="0">
                        <a:lnSpc>
                          <a:spcPct val="115000"/>
                        </a:lnSpc>
                        <a:spcBef>
                          <a:spcPts val="0"/>
                        </a:spcBef>
                        <a:spcAft>
                          <a:spcPts val="0"/>
                        </a:spcAft>
                        <a:buNone/>
                      </a:pPr>
                      <a:r>
                        <a:rPr lang="en" sz="2100"/>
                        <a:t>mRNA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3"/>
        <p:cNvGrpSpPr/>
        <p:nvPr/>
      </p:nvGrpSpPr>
      <p:grpSpPr>
        <a:xfrm>
          <a:off x="0" y="0"/>
          <a:ext cx="0" cy="0"/>
          <a:chOff x="0" y="0"/>
          <a:chExt cx="0" cy="0"/>
        </a:xfrm>
      </p:grpSpPr>
      <p:sp>
        <p:nvSpPr>
          <p:cNvPr id="1394" name="Google Shape;1394;p76"/>
          <p:cNvSpPr txBox="1">
            <a:spLocks noGrp="1"/>
          </p:cNvSpPr>
          <p:nvPr>
            <p:ph type="title" idx="4294967295"/>
          </p:nvPr>
        </p:nvSpPr>
        <p:spPr>
          <a:xfrm>
            <a:off x="286425" y="224150"/>
            <a:ext cx="83961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chemeClr val="accent3"/>
                </a:solidFill>
                <a:latin typeface="Oswald"/>
                <a:ea typeface="Oswald"/>
                <a:cs typeface="Oswald"/>
                <a:sym typeface="Oswald"/>
              </a:rPr>
              <a:t>How did you do? </a:t>
            </a:r>
            <a:endParaRPr sz="6000">
              <a:solidFill>
                <a:schemeClr val="accent3"/>
              </a:solidFill>
              <a:latin typeface="Oswald"/>
              <a:ea typeface="Oswald"/>
              <a:cs typeface="Oswald"/>
              <a:sym typeface="Oswald"/>
            </a:endParaRPr>
          </a:p>
        </p:txBody>
      </p:sp>
      <p:sp>
        <p:nvSpPr>
          <p:cNvPr id="1395" name="Google Shape;1395;p76"/>
          <p:cNvSpPr txBox="1">
            <a:spLocks noGrp="1"/>
          </p:cNvSpPr>
          <p:nvPr>
            <p:ph type="subTitle" idx="4294967295"/>
          </p:nvPr>
        </p:nvSpPr>
        <p:spPr>
          <a:xfrm>
            <a:off x="286425" y="1181975"/>
            <a:ext cx="7987200" cy="350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a:latin typeface="Montserrat"/>
                <a:ea typeface="Montserrat"/>
                <a:cs typeface="Montserrat"/>
                <a:sym typeface="Montserrat"/>
              </a:rPr>
              <a:t>Match each base pair with its complementary nucleotide. Remember, where DNA would use T, mRNA uses U. </a:t>
            </a:r>
            <a:endParaRPr sz="2000">
              <a:latin typeface="Montserrat"/>
              <a:ea typeface="Montserrat"/>
              <a:cs typeface="Montserrat"/>
              <a:sym typeface="Montserrat"/>
            </a:endParaRPr>
          </a:p>
        </p:txBody>
      </p:sp>
      <p:graphicFrame>
        <p:nvGraphicFramePr>
          <p:cNvPr id="1396" name="Google Shape;1396;p76"/>
          <p:cNvGraphicFramePr/>
          <p:nvPr/>
        </p:nvGraphicFramePr>
        <p:xfrm>
          <a:off x="150138" y="2451113"/>
          <a:ext cx="8668675" cy="935300"/>
        </p:xfrm>
        <a:graphic>
          <a:graphicData uri="http://schemas.openxmlformats.org/drawingml/2006/table">
            <a:tbl>
              <a:tblPr>
                <a:noFill/>
                <a:tableStyleId>{52C7FDDB-CBB3-4D15-8740-A992BEA1AE86}</a:tableStyleId>
              </a:tblPr>
              <a:tblGrid>
                <a:gridCol w="1073425">
                  <a:extLst>
                    <a:ext uri="{9D8B030D-6E8A-4147-A177-3AD203B41FA5}">
                      <a16:colId xmlns:a16="http://schemas.microsoft.com/office/drawing/2014/main" val="20000"/>
                    </a:ext>
                  </a:extLst>
                </a:gridCol>
                <a:gridCol w="739675">
                  <a:extLst>
                    <a:ext uri="{9D8B030D-6E8A-4147-A177-3AD203B41FA5}">
                      <a16:colId xmlns:a16="http://schemas.microsoft.com/office/drawing/2014/main" val="20001"/>
                    </a:ext>
                  </a:extLst>
                </a:gridCol>
                <a:gridCol w="802825">
                  <a:extLst>
                    <a:ext uri="{9D8B030D-6E8A-4147-A177-3AD203B41FA5}">
                      <a16:colId xmlns:a16="http://schemas.microsoft.com/office/drawing/2014/main" val="20002"/>
                    </a:ext>
                  </a:extLst>
                </a:gridCol>
                <a:gridCol w="766750">
                  <a:extLst>
                    <a:ext uri="{9D8B030D-6E8A-4147-A177-3AD203B41FA5}">
                      <a16:colId xmlns:a16="http://schemas.microsoft.com/office/drawing/2014/main" val="20003"/>
                    </a:ext>
                  </a:extLst>
                </a:gridCol>
                <a:gridCol w="784775">
                  <a:extLst>
                    <a:ext uri="{9D8B030D-6E8A-4147-A177-3AD203B41FA5}">
                      <a16:colId xmlns:a16="http://schemas.microsoft.com/office/drawing/2014/main" val="20004"/>
                    </a:ext>
                  </a:extLst>
                </a:gridCol>
                <a:gridCol w="739675">
                  <a:extLst>
                    <a:ext uri="{9D8B030D-6E8A-4147-A177-3AD203B41FA5}">
                      <a16:colId xmlns:a16="http://schemas.microsoft.com/office/drawing/2014/main" val="20005"/>
                    </a:ext>
                  </a:extLst>
                </a:gridCol>
                <a:gridCol w="712625">
                  <a:extLst>
                    <a:ext uri="{9D8B030D-6E8A-4147-A177-3AD203B41FA5}">
                      <a16:colId xmlns:a16="http://schemas.microsoft.com/office/drawing/2014/main" val="20006"/>
                    </a:ext>
                  </a:extLst>
                </a:gridCol>
                <a:gridCol w="802825">
                  <a:extLst>
                    <a:ext uri="{9D8B030D-6E8A-4147-A177-3AD203B41FA5}">
                      <a16:colId xmlns:a16="http://schemas.microsoft.com/office/drawing/2014/main" val="20007"/>
                    </a:ext>
                  </a:extLst>
                </a:gridCol>
                <a:gridCol w="784775">
                  <a:extLst>
                    <a:ext uri="{9D8B030D-6E8A-4147-A177-3AD203B41FA5}">
                      <a16:colId xmlns:a16="http://schemas.microsoft.com/office/drawing/2014/main" val="20008"/>
                    </a:ext>
                  </a:extLst>
                </a:gridCol>
                <a:gridCol w="748700">
                  <a:extLst>
                    <a:ext uri="{9D8B030D-6E8A-4147-A177-3AD203B41FA5}">
                      <a16:colId xmlns:a16="http://schemas.microsoft.com/office/drawing/2014/main" val="20009"/>
                    </a:ext>
                  </a:extLst>
                </a:gridCol>
                <a:gridCol w="712625">
                  <a:extLst>
                    <a:ext uri="{9D8B030D-6E8A-4147-A177-3AD203B41FA5}">
                      <a16:colId xmlns:a16="http://schemas.microsoft.com/office/drawing/2014/main" val="20010"/>
                    </a:ext>
                  </a:extLst>
                </a:gridCol>
              </a:tblGrid>
              <a:tr h="408475">
                <a:tc>
                  <a:txBody>
                    <a:bodyPr/>
                    <a:lstStyle/>
                    <a:p>
                      <a:pPr marL="0" lvl="0" indent="0" algn="ctr" rtl="0">
                        <a:lnSpc>
                          <a:spcPct val="115000"/>
                        </a:lnSpc>
                        <a:spcBef>
                          <a:spcPts val="0"/>
                        </a:spcBef>
                        <a:spcAft>
                          <a:spcPts val="0"/>
                        </a:spcAft>
                        <a:buNone/>
                      </a:pPr>
                      <a:r>
                        <a:rPr lang="en" sz="2100"/>
                        <a:t>DNA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 sz="2100"/>
                        <a:t>GCA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ATC</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GTT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ACT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TAC</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CGG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CAT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TAG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GGA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ACG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0"/>
                  </a:ext>
                </a:extLst>
              </a:tr>
              <a:tr h="526825">
                <a:tc>
                  <a:txBody>
                    <a:bodyPr/>
                    <a:lstStyle/>
                    <a:p>
                      <a:pPr marL="0" lvl="0" indent="0" algn="ctr" rtl="0">
                        <a:lnSpc>
                          <a:spcPct val="115000"/>
                        </a:lnSpc>
                        <a:spcBef>
                          <a:spcPts val="0"/>
                        </a:spcBef>
                        <a:spcAft>
                          <a:spcPts val="0"/>
                        </a:spcAft>
                        <a:buNone/>
                      </a:pPr>
                      <a:r>
                        <a:rPr lang="en" sz="2100"/>
                        <a:t>mRNA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 sz="2100">
                          <a:solidFill>
                            <a:schemeClr val="dk2"/>
                          </a:solidFill>
                        </a:rPr>
                        <a:t>CAU</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UAG</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CAA</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UGA</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AUG</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GCC</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GUA</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AUC</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CCU</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solidFill>
                            <a:schemeClr val="dk2"/>
                          </a:solidFill>
                        </a:rPr>
                        <a:t>UGC</a:t>
                      </a:r>
                      <a:endParaRPr sz="2100">
                        <a:solidFill>
                          <a:schemeClr val="dk2"/>
                        </a:solidFill>
                      </a:endParaRPr>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78"/>
          <p:cNvSpPr txBox="1">
            <a:spLocks noGrp="1"/>
          </p:cNvSpPr>
          <p:nvPr>
            <p:ph type="title" idx="2"/>
          </p:nvPr>
        </p:nvSpPr>
        <p:spPr>
          <a:xfrm>
            <a:off x="286425" y="224150"/>
            <a:ext cx="7462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latin typeface="Oswald"/>
                <a:ea typeface="Oswald"/>
                <a:cs typeface="Oswald"/>
                <a:sym typeface="Oswald"/>
              </a:rPr>
              <a:t>STEP 2: TRANSLATION</a:t>
            </a:r>
            <a:endParaRPr sz="6000">
              <a:latin typeface="Oswald"/>
              <a:ea typeface="Oswald"/>
              <a:cs typeface="Oswald"/>
              <a:sym typeface="Oswald"/>
            </a:endParaRPr>
          </a:p>
        </p:txBody>
      </p:sp>
      <p:sp>
        <p:nvSpPr>
          <p:cNvPr id="1409" name="Google Shape;1409;p78"/>
          <p:cNvSpPr txBox="1">
            <a:spLocks noGrp="1"/>
          </p:cNvSpPr>
          <p:nvPr>
            <p:ph type="subTitle" idx="4294967295"/>
          </p:nvPr>
        </p:nvSpPr>
        <p:spPr>
          <a:xfrm>
            <a:off x="286425" y="1162350"/>
            <a:ext cx="8280900" cy="35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u="sng" dirty="0">
                <a:solidFill>
                  <a:srgbClr val="FF0000"/>
                </a:solidFill>
                <a:latin typeface="Montserrat"/>
                <a:ea typeface="Montserrat"/>
                <a:cs typeface="Montserrat"/>
                <a:sym typeface="Montserrat"/>
              </a:rPr>
              <a:t>Translation</a:t>
            </a:r>
            <a:r>
              <a:rPr lang="en" sz="1900" dirty="0">
                <a:latin typeface="Montserrat"/>
                <a:ea typeface="Montserrat"/>
                <a:cs typeface="Montserrat"/>
                <a:sym typeface="Montserrat"/>
              </a:rPr>
              <a:t> is the next step of this protein synthesis. </a:t>
            </a:r>
            <a:endParaRPr sz="1900" dirty="0">
              <a:latin typeface="Montserrat"/>
              <a:ea typeface="Montserrat"/>
              <a:cs typeface="Montserrat"/>
              <a:sym typeface="Montserrat"/>
            </a:endParaRPr>
          </a:p>
          <a:p>
            <a:pPr marL="0" lvl="0" indent="0" algn="l" rtl="0">
              <a:spcBef>
                <a:spcPts val="1200"/>
              </a:spcBef>
              <a:spcAft>
                <a:spcPts val="1200"/>
              </a:spcAft>
              <a:buNone/>
            </a:pPr>
            <a:r>
              <a:rPr lang="en" sz="1900" dirty="0">
                <a:latin typeface="Montserrat"/>
                <a:ea typeface="Montserrat"/>
                <a:cs typeface="Montserrat"/>
                <a:sym typeface="Montserrat"/>
              </a:rPr>
              <a:t>This process occurs in the ribosome. At this time, the message contained in the mRNA is translated. Every 3 letters, known as a </a:t>
            </a:r>
            <a:r>
              <a:rPr lang="en" sz="1900" b="1" dirty="0">
                <a:latin typeface="Montserrat"/>
                <a:ea typeface="Montserrat"/>
                <a:cs typeface="Montserrat"/>
                <a:sym typeface="Montserrat"/>
              </a:rPr>
              <a:t>codon</a:t>
            </a:r>
            <a:r>
              <a:rPr lang="en" sz="1900" dirty="0">
                <a:latin typeface="Montserrat"/>
                <a:ea typeface="Montserrat"/>
                <a:cs typeface="Montserrat"/>
                <a:sym typeface="Montserrat"/>
              </a:rPr>
              <a:t>, indicates a specific amino acid. Each codon matches with the </a:t>
            </a:r>
            <a:r>
              <a:rPr lang="en" sz="1900" b="1" dirty="0">
                <a:latin typeface="Montserrat"/>
                <a:ea typeface="Montserrat"/>
                <a:cs typeface="Montserrat"/>
                <a:sym typeface="Montserrat"/>
              </a:rPr>
              <a:t>anticodon </a:t>
            </a:r>
            <a:r>
              <a:rPr lang="en" sz="1900" dirty="0">
                <a:latin typeface="Montserrat"/>
                <a:ea typeface="Montserrat"/>
                <a:cs typeface="Montserrat"/>
                <a:sym typeface="Montserrat"/>
              </a:rPr>
              <a:t>located on a tRNA molecule. Each tRNA molecule carries the amino acid specified by the mRNA which it then adds to the chain. In the ribosome, the mRNA is “read” and codons are added the the amino acid chain, known as the </a:t>
            </a:r>
            <a:r>
              <a:rPr lang="en" sz="1900" b="1" dirty="0">
                <a:latin typeface="Montserrat"/>
                <a:ea typeface="Montserrat"/>
                <a:cs typeface="Montserrat"/>
                <a:sym typeface="Montserrat"/>
              </a:rPr>
              <a:t>peptide chain</a:t>
            </a:r>
            <a:r>
              <a:rPr lang="en" sz="1900" dirty="0">
                <a:latin typeface="Montserrat"/>
                <a:ea typeface="Montserrat"/>
                <a:cs typeface="Montserrat"/>
                <a:sym typeface="Montserrat"/>
              </a:rPr>
              <a:t>. </a:t>
            </a:r>
            <a:endParaRPr sz="1900" dirty="0">
              <a:latin typeface="Montserrat"/>
              <a:ea typeface="Montserrat"/>
              <a:cs typeface="Montserrat"/>
              <a:sym typeface="Montserrat"/>
            </a:endParaRPr>
          </a:p>
        </p:txBody>
      </p:sp>
      <p:sp>
        <p:nvSpPr>
          <p:cNvPr id="1410" name="Google Shape;1410;p78"/>
          <p:cNvSpPr txBox="1">
            <a:spLocks noGrp="1"/>
          </p:cNvSpPr>
          <p:nvPr>
            <p:ph type="title" idx="2"/>
          </p:nvPr>
        </p:nvSpPr>
        <p:spPr>
          <a:xfrm>
            <a:off x="3911850" y="4244825"/>
            <a:ext cx="13185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latin typeface="Oswald"/>
                <a:ea typeface="Oswald"/>
                <a:cs typeface="Oswald"/>
                <a:sym typeface="Oswald"/>
              </a:rPr>
              <a:t>RNA</a:t>
            </a:r>
            <a:endParaRPr sz="3800">
              <a:latin typeface="Oswald"/>
              <a:ea typeface="Oswald"/>
              <a:cs typeface="Oswald"/>
              <a:sym typeface="Oswald"/>
            </a:endParaRPr>
          </a:p>
        </p:txBody>
      </p:sp>
      <p:sp>
        <p:nvSpPr>
          <p:cNvPr id="1411" name="Google Shape;1411;p78"/>
          <p:cNvSpPr txBox="1">
            <a:spLocks noGrp="1"/>
          </p:cNvSpPr>
          <p:nvPr>
            <p:ph type="title" idx="2"/>
          </p:nvPr>
        </p:nvSpPr>
        <p:spPr>
          <a:xfrm>
            <a:off x="6830000" y="4244825"/>
            <a:ext cx="22431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latin typeface="Oswald"/>
                <a:ea typeface="Oswald"/>
                <a:cs typeface="Oswald"/>
                <a:sym typeface="Oswald"/>
              </a:rPr>
              <a:t>PROTEINS</a:t>
            </a:r>
            <a:endParaRPr sz="3800">
              <a:latin typeface="Oswald"/>
              <a:ea typeface="Oswald"/>
              <a:cs typeface="Oswald"/>
              <a:sym typeface="Oswald"/>
            </a:endParaRPr>
          </a:p>
        </p:txBody>
      </p:sp>
      <p:sp>
        <p:nvSpPr>
          <p:cNvPr id="1412" name="Google Shape;1412;p78"/>
          <p:cNvSpPr/>
          <p:nvPr/>
        </p:nvSpPr>
        <p:spPr>
          <a:xfrm>
            <a:off x="5344225" y="4317875"/>
            <a:ext cx="1371900" cy="6957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6"/>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36"/>
        <p:cNvGrpSpPr/>
        <p:nvPr/>
      </p:nvGrpSpPr>
      <p:grpSpPr>
        <a:xfrm>
          <a:off x="0" y="0"/>
          <a:ext cx="0" cy="0"/>
          <a:chOff x="0" y="0"/>
          <a:chExt cx="0" cy="0"/>
        </a:xfrm>
      </p:grpSpPr>
      <p:sp>
        <p:nvSpPr>
          <p:cNvPr id="1237" name="Google Shape;1237;p57"/>
          <p:cNvSpPr/>
          <p:nvPr/>
        </p:nvSpPr>
        <p:spPr>
          <a:xfrm>
            <a:off x="429900" y="1184850"/>
            <a:ext cx="8284200" cy="2773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7"/>
          <p:cNvSpPr txBox="1">
            <a:spLocks noGrp="1"/>
          </p:cNvSpPr>
          <p:nvPr>
            <p:ph type="subTitle" idx="4294967295"/>
          </p:nvPr>
        </p:nvSpPr>
        <p:spPr>
          <a:xfrm>
            <a:off x="945150" y="1502775"/>
            <a:ext cx="7253700" cy="11958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200" dirty="0">
                <a:latin typeface="Montserrat"/>
                <a:ea typeface="Montserrat"/>
                <a:cs typeface="Montserrat"/>
                <a:sym typeface="Montserrat"/>
              </a:rPr>
              <a:t>The central dogma in biology states that information flows from </a:t>
            </a:r>
            <a:endParaRPr sz="2200" dirty="0">
              <a:latin typeface="Montserrat"/>
              <a:ea typeface="Montserrat"/>
              <a:cs typeface="Montserrat"/>
              <a:sym typeface="Montserrat"/>
            </a:endParaRPr>
          </a:p>
        </p:txBody>
      </p:sp>
      <p:sp>
        <p:nvSpPr>
          <p:cNvPr id="1239" name="Google Shape;1239;p57"/>
          <p:cNvSpPr txBox="1">
            <a:spLocks noGrp="1"/>
          </p:cNvSpPr>
          <p:nvPr>
            <p:ph type="title" idx="4294967295"/>
          </p:nvPr>
        </p:nvSpPr>
        <p:spPr>
          <a:xfrm>
            <a:off x="532300" y="2535550"/>
            <a:ext cx="13185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dirty="0">
                <a:latin typeface="Oswald"/>
                <a:ea typeface="Oswald"/>
                <a:cs typeface="Oswald"/>
                <a:sym typeface="Oswald"/>
              </a:rPr>
              <a:t>DNA</a:t>
            </a:r>
            <a:endParaRPr sz="3800" dirty="0">
              <a:latin typeface="Oswald"/>
              <a:ea typeface="Oswald"/>
              <a:cs typeface="Oswald"/>
              <a:sym typeface="Oswald"/>
            </a:endParaRPr>
          </a:p>
        </p:txBody>
      </p:sp>
      <p:sp>
        <p:nvSpPr>
          <p:cNvPr id="1240" name="Google Shape;1240;p57"/>
          <p:cNvSpPr txBox="1">
            <a:spLocks noGrp="1"/>
          </p:cNvSpPr>
          <p:nvPr>
            <p:ph type="title" idx="4294967295"/>
          </p:nvPr>
        </p:nvSpPr>
        <p:spPr>
          <a:xfrm>
            <a:off x="3450450" y="2535550"/>
            <a:ext cx="13185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latin typeface="Oswald"/>
                <a:ea typeface="Oswald"/>
                <a:cs typeface="Oswald"/>
                <a:sym typeface="Oswald"/>
              </a:rPr>
              <a:t>RNA</a:t>
            </a:r>
            <a:endParaRPr sz="3800">
              <a:latin typeface="Oswald"/>
              <a:ea typeface="Oswald"/>
              <a:cs typeface="Oswald"/>
              <a:sym typeface="Oswald"/>
            </a:endParaRPr>
          </a:p>
        </p:txBody>
      </p:sp>
      <p:sp>
        <p:nvSpPr>
          <p:cNvPr id="1241" name="Google Shape;1241;p57"/>
          <p:cNvSpPr txBox="1">
            <a:spLocks noGrp="1"/>
          </p:cNvSpPr>
          <p:nvPr>
            <p:ph type="title" idx="4294967295"/>
          </p:nvPr>
        </p:nvSpPr>
        <p:spPr>
          <a:xfrm>
            <a:off x="6368600" y="2535550"/>
            <a:ext cx="22431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latin typeface="Oswald"/>
                <a:ea typeface="Oswald"/>
                <a:cs typeface="Oswald"/>
                <a:sym typeface="Oswald"/>
              </a:rPr>
              <a:t>PROTEINS</a:t>
            </a:r>
            <a:endParaRPr sz="3800">
              <a:latin typeface="Oswald"/>
              <a:ea typeface="Oswald"/>
              <a:cs typeface="Oswald"/>
              <a:sym typeface="Oswald"/>
            </a:endParaRPr>
          </a:p>
        </p:txBody>
      </p:sp>
      <p:sp>
        <p:nvSpPr>
          <p:cNvPr id="1242" name="Google Shape;1242;p57"/>
          <p:cNvSpPr/>
          <p:nvPr/>
        </p:nvSpPr>
        <p:spPr>
          <a:xfrm>
            <a:off x="1964675" y="2608600"/>
            <a:ext cx="1371900" cy="6957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7"/>
          <p:cNvSpPr/>
          <p:nvPr/>
        </p:nvSpPr>
        <p:spPr>
          <a:xfrm>
            <a:off x="4882825" y="2608600"/>
            <a:ext cx="1371900" cy="695700"/>
          </a:xfrm>
          <a:prstGeom prst="righ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1"/>
        <p:cNvGrpSpPr/>
        <p:nvPr/>
      </p:nvGrpSpPr>
      <p:grpSpPr>
        <a:xfrm>
          <a:off x="0" y="0"/>
          <a:ext cx="0" cy="0"/>
          <a:chOff x="0" y="0"/>
          <a:chExt cx="0" cy="0"/>
        </a:xfrm>
      </p:grpSpPr>
      <p:sp>
        <p:nvSpPr>
          <p:cNvPr id="1432" name="Google Shape;1432;p82"/>
          <p:cNvSpPr txBox="1">
            <a:spLocks noGrp="1"/>
          </p:cNvSpPr>
          <p:nvPr>
            <p:ph type="title" idx="4294967295"/>
          </p:nvPr>
        </p:nvSpPr>
        <p:spPr>
          <a:xfrm>
            <a:off x="286425" y="71750"/>
            <a:ext cx="83961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a:solidFill>
                  <a:schemeClr val="dk1"/>
                </a:solidFill>
                <a:latin typeface="Oswald"/>
                <a:ea typeface="Oswald"/>
                <a:cs typeface="Oswald"/>
                <a:sym typeface="Oswald"/>
              </a:rPr>
              <a:t>Try it! Match codons with amino acids: </a:t>
            </a:r>
            <a:endParaRPr sz="4500">
              <a:solidFill>
                <a:schemeClr val="dk1"/>
              </a:solidFill>
              <a:latin typeface="Oswald"/>
              <a:ea typeface="Oswald"/>
              <a:cs typeface="Oswald"/>
              <a:sym typeface="Oswald"/>
            </a:endParaRPr>
          </a:p>
        </p:txBody>
      </p:sp>
      <p:sp>
        <p:nvSpPr>
          <p:cNvPr id="1433" name="Google Shape;1433;p82"/>
          <p:cNvSpPr txBox="1">
            <a:spLocks noGrp="1"/>
          </p:cNvSpPr>
          <p:nvPr>
            <p:ph type="subTitle" idx="4294967295"/>
          </p:nvPr>
        </p:nvSpPr>
        <p:spPr>
          <a:xfrm>
            <a:off x="286425" y="913550"/>
            <a:ext cx="5140500" cy="350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a:solidFill>
                  <a:schemeClr val="dk1"/>
                </a:solidFill>
                <a:latin typeface="Montserrat"/>
                <a:ea typeface="Montserrat"/>
                <a:cs typeface="Montserrat"/>
                <a:sym typeface="Montserrat"/>
              </a:rPr>
              <a:t>Match each codon with the correct amino acid, by using the codon chart. </a:t>
            </a:r>
            <a:endParaRPr sz="2000">
              <a:solidFill>
                <a:schemeClr val="dk1"/>
              </a:solidFill>
              <a:latin typeface="Montserrat"/>
              <a:ea typeface="Montserrat"/>
              <a:cs typeface="Montserrat"/>
              <a:sym typeface="Montserrat"/>
            </a:endParaRPr>
          </a:p>
        </p:txBody>
      </p:sp>
      <p:graphicFrame>
        <p:nvGraphicFramePr>
          <p:cNvPr id="1434" name="Google Shape;1434;p82"/>
          <p:cNvGraphicFramePr/>
          <p:nvPr/>
        </p:nvGraphicFramePr>
        <p:xfrm>
          <a:off x="517163" y="1968738"/>
          <a:ext cx="3857900" cy="2859175"/>
        </p:xfrm>
        <a:graphic>
          <a:graphicData uri="http://schemas.openxmlformats.org/drawingml/2006/table">
            <a:tbl>
              <a:tblPr>
                <a:noFill/>
                <a:tableStyleId>{52C7FDDB-CBB3-4D15-8740-A992BEA1AE86}</a:tableStyleId>
              </a:tblPr>
              <a:tblGrid>
                <a:gridCol w="1256375">
                  <a:extLst>
                    <a:ext uri="{9D8B030D-6E8A-4147-A177-3AD203B41FA5}">
                      <a16:colId xmlns:a16="http://schemas.microsoft.com/office/drawing/2014/main" val="20000"/>
                    </a:ext>
                  </a:extLst>
                </a:gridCol>
                <a:gridCol w="2601525">
                  <a:extLst>
                    <a:ext uri="{9D8B030D-6E8A-4147-A177-3AD203B41FA5}">
                      <a16:colId xmlns:a16="http://schemas.microsoft.com/office/drawing/2014/main" val="20001"/>
                    </a:ext>
                  </a:extLst>
                </a:gridCol>
              </a:tblGrid>
              <a:tr h="409300">
                <a:tc>
                  <a:txBody>
                    <a:bodyPr/>
                    <a:lstStyle/>
                    <a:p>
                      <a:pPr marL="0" lvl="0" indent="0" algn="ctr" rtl="0">
                        <a:lnSpc>
                          <a:spcPct val="115000"/>
                        </a:lnSpc>
                        <a:spcBef>
                          <a:spcPts val="0"/>
                        </a:spcBef>
                        <a:spcAft>
                          <a:spcPts val="0"/>
                        </a:spcAft>
                        <a:buNone/>
                      </a:pPr>
                      <a:r>
                        <a:rPr lang="en" sz="2100"/>
                        <a:t>mRNA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 sz="2100"/>
                        <a:t>Amino Acid</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489975">
                <a:tc>
                  <a:txBody>
                    <a:bodyPr/>
                    <a:lstStyle/>
                    <a:p>
                      <a:pPr marL="0" lvl="0" indent="0" algn="ctr" rtl="0">
                        <a:lnSpc>
                          <a:spcPct val="115000"/>
                        </a:lnSpc>
                        <a:spcBef>
                          <a:spcPts val="0"/>
                        </a:spcBef>
                        <a:spcAft>
                          <a:spcPts val="0"/>
                        </a:spcAft>
                        <a:buNone/>
                      </a:pPr>
                      <a:r>
                        <a:rPr lang="en" sz="2100"/>
                        <a:t>GCU</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1"/>
                  </a:ext>
                </a:extLst>
              </a:tr>
              <a:tr h="489975">
                <a:tc>
                  <a:txBody>
                    <a:bodyPr/>
                    <a:lstStyle/>
                    <a:p>
                      <a:pPr marL="0" lvl="0" indent="0" algn="ctr" rtl="0">
                        <a:lnSpc>
                          <a:spcPct val="115000"/>
                        </a:lnSpc>
                        <a:spcBef>
                          <a:spcPts val="0"/>
                        </a:spcBef>
                        <a:spcAft>
                          <a:spcPts val="0"/>
                        </a:spcAft>
                        <a:buNone/>
                      </a:pPr>
                      <a:r>
                        <a:rPr lang="en" sz="2100"/>
                        <a:t>CCC</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2"/>
                  </a:ext>
                </a:extLst>
              </a:tr>
              <a:tr h="489975">
                <a:tc>
                  <a:txBody>
                    <a:bodyPr/>
                    <a:lstStyle/>
                    <a:p>
                      <a:pPr marL="0" lvl="0" indent="0" algn="ctr" rtl="0">
                        <a:lnSpc>
                          <a:spcPct val="115000"/>
                        </a:lnSpc>
                        <a:spcBef>
                          <a:spcPts val="0"/>
                        </a:spcBef>
                        <a:spcAft>
                          <a:spcPts val="0"/>
                        </a:spcAft>
                        <a:buNone/>
                      </a:pPr>
                      <a:r>
                        <a:rPr lang="en" sz="2100"/>
                        <a:t>AUG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3"/>
                  </a:ext>
                </a:extLst>
              </a:tr>
              <a:tr h="489975">
                <a:tc>
                  <a:txBody>
                    <a:bodyPr/>
                    <a:lstStyle/>
                    <a:p>
                      <a:pPr marL="0" lvl="0" indent="0" algn="ctr" rtl="0">
                        <a:lnSpc>
                          <a:spcPct val="115000"/>
                        </a:lnSpc>
                        <a:spcBef>
                          <a:spcPts val="0"/>
                        </a:spcBef>
                        <a:spcAft>
                          <a:spcPts val="0"/>
                        </a:spcAft>
                        <a:buNone/>
                      </a:pPr>
                      <a:r>
                        <a:rPr lang="en" sz="2100"/>
                        <a:t>GUC</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4"/>
                  </a:ext>
                </a:extLst>
              </a:tr>
              <a:tr h="489975">
                <a:tc>
                  <a:txBody>
                    <a:bodyPr/>
                    <a:lstStyle/>
                    <a:p>
                      <a:pPr marL="0" lvl="0" indent="0" algn="ctr" rtl="0">
                        <a:lnSpc>
                          <a:spcPct val="115000"/>
                        </a:lnSpc>
                        <a:spcBef>
                          <a:spcPts val="0"/>
                        </a:spcBef>
                        <a:spcAft>
                          <a:spcPts val="0"/>
                        </a:spcAft>
                        <a:buNone/>
                      </a:pPr>
                      <a:r>
                        <a:rPr lang="en" sz="2100"/>
                        <a:t>UAG</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8"/>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2"/>
        <p:cNvGrpSpPr/>
        <p:nvPr/>
      </p:nvGrpSpPr>
      <p:grpSpPr>
        <a:xfrm>
          <a:off x="0" y="0"/>
          <a:ext cx="0" cy="0"/>
          <a:chOff x="0" y="0"/>
          <a:chExt cx="0" cy="0"/>
        </a:xfrm>
      </p:grpSpPr>
      <p:sp>
        <p:nvSpPr>
          <p:cNvPr id="1443" name="Google Shape;1443;p84"/>
          <p:cNvSpPr txBox="1">
            <a:spLocks noGrp="1"/>
          </p:cNvSpPr>
          <p:nvPr>
            <p:ph type="title" idx="4294967295"/>
          </p:nvPr>
        </p:nvSpPr>
        <p:spPr>
          <a:xfrm>
            <a:off x="286425" y="224150"/>
            <a:ext cx="83961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chemeClr val="dk1"/>
                </a:solidFill>
                <a:latin typeface="Oswald"/>
                <a:ea typeface="Oswald"/>
                <a:cs typeface="Oswald"/>
                <a:sym typeface="Oswald"/>
              </a:rPr>
              <a:t>Put it together! </a:t>
            </a:r>
            <a:endParaRPr sz="6000">
              <a:solidFill>
                <a:schemeClr val="dk1"/>
              </a:solidFill>
              <a:latin typeface="Oswald"/>
              <a:ea typeface="Oswald"/>
              <a:cs typeface="Oswald"/>
              <a:sym typeface="Oswald"/>
            </a:endParaRPr>
          </a:p>
        </p:txBody>
      </p:sp>
      <p:sp>
        <p:nvSpPr>
          <p:cNvPr id="1444" name="Google Shape;1444;p84"/>
          <p:cNvSpPr txBox="1">
            <a:spLocks noGrp="1"/>
          </p:cNvSpPr>
          <p:nvPr>
            <p:ph type="subTitle" idx="4294967295"/>
          </p:nvPr>
        </p:nvSpPr>
        <p:spPr>
          <a:xfrm>
            <a:off x="286425" y="1181975"/>
            <a:ext cx="5237400" cy="3505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300">
                <a:solidFill>
                  <a:schemeClr val="dk1"/>
                </a:solidFill>
                <a:latin typeface="Montserrat"/>
                <a:ea typeface="Montserrat"/>
                <a:cs typeface="Montserrat"/>
                <a:sym typeface="Montserrat"/>
              </a:rPr>
              <a:t>Can you transcribe and translate the DNA to determine the chain of amino acids? Hint: tRNA is just like mRNA where C and G always match and A and U/T always match. Use the mRNA to determine the amino acid, NOT the tRNA. </a:t>
            </a:r>
            <a:endParaRPr sz="1300">
              <a:solidFill>
                <a:schemeClr val="dk1"/>
              </a:solidFill>
              <a:latin typeface="Montserrat"/>
              <a:ea typeface="Montserrat"/>
              <a:cs typeface="Montserrat"/>
              <a:sym typeface="Montserrat"/>
            </a:endParaRPr>
          </a:p>
        </p:txBody>
      </p:sp>
      <p:graphicFrame>
        <p:nvGraphicFramePr>
          <p:cNvPr id="1445" name="Google Shape;1445;p84"/>
          <p:cNvGraphicFramePr/>
          <p:nvPr/>
        </p:nvGraphicFramePr>
        <p:xfrm>
          <a:off x="286413" y="2575013"/>
          <a:ext cx="4167450" cy="2235512"/>
        </p:xfrm>
        <a:graphic>
          <a:graphicData uri="http://schemas.openxmlformats.org/drawingml/2006/table">
            <a:tbl>
              <a:tblPr>
                <a:noFill/>
                <a:tableStyleId>{52C7FDDB-CBB3-4D15-8740-A992BEA1AE86}</a:tableStyleId>
              </a:tblPr>
              <a:tblGrid>
                <a:gridCol w="1073425">
                  <a:extLst>
                    <a:ext uri="{9D8B030D-6E8A-4147-A177-3AD203B41FA5}">
                      <a16:colId xmlns:a16="http://schemas.microsoft.com/office/drawing/2014/main" val="20000"/>
                    </a:ext>
                  </a:extLst>
                </a:gridCol>
                <a:gridCol w="739675">
                  <a:extLst>
                    <a:ext uri="{9D8B030D-6E8A-4147-A177-3AD203B41FA5}">
                      <a16:colId xmlns:a16="http://schemas.microsoft.com/office/drawing/2014/main" val="20001"/>
                    </a:ext>
                  </a:extLst>
                </a:gridCol>
                <a:gridCol w="802825">
                  <a:extLst>
                    <a:ext uri="{9D8B030D-6E8A-4147-A177-3AD203B41FA5}">
                      <a16:colId xmlns:a16="http://schemas.microsoft.com/office/drawing/2014/main" val="20002"/>
                    </a:ext>
                  </a:extLst>
                </a:gridCol>
                <a:gridCol w="766750">
                  <a:extLst>
                    <a:ext uri="{9D8B030D-6E8A-4147-A177-3AD203B41FA5}">
                      <a16:colId xmlns:a16="http://schemas.microsoft.com/office/drawing/2014/main" val="20003"/>
                    </a:ext>
                  </a:extLst>
                </a:gridCol>
                <a:gridCol w="784775">
                  <a:extLst>
                    <a:ext uri="{9D8B030D-6E8A-4147-A177-3AD203B41FA5}">
                      <a16:colId xmlns:a16="http://schemas.microsoft.com/office/drawing/2014/main" val="20004"/>
                    </a:ext>
                  </a:extLst>
                </a:gridCol>
              </a:tblGrid>
              <a:tr h="408475">
                <a:tc>
                  <a:txBody>
                    <a:bodyPr/>
                    <a:lstStyle/>
                    <a:p>
                      <a:pPr marL="0" lvl="0" indent="0" algn="ctr" rtl="0">
                        <a:lnSpc>
                          <a:spcPct val="115000"/>
                        </a:lnSpc>
                        <a:spcBef>
                          <a:spcPts val="0"/>
                        </a:spcBef>
                        <a:spcAft>
                          <a:spcPts val="0"/>
                        </a:spcAft>
                        <a:buNone/>
                      </a:pPr>
                      <a:r>
                        <a:rPr lang="en" sz="2100"/>
                        <a:t>DNA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r>
                        <a:rPr lang="en" sz="2100"/>
                        <a:t>GCA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ATA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GTT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r>
                        <a:rPr lang="en" sz="2100"/>
                        <a:t>ACT</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0"/>
                  </a:ext>
                </a:extLst>
              </a:tr>
              <a:tr h="526825">
                <a:tc>
                  <a:txBody>
                    <a:bodyPr/>
                    <a:lstStyle/>
                    <a:p>
                      <a:pPr marL="0" lvl="0" indent="0" algn="ctr" rtl="0">
                        <a:lnSpc>
                          <a:spcPct val="115000"/>
                        </a:lnSpc>
                        <a:spcBef>
                          <a:spcPts val="0"/>
                        </a:spcBef>
                        <a:spcAft>
                          <a:spcPts val="0"/>
                        </a:spcAft>
                        <a:buNone/>
                      </a:pPr>
                      <a:r>
                        <a:rPr lang="en" sz="2100"/>
                        <a:t>mRNA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1"/>
                  </a:ext>
                </a:extLst>
              </a:tr>
              <a:tr h="526825">
                <a:tc>
                  <a:txBody>
                    <a:bodyPr/>
                    <a:lstStyle/>
                    <a:p>
                      <a:pPr marL="0" lvl="0" indent="0" algn="ctr" rtl="0">
                        <a:lnSpc>
                          <a:spcPct val="115000"/>
                        </a:lnSpc>
                        <a:spcBef>
                          <a:spcPts val="0"/>
                        </a:spcBef>
                        <a:spcAft>
                          <a:spcPts val="0"/>
                        </a:spcAft>
                        <a:buNone/>
                      </a:pPr>
                      <a:r>
                        <a:rPr lang="en" sz="2100"/>
                        <a:t>tRNA</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2"/>
                  </a:ext>
                </a:extLst>
              </a:tr>
              <a:tr h="526825">
                <a:tc>
                  <a:txBody>
                    <a:bodyPr/>
                    <a:lstStyle/>
                    <a:p>
                      <a:pPr marL="0" lvl="0" indent="0" algn="ctr" rtl="0">
                        <a:lnSpc>
                          <a:spcPct val="115000"/>
                        </a:lnSpc>
                        <a:spcBef>
                          <a:spcPts val="0"/>
                        </a:spcBef>
                        <a:spcAft>
                          <a:spcPts val="0"/>
                        </a:spcAft>
                        <a:buNone/>
                      </a:pPr>
                      <a:r>
                        <a:rPr lang="en" sz="2100"/>
                        <a:t>Amino acid</a:t>
                      </a: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accent4"/>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21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tc>
                  <a:txBody>
                    <a:bodyPr/>
                    <a:lstStyle/>
                    <a:p>
                      <a:pPr marL="0" lvl="0" indent="0" algn="ctr" rtl="0">
                        <a:lnSpc>
                          <a:spcPct val="115000"/>
                        </a:lnSpc>
                        <a:spcBef>
                          <a:spcPts val="0"/>
                        </a:spcBef>
                        <a:spcAft>
                          <a:spcPts val="0"/>
                        </a:spcAft>
                        <a:buNone/>
                      </a:pPr>
                      <a:endParaRPr sz="1700"/>
                    </a:p>
                  </a:txBody>
                  <a:tcPr marL="34300" marR="34300" marT="34300" marB="34300" anchor="ctr">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9FBFB"/>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9"/>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86"/>
          <p:cNvSpPr txBox="1">
            <a:spLocks noGrp="1"/>
          </p:cNvSpPr>
          <p:nvPr>
            <p:ph type="title" idx="2"/>
          </p:nvPr>
        </p:nvSpPr>
        <p:spPr>
          <a:xfrm>
            <a:off x="286425" y="224150"/>
            <a:ext cx="7462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latin typeface="Oswald"/>
                <a:ea typeface="Oswald"/>
                <a:cs typeface="Oswald"/>
                <a:sym typeface="Oswald"/>
              </a:rPr>
              <a:t>PROTEIN SYNTHESIS: Common mishaps </a:t>
            </a:r>
            <a:endParaRPr sz="3800">
              <a:latin typeface="Oswald"/>
              <a:ea typeface="Oswald"/>
              <a:cs typeface="Oswald"/>
              <a:sym typeface="Oswald"/>
            </a:endParaRPr>
          </a:p>
        </p:txBody>
      </p:sp>
      <p:sp>
        <p:nvSpPr>
          <p:cNvPr id="1455" name="Google Shape;1455;p86"/>
          <p:cNvSpPr txBox="1">
            <a:spLocks noGrp="1"/>
          </p:cNvSpPr>
          <p:nvPr>
            <p:ph type="subTitle" idx="4294967295"/>
          </p:nvPr>
        </p:nvSpPr>
        <p:spPr>
          <a:xfrm>
            <a:off x="286425" y="1162350"/>
            <a:ext cx="8280900" cy="350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latin typeface="Montserrat"/>
                <a:ea typeface="Montserrat"/>
                <a:cs typeface="Montserrat"/>
                <a:sym typeface="Montserrat"/>
              </a:rPr>
              <a:t>Protein synthesis is easy once you get the hang of it! Some common mistakes that students make are: </a:t>
            </a:r>
            <a:endParaRPr sz="1900" dirty="0">
              <a:latin typeface="Montserrat"/>
              <a:ea typeface="Montserrat"/>
              <a:cs typeface="Montserrat"/>
              <a:sym typeface="Montserrat"/>
            </a:endParaRPr>
          </a:p>
          <a:p>
            <a:pPr marL="914400" lvl="0" indent="-349250" algn="l" rtl="0">
              <a:spcBef>
                <a:spcPts val="1200"/>
              </a:spcBef>
              <a:spcAft>
                <a:spcPts val="0"/>
              </a:spcAft>
              <a:buSzPts val="1900"/>
              <a:buFont typeface="Montserrat"/>
              <a:buChar char="●"/>
            </a:pPr>
            <a:r>
              <a:rPr lang="en" sz="1900" dirty="0">
                <a:latin typeface="Montserrat"/>
                <a:ea typeface="Montserrat"/>
                <a:cs typeface="Montserrat"/>
                <a:sym typeface="Montserrat"/>
              </a:rPr>
              <a:t>Finding the amino acid using the anticodon (tRNA) rather than the codon (mRNA).</a:t>
            </a:r>
            <a:endParaRPr sz="1900" dirty="0">
              <a:latin typeface="Montserrat"/>
              <a:ea typeface="Montserrat"/>
              <a:cs typeface="Montserrat"/>
              <a:sym typeface="Montserrat"/>
            </a:endParaRPr>
          </a:p>
          <a:p>
            <a:pPr marL="914400" lvl="0" indent="-349250" algn="l" rtl="0">
              <a:spcBef>
                <a:spcPts val="0"/>
              </a:spcBef>
              <a:spcAft>
                <a:spcPts val="0"/>
              </a:spcAft>
              <a:buSzPts val="1900"/>
              <a:buFont typeface="Montserrat"/>
              <a:buChar char="●"/>
            </a:pPr>
            <a:r>
              <a:rPr lang="en" sz="1900" dirty="0">
                <a:latin typeface="Montserrat"/>
                <a:ea typeface="Montserrat"/>
                <a:cs typeface="Montserrat"/>
                <a:sym typeface="Montserrat"/>
              </a:rPr>
              <a:t>Accidentally using T when they are writing mRNA and tRNA. Remember, RNA never has thymine! </a:t>
            </a:r>
            <a:endParaRPr sz="1900" dirty="0">
              <a:latin typeface="Montserrat"/>
              <a:ea typeface="Montserrat"/>
              <a:cs typeface="Montserrat"/>
              <a:sym typeface="Montserrat"/>
            </a:endParaRPr>
          </a:p>
          <a:p>
            <a:pPr marL="914400" lvl="0" indent="-349250" algn="l" rtl="0">
              <a:spcBef>
                <a:spcPts val="0"/>
              </a:spcBef>
              <a:spcAft>
                <a:spcPts val="0"/>
              </a:spcAft>
              <a:buSzPts val="1900"/>
              <a:buFont typeface="Montserrat"/>
              <a:buChar char="●"/>
            </a:pPr>
            <a:r>
              <a:rPr lang="en" sz="1900" dirty="0">
                <a:latin typeface="Montserrat"/>
                <a:ea typeface="Montserrat"/>
                <a:cs typeface="Montserrat"/>
                <a:sym typeface="Montserrat"/>
              </a:rPr>
              <a:t>Switching up the U to match with T when U actually matches with A. </a:t>
            </a:r>
            <a:endParaRPr sz="1900" dirty="0">
              <a:latin typeface="Montserrat"/>
              <a:ea typeface="Montserrat"/>
              <a:cs typeface="Montserrat"/>
              <a:sym typeface="Montserrat"/>
            </a:endParaRPr>
          </a:p>
          <a:p>
            <a:pPr marL="0" lvl="0" indent="0" algn="l" rtl="0">
              <a:spcBef>
                <a:spcPts val="1200"/>
              </a:spcBef>
              <a:spcAft>
                <a:spcPts val="1200"/>
              </a:spcAft>
              <a:buNone/>
            </a:pPr>
            <a:endParaRPr sz="1900" b="1" dirty="0">
              <a:latin typeface="Montserrat"/>
              <a:ea typeface="Montserrat"/>
              <a:cs typeface="Montserrat"/>
              <a:sym typeface="Montserrat"/>
            </a:endParaRPr>
          </a:p>
        </p:txBody>
      </p:sp>
      <p:sp>
        <p:nvSpPr>
          <p:cNvPr id="1456" name="Google Shape;1456;p86"/>
          <p:cNvSpPr txBox="1"/>
          <p:nvPr/>
        </p:nvSpPr>
        <p:spPr>
          <a:xfrm>
            <a:off x="2170650" y="4299375"/>
            <a:ext cx="65958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b="1">
                <a:solidFill>
                  <a:schemeClr val="accent3"/>
                </a:solidFill>
                <a:latin typeface="Montserrat"/>
                <a:ea typeface="Montserrat"/>
                <a:cs typeface="Montserrat"/>
                <a:sym typeface="Montserrat"/>
              </a:rPr>
              <a:t>TIP: The tRNA should look exactly like DNA except with a U in place of every 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58"/>
          <p:cNvSpPr txBox="1">
            <a:spLocks noGrp="1"/>
          </p:cNvSpPr>
          <p:nvPr>
            <p:ph type="ctrTitle" idx="4294967295"/>
          </p:nvPr>
        </p:nvSpPr>
        <p:spPr>
          <a:xfrm>
            <a:off x="432649" y="90559"/>
            <a:ext cx="6162359" cy="44055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swald"/>
                <a:ea typeface="Oswald"/>
                <a:cs typeface="Oswald"/>
                <a:sym typeface="Oswald"/>
              </a:rPr>
              <a:t>What is DNA?</a:t>
            </a:r>
            <a:br>
              <a:rPr lang="en" sz="2400" dirty="0">
                <a:latin typeface="Oswald"/>
                <a:ea typeface="Oswald"/>
                <a:cs typeface="Oswald"/>
                <a:sym typeface="Oswald"/>
              </a:rPr>
            </a:br>
            <a:r>
              <a:rPr lang="en-US" sz="2400" dirty="0">
                <a:solidFill>
                  <a:schemeClr val="accent3"/>
                </a:solidFill>
                <a:latin typeface="Montserrat"/>
                <a:ea typeface="Montserrat"/>
                <a:cs typeface="Montserrat"/>
                <a:sym typeface="Montserrat"/>
              </a:rPr>
              <a:t>You may already know that DNA is the “code” of life, but how do our bodies interpret this information? And what do they do with it? </a:t>
            </a:r>
            <a:br>
              <a:rPr lang="en-US" sz="2400" dirty="0">
                <a:solidFill>
                  <a:schemeClr val="accent3"/>
                </a:solidFill>
                <a:latin typeface="Montserrat"/>
                <a:ea typeface="Montserrat"/>
                <a:cs typeface="Montserrat"/>
                <a:sym typeface="Montserrat"/>
              </a:rPr>
            </a:br>
            <a:r>
              <a:rPr lang="en-US" sz="2400" dirty="0">
                <a:solidFill>
                  <a:schemeClr val="accent3"/>
                </a:solidFill>
                <a:latin typeface="Montserrat"/>
                <a:ea typeface="Montserrat"/>
                <a:cs typeface="Montserrat"/>
                <a:sym typeface="Montserrat"/>
              </a:rPr>
              <a:t>The simple answer is that DNA is a set of coded instructions which tell cells how to make proteins. Each </a:t>
            </a:r>
            <a:r>
              <a:rPr lang="en-US" sz="2400" b="1" dirty="0">
                <a:solidFill>
                  <a:srgbClr val="FF0000"/>
                </a:solidFill>
                <a:latin typeface="Montserrat"/>
                <a:ea typeface="Montserrat"/>
                <a:cs typeface="Montserrat"/>
                <a:sym typeface="Montserrat"/>
              </a:rPr>
              <a:t>gene</a:t>
            </a:r>
            <a:r>
              <a:rPr lang="en-US" sz="2400" dirty="0">
                <a:solidFill>
                  <a:schemeClr val="accent3"/>
                </a:solidFill>
                <a:latin typeface="Montserrat"/>
                <a:ea typeface="Montserrat"/>
                <a:cs typeface="Montserrat"/>
                <a:sym typeface="Montserrat"/>
              </a:rPr>
              <a:t>, or section of DNA, contains the instructions a cell needs to assemble a protein. </a:t>
            </a:r>
            <a:br>
              <a:rPr lang="en-US" sz="2400" dirty="0">
                <a:solidFill>
                  <a:schemeClr val="accent3"/>
                </a:solidFill>
                <a:latin typeface="Montserrat"/>
                <a:ea typeface="Montserrat"/>
                <a:cs typeface="Montserrat"/>
                <a:sym typeface="Montserrat"/>
              </a:rPr>
            </a:br>
            <a:endParaRPr sz="2400" dirty="0">
              <a:solidFill>
                <a:schemeClr val="accent3"/>
              </a:solidFill>
              <a:latin typeface="Oswald"/>
              <a:ea typeface="Oswald"/>
              <a:cs typeface="Oswald"/>
              <a:sym typeface="Oswald"/>
            </a:endParaRPr>
          </a:p>
          <a:p>
            <a:pPr marL="0" lvl="0" indent="0" algn="l" rtl="0">
              <a:spcBef>
                <a:spcPts val="0"/>
              </a:spcBef>
              <a:spcAft>
                <a:spcPts val="0"/>
              </a:spcAft>
              <a:buNone/>
            </a:pPr>
            <a:endParaRPr sz="2400" dirty="0">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2"/>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1"/>
        <p:cNvGrpSpPr/>
        <p:nvPr/>
      </p:nvGrpSpPr>
      <p:grpSpPr>
        <a:xfrm>
          <a:off x="0" y="0"/>
          <a:ext cx="0" cy="0"/>
          <a:chOff x="0" y="0"/>
          <a:chExt cx="0" cy="0"/>
        </a:xfrm>
      </p:grpSpPr>
      <p:sp>
        <p:nvSpPr>
          <p:cNvPr id="4" name="TextBox 3">
            <a:extLst>
              <a:ext uri="{FF2B5EF4-FFF2-40B4-BE49-F238E27FC236}">
                <a16:creationId xmlns:a16="http://schemas.microsoft.com/office/drawing/2014/main" id="{3E4C765A-20A6-E890-12F0-FEF06F6BB04F}"/>
              </a:ext>
            </a:extLst>
          </p:cNvPr>
          <p:cNvSpPr txBox="1"/>
          <p:nvPr/>
        </p:nvSpPr>
        <p:spPr>
          <a:xfrm>
            <a:off x="683777" y="525842"/>
            <a:ext cx="3346057" cy="646331"/>
          </a:xfrm>
          <a:prstGeom prst="rect">
            <a:avLst/>
          </a:prstGeom>
          <a:noFill/>
        </p:spPr>
        <p:txBody>
          <a:bodyPr wrap="square">
            <a:spAutoFit/>
          </a:bodyPr>
          <a:lstStyle/>
          <a:p>
            <a:r>
              <a:rPr lang="en" sz="3600" dirty="0">
                <a:latin typeface="Oswald"/>
                <a:ea typeface="Oswald"/>
                <a:cs typeface="Oswald"/>
                <a:sym typeface="Oswald"/>
              </a:rPr>
              <a:t>What is RNA?</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75"/>
        <p:cNvGrpSpPr/>
        <p:nvPr/>
      </p:nvGrpSpPr>
      <p:grpSpPr>
        <a:xfrm>
          <a:off x="0" y="0"/>
          <a:ext cx="0" cy="0"/>
          <a:chOff x="0" y="0"/>
          <a:chExt cx="0" cy="0"/>
        </a:xfrm>
      </p:grpSpPr>
      <p:sp>
        <p:nvSpPr>
          <p:cNvPr id="1276" name="Google Shape;1276;p64"/>
          <p:cNvSpPr/>
          <p:nvPr/>
        </p:nvSpPr>
        <p:spPr>
          <a:xfrm>
            <a:off x="429900" y="324750"/>
            <a:ext cx="8284200" cy="4494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4"/>
          <p:cNvSpPr txBox="1">
            <a:spLocks noGrp="1"/>
          </p:cNvSpPr>
          <p:nvPr>
            <p:ph type="title" idx="4294967295"/>
          </p:nvPr>
        </p:nvSpPr>
        <p:spPr>
          <a:xfrm>
            <a:off x="1462800" y="0"/>
            <a:ext cx="62184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chemeClr val="accent2"/>
                </a:solidFill>
                <a:latin typeface="Oswald"/>
                <a:ea typeface="Oswald"/>
                <a:cs typeface="Oswald"/>
                <a:sym typeface="Oswald"/>
              </a:rPr>
              <a:t>RNA vs. DNA</a:t>
            </a:r>
            <a:endParaRPr sz="4800" dirty="0">
              <a:solidFill>
                <a:schemeClr val="accent2"/>
              </a:solidFill>
              <a:latin typeface="Oswald"/>
              <a:ea typeface="Oswald"/>
              <a:cs typeface="Oswald"/>
              <a:sym typeface="Oswald"/>
            </a:endParaRPr>
          </a:p>
        </p:txBody>
      </p:sp>
      <p:sp>
        <p:nvSpPr>
          <p:cNvPr id="1278" name="Google Shape;1278;p64"/>
          <p:cNvSpPr txBox="1">
            <a:spLocks noGrp="1"/>
          </p:cNvSpPr>
          <p:nvPr>
            <p:ph type="subTitle" idx="4294967295"/>
          </p:nvPr>
        </p:nvSpPr>
        <p:spPr>
          <a:xfrm>
            <a:off x="88114" y="746614"/>
            <a:ext cx="8950690" cy="43968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Montserrat"/>
                <a:ea typeface="Montserrat"/>
                <a:cs typeface="Montserrat"/>
                <a:sym typeface="Montserrat"/>
              </a:rPr>
              <a:t>DNA has </a:t>
            </a:r>
            <a:r>
              <a:rPr lang="en" sz="2400" b="1" dirty="0">
                <a:solidFill>
                  <a:srgbClr val="FF0000"/>
                </a:solidFill>
                <a:latin typeface="Montserrat"/>
                <a:ea typeface="Montserrat"/>
                <a:cs typeface="Montserrat"/>
                <a:sym typeface="Montserrat"/>
              </a:rPr>
              <a:t>two</a:t>
            </a:r>
            <a:r>
              <a:rPr lang="en" sz="2400" b="1" dirty="0">
                <a:latin typeface="Montserrat"/>
                <a:ea typeface="Montserrat"/>
                <a:cs typeface="Montserrat"/>
                <a:sym typeface="Montserrat"/>
              </a:rPr>
              <a:t> strands,</a:t>
            </a:r>
            <a:r>
              <a:rPr lang="en" sz="2400" dirty="0">
                <a:latin typeface="Montserrat"/>
                <a:ea typeface="Montserrat"/>
                <a:cs typeface="Montserrat"/>
                <a:sym typeface="Montserrat"/>
              </a:rPr>
              <a:t> but RNA has only </a:t>
            </a:r>
            <a:r>
              <a:rPr lang="en" sz="2400" b="1" dirty="0">
                <a:latin typeface="Montserrat"/>
                <a:ea typeface="Montserrat"/>
                <a:cs typeface="Montserrat"/>
                <a:sym typeface="Montserrat"/>
              </a:rPr>
              <a:t>one</a:t>
            </a:r>
            <a:r>
              <a:rPr lang="en" sz="2400" dirty="0">
                <a:latin typeface="Montserrat"/>
                <a:ea typeface="Montserrat"/>
                <a:cs typeface="Montserrat"/>
                <a:sym typeface="Montserrat"/>
              </a:rPr>
              <a:t>. </a:t>
            </a:r>
            <a:endParaRPr sz="2400" dirty="0">
              <a:latin typeface="Montserrat"/>
              <a:ea typeface="Montserrat"/>
              <a:cs typeface="Montserrat"/>
              <a:sym typeface="Montserrat"/>
            </a:endParaRPr>
          </a:p>
          <a:p>
            <a:pPr marL="0" lvl="0" indent="0" algn="ctr" rtl="0">
              <a:spcBef>
                <a:spcPts val="1200"/>
              </a:spcBef>
              <a:spcAft>
                <a:spcPts val="0"/>
              </a:spcAft>
              <a:buNone/>
            </a:pPr>
            <a:r>
              <a:rPr lang="en" sz="2400" dirty="0">
                <a:latin typeface="Montserrat"/>
                <a:ea typeface="Montserrat"/>
                <a:cs typeface="Montserrat"/>
                <a:sym typeface="Montserrat"/>
              </a:rPr>
              <a:t>DNA contains the nucleotide </a:t>
            </a:r>
            <a:r>
              <a:rPr lang="en" sz="2400" b="1" dirty="0">
                <a:latin typeface="Montserrat"/>
                <a:ea typeface="Montserrat"/>
                <a:cs typeface="Montserrat"/>
                <a:sym typeface="Montserrat"/>
              </a:rPr>
              <a:t>thymine</a:t>
            </a:r>
            <a:r>
              <a:rPr lang="en" sz="2400" dirty="0">
                <a:latin typeface="Montserrat"/>
                <a:ea typeface="Montserrat"/>
                <a:cs typeface="Montserrat"/>
                <a:sym typeface="Montserrat"/>
              </a:rPr>
              <a:t>, but RNA replaces it with </a:t>
            </a:r>
            <a:r>
              <a:rPr lang="en" sz="2400" b="1" dirty="0">
                <a:solidFill>
                  <a:srgbClr val="FF0000"/>
                </a:solidFill>
                <a:latin typeface="Montserrat"/>
                <a:ea typeface="Montserrat"/>
                <a:cs typeface="Montserrat"/>
                <a:sym typeface="Montserrat"/>
              </a:rPr>
              <a:t>uracil</a:t>
            </a:r>
            <a:r>
              <a:rPr lang="en" sz="2400" dirty="0">
                <a:latin typeface="Montserrat"/>
                <a:ea typeface="Montserrat"/>
                <a:cs typeface="Montserrat"/>
                <a:sym typeface="Montserrat"/>
              </a:rPr>
              <a:t>. </a:t>
            </a:r>
            <a:endParaRPr sz="2400" dirty="0">
              <a:latin typeface="Montserrat"/>
              <a:ea typeface="Montserrat"/>
              <a:cs typeface="Montserrat"/>
              <a:sym typeface="Montserrat"/>
            </a:endParaRPr>
          </a:p>
          <a:p>
            <a:pPr marL="0" lvl="0" indent="0" algn="ctr" rtl="0">
              <a:spcBef>
                <a:spcPts val="1200"/>
              </a:spcBef>
              <a:spcAft>
                <a:spcPts val="0"/>
              </a:spcAft>
              <a:buNone/>
            </a:pPr>
            <a:r>
              <a:rPr lang="en" sz="2400" dirty="0">
                <a:latin typeface="Montserrat"/>
                <a:ea typeface="Montserrat"/>
                <a:cs typeface="Montserrat"/>
                <a:sym typeface="Montserrat"/>
              </a:rPr>
              <a:t>DNA contains the sugar </a:t>
            </a:r>
            <a:r>
              <a:rPr lang="en" sz="2400" b="1" dirty="0">
                <a:latin typeface="Montserrat"/>
                <a:ea typeface="Montserrat"/>
                <a:cs typeface="Montserrat"/>
                <a:sym typeface="Montserrat"/>
              </a:rPr>
              <a:t>deoxyribose</a:t>
            </a:r>
            <a:r>
              <a:rPr lang="en" sz="2400" dirty="0">
                <a:latin typeface="Montserrat"/>
                <a:ea typeface="Montserrat"/>
                <a:cs typeface="Montserrat"/>
                <a:sym typeface="Montserrat"/>
              </a:rPr>
              <a:t>, while RNA contains </a:t>
            </a:r>
            <a:r>
              <a:rPr lang="en" sz="2400" b="1" dirty="0">
                <a:latin typeface="Montserrat"/>
                <a:ea typeface="Montserrat"/>
                <a:cs typeface="Montserrat"/>
                <a:sym typeface="Montserrat"/>
              </a:rPr>
              <a:t>ribose</a:t>
            </a:r>
            <a:r>
              <a:rPr lang="en" sz="2400" dirty="0">
                <a:latin typeface="Montserrat"/>
                <a:ea typeface="Montserrat"/>
                <a:cs typeface="Montserrat"/>
                <a:sym typeface="Montserrat"/>
              </a:rPr>
              <a:t>. </a:t>
            </a:r>
            <a:endParaRPr sz="2400" dirty="0">
              <a:latin typeface="Montserrat"/>
              <a:ea typeface="Montserrat"/>
              <a:cs typeface="Montserrat"/>
              <a:sym typeface="Montserrat"/>
            </a:endParaRPr>
          </a:p>
          <a:p>
            <a:pPr marL="0" lvl="0" indent="0" algn="ctr" rtl="0">
              <a:spcBef>
                <a:spcPts val="1200"/>
              </a:spcBef>
              <a:spcAft>
                <a:spcPts val="0"/>
              </a:spcAft>
              <a:buNone/>
            </a:pPr>
            <a:r>
              <a:rPr lang="en" sz="2400" dirty="0">
                <a:latin typeface="Montserrat"/>
                <a:ea typeface="Montserrat"/>
                <a:cs typeface="Montserrat"/>
                <a:sym typeface="Montserrat"/>
              </a:rPr>
              <a:t>DNA must </a:t>
            </a:r>
            <a:r>
              <a:rPr lang="en" sz="2400" b="1" dirty="0">
                <a:latin typeface="Montserrat"/>
                <a:ea typeface="Montserrat"/>
                <a:cs typeface="Montserrat"/>
                <a:sym typeface="Montserrat"/>
              </a:rPr>
              <a:t>stay</a:t>
            </a:r>
            <a:r>
              <a:rPr lang="en" sz="2400" dirty="0">
                <a:latin typeface="Montserrat"/>
                <a:ea typeface="Montserrat"/>
                <a:cs typeface="Montserrat"/>
                <a:sym typeface="Montserrat"/>
              </a:rPr>
              <a:t> in the nucleus, but RNA can </a:t>
            </a:r>
            <a:r>
              <a:rPr lang="en" sz="2400" b="1" dirty="0">
                <a:latin typeface="Montserrat"/>
                <a:ea typeface="Montserrat"/>
                <a:cs typeface="Montserrat"/>
                <a:sym typeface="Montserrat"/>
              </a:rPr>
              <a:t>travel out</a:t>
            </a:r>
            <a:r>
              <a:rPr lang="en" sz="2400" dirty="0">
                <a:latin typeface="Montserrat"/>
                <a:ea typeface="Montserrat"/>
                <a:cs typeface="Montserrat"/>
                <a:sym typeface="Montserrat"/>
              </a:rPr>
              <a:t>. </a:t>
            </a:r>
            <a:endParaRPr sz="2400" dirty="0">
              <a:latin typeface="Montserrat"/>
              <a:ea typeface="Montserrat"/>
              <a:cs typeface="Montserrat"/>
              <a:sym typeface="Montserrat"/>
            </a:endParaRPr>
          </a:p>
          <a:p>
            <a:pPr marL="0" lvl="0" indent="0" algn="ctr" rtl="0">
              <a:spcBef>
                <a:spcPts val="1200"/>
              </a:spcBef>
              <a:spcAft>
                <a:spcPts val="1200"/>
              </a:spcAft>
              <a:buNone/>
            </a:pPr>
            <a:r>
              <a:rPr lang="en" sz="2400" dirty="0">
                <a:latin typeface="Montserrat"/>
                <a:ea typeface="Montserrat"/>
                <a:cs typeface="Montserrat"/>
                <a:sym typeface="Montserrat"/>
              </a:rPr>
              <a:t>Both DNA and RNA contain genetic information. </a:t>
            </a:r>
            <a:endParaRPr sz="2400" dirty="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65"/>
          <p:cNvSpPr txBox="1">
            <a:spLocks noGrp="1"/>
          </p:cNvSpPr>
          <p:nvPr>
            <p:ph type="title" idx="4294967295"/>
          </p:nvPr>
        </p:nvSpPr>
        <p:spPr>
          <a:xfrm>
            <a:off x="1462800" y="190600"/>
            <a:ext cx="62184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latin typeface="Oswald"/>
                <a:ea typeface="Oswald"/>
                <a:cs typeface="Oswald"/>
                <a:sym typeface="Oswald"/>
              </a:rPr>
              <a:t>Types of RNA </a:t>
            </a:r>
            <a:endParaRPr sz="3800" dirty="0">
              <a:latin typeface="Oswald"/>
              <a:ea typeface="Oswald"/>
              <a:cs typeface="Oswald"/>
              <a:sym typeface="Oswald"/>
            </a:endParaRPr>
          </a:p>
        </p:txBody>
      </p:sp>
      <p:sp>
        <p:nvSpPr>
          <p:cNvPr id="1284" name="Google Shape;1284;p65"/>
          <p:cNvSpPr txBox="1">
            <a:spLocks noGrp="1"/>
          </p:cNvSpPr>
          <p:nvPr>
            <p:ph type="subTitle" idx="4294967295"/>
          </p:nvPr>
        </p:nvSpPr>
        <p:spPr>
          <a:xfrm>
            <a:off x="416725" y="1258275"/>
            <a:ext cx="8384700" cy="31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Montserrat"/>
                <a:ea typeface="Montserrat"/>
                <a:cs typeface="Montserrat"/>
                <a:sym typeface="Montserrat"/>
              </a:rPr>
              <a:t>There are 3 types of protein which all play an important role in the protein synthesis process: </a:t>
            </a:r>
            <a:endParaRPr sz="2200" dirty="0">
              <a:latin typeface="Montserrat"/>
              <a:ea typeface="Montserrat"/>
              <a:cs typeface="Montserrat"/>
              <a:sym typeface="Montserrat"/>
            </a:endParaRPr>
          </a:p>
          <a:p>
            <a:pPr marL="457200" lvl="0" indent="-368300" algn="l" rtl="0">
              <a:spcBef>
                <a:spcPts val="1200"/>
              </a:spcBef>
              <a:spcAft>
                <a:spcPts val="0"/>
              </a:spcAft>
              <a:buSzPts val="2200"/>
              <a:buFont typeface="Montserrat"/>
              <a:buChar char="●"/>
            </a:pPr>
            <a:r>
              <a:rPr lang="en" sz="2200" b="1" dirty="0">
                <a:latin typeface="Montserrat"/>
                <a:ea typeface="Montserrat"/>
                <a:cs typeface="Montserrat"/>
                <a:sym typeface="Montserrat"/>
              </a:rPr>
              <a:t>mRNA</a:t>
            </a:r>
            <a:r>
              <a:rPr lang="en" sz="2200" dirty="0">
                <a:latin typeface="Montserrat"/>
                <a:ea typeface="Montserrat"/>
                <a:cs typeface="Montserrat"/>
                <a:sym typeface="Montserrat"/>
              </a:rPr>
              <a:t> carries the </a:t>
            </a:r>
            <a:r>
              <a:rPr lang="en" sz="2200" dirty="0">
                <a:solidFill>
                  <a:srgbClr val="FF0000"/>
                </a:solidFill>
                <a:latin typeface="Montserrat"/>
                <a:ea typeface="Montserrat"/>
                <a:cs typeface="Montserrat"/>
                <a:sym typeface="Montserrat"/>
              </a:rPr>
              <a:t>information</a:t>
            </a:r>
            <a:r>
              <a:rPr lang="en" sz="2200" dirty="0">
                <a:latin typeface="Montserrat"/>
                <a:ea typeface="Montserrat"/>
                <a:cs typeface="Montserrat"/>
                <a:sym typeface="Montserrat"/>
              </a:rPr>
              <a:t> from the DNA in the nucleus to the ribosome where proteins are made</a:t>
            </a:r>
            <a:endParaRPr sz="2200" dirty="0">
              <a:latin typeface="Montserrat"/>
              <a:ea typeface="Montserrat"/>
              <a:cs typeface="Montserrat"/>
              <a:sym typeface="Montserrat"/>
            </a:endParaRPr>
          </a:p>
          <a:p>
            <a:pPr marL="457200" lvl="0" indent="-368300" algn="l" rtl="0">
              <a:spcBef>
                <a:spcPts val="0"/>
              </a:spcBef>
              <a:spcAft>
                <a:spcPts val="0"/>
              </a:spcAft>
              <a:buSzPts val="2200"/>
              <a:buFont typeface="Montserrat"/>
              <a:buChar char="●"/>
            </a:pPr>
            <a:r>
              <a:rPr lang="en" sz="2200" b="1" dirty="0">
                <a:latin typeface="Montserrat"/>
                <a:ea typeface="Montserrat"/>
                <a:cs typeface="Montserrat"/>
                <a:sym typeface="Montserrat"/>
              </a:rPr>
              <a:t>tRNA</a:t>
            </a:r>
            <a:r>
              <a:rPr lang="en" sz="2200" dirty="0">
                <a:latin typeface="Montserrat"/>
                <a:ea typeface="Montserrat"/>
                <a:cs typeface="Montserrat"/>
                <a:sym typeface="Montserrat"/>
              </a:rPr>
              <a:t> brings the </a:t>
            </a:r>
            <a:r>
              <a:rPr lang="en" sz="2200" dirty="0">
                <a:solidFill>
                  <a:srgbClr val="FF0000"/>
                </a:solidFill>
                <a:latin typeface="Montserrat"/>
                <a:ea typeface="Montserrat"/>
                <a:cs typeface="Montserrat"/>
                <a:sym typeface="Montserrat"/>
              </a:rPr>
              <a:t>amino</a:t>
            </a:r>
            <a:r>
              <a:rPr lang="en" sz="2200" dirty="0">
                <a:latin typeface="Montserrat"/>
                <a:ea typeface="Montserrat"/>
                <a:cs typeface="Montserrat"/>
                <a:sym typeface="Montserrat"/>
              </a:rPr>
              <a:t> acids to the ribosome to create the amino acid chain </a:t>
            </a:r>
            <a:endParaRPr sz="2200" dirty="0">
              <a:latin typeface="Montserrat"/>
              <a:ea typeface="Montserrat"/>
              <a:cs typeface="Montserrat"/>
              <a:sym typeface="Montserrat"/>
            </a:endParaRPr>
          </a:p>
          <a:p>
            <a:pPr marL="457200" lvl="0" indent="-368300" algn="l" rtl="0">
              <a:spcBef>
                <a:spcPts val="0"/>
              </a:spcBef>
              <a:spcAft>
                <a:spcPts val="0"/>
              </a:spcAft>
              <a:buSzPts val="2200"/>
              <a:buFont typeface="Montserrat"/>
              <a:buChar char="●"/>
            </a:pPr>
            <a:r>
              <a:rPr lang="en" sz="2200" b="1" dirty="0">
                <a:latin typeface="Montserrat"/>
                <a:ea typeface="Montserrat"/>
                <a:cs typeface="Montserrat"/>
                <a:sym typeface="Montserrat"/>
              </a:rPr>
              <a:t>rRNA </a:t>
            </a:r>
            <a:r>
              <a:rPr lang="en" sz="2200" dirty="0">
                <a:latin typeface="Montserrat"/>
                <a:ea typeface="Montserrat"/>
                <a:cs typeface="Montserrat"/>
                <a:sym typeface="Montserrat"/>
              </a:rPr>
              <a:t>makes up the </a:t>
            </a:r>
            <a:r>
              <a:rPr lang="en" sz="2200" dirty="0">
                <a:solidFill>
                  <a:srgbClr val="FF0000"/>
                </a:solidFill>
                <a:latin typeface="Montserrat"/>
                <a:ea typeface="Montserrat"/>
                <a:cs typeface="Montserrat"/>
                <a:sym typeface="Montserrat"/>
              </a:rPr>
              <a:t>structure</a:t>
            </a:r>
            <a:r>
              <a:rPr lang="en" sz="2200" dirty="0">
                <a:latin typeface="Montserrat"/>
                <a:ea typeface="Montserrat"/>
                <a:cs typeface="Montserrat"/>
                <a:sym typeface="Montserrat"/>
              </a:rPr>
              <a:t> of the ribosome</a:t>
            </a:r>
            <a:endParaRPr sz="2200" dirty="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67"/>
          <p:cNvSpPr txBox="1">
            <a:spLocks noGrp="1"/>
          </p:cNvSpPr>
          <p:nvPr>
            <p:ph type="subTitle" idx="4294967295"/>
          </p:nvPr>
        </p:nvSpPr>
        <p:spPr>
          <a:xfrm>
            <a:off x="0" y="1159630"/>
            <a:ext cx="9144000" cy="39838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Montserrat"/>
                <a:ea typeface="Montserrat"/>
                <a:cs typeface="Montserrat"/>
                <a:sym typeface="Montserrat"/>
              </a:rPr>
              <a:t>The DNA and RNA work together to complete one goal: protein production. So what is it about proteins that makes them so essential? </a:t>
            </a:r>
            <a:endParaRPr sz="2800" dirty="0">
              <a:latin typeface="Montserrat"/>
              <a:ea typeface="Montserrat"/>
              <a:cs typeface="Montserrat"/>
              <a:sym typeface="Montserrat"/>
            </a:endParaRPr>
          </a:p>
          <a:p>
            <a:pPr marL="0" lvl="0" indent="0" algn="ctr" rtl="0">
              <a:spcBef>
                <a:spcPts val="1200"/>
              </a:spcBef>
              <a:spcAft>
                <a:spcPts val="0"/>
              </a:spcAft>
              <a:buNone/>
            </a:pPr>
            <a:r>
              <a:rPr lang="en" sz="2800" dirty="0">
                <a:latin typeface="Montserrat"/>
                <a:ea typeface="Montserrat"/>
                <a:cs typeface="Montserrat"/>
                <a:sym typeface="Montserrat"/>
              </a:rPr>
              <a:t>Proteins are massive molecules which are made up of a </a:t>
            </a:r>
            <a:r>
              <a:rPr lang="en" sz="2800" b="1" dirty="0">
                <a:solidFill>
                  <a:srgbClr val="FF0000"/>
                </a:solidFill>
                <a:latin typeface="Montserrat"/>
                <a:ea typeface="Montserrat"/>
                <a:cs typeface="Montserrat"/>
                <a:sym typeface="Montserrat"/>
              </a:rPr>
              <a:t>chain</a:t>
            </a:r>
            <a:r>
              <a:rPr lang="en" sz="2800" dirty="0">
                <a:latin typeface="Montserrat"/>
                <a:ea typeface="Montserrat"/>
                <a:cs typeface="Montserrat"/>
                <a:sym typeface="Montserrat"/>
              </a:rPr>
              <a:t> of </a:t>
            </a:r>
            <a:r>
              <a:rPr lang="en" sz="2800" b="1" dirty="0">
                <a:latin typeface="Montserrat"/>
                <a:ea typeface="Montserrat"/>
                <a:cs typeface="Montserrat"/>
                <a:sym typeface="Montserrat"/>
              </a:rPr>
              <a:t>amino acids</a:t>
            </a:r>
            <a:r>
              <a:rPr lang="en" sz="2800" dirty="0">
                <a:latin typeface="Montserrat"/>
                <a:ea typeface="Montserrat"/>
                <a:cs typeface="Montserrat"/>
                <a:sym typeface="Montserrat"/>
              </a:rPr>
              <a:t>. The shape of a protein is directly related to its </a:t>
            </a:r>
            <a:r>
              <a:rPr lang="en" sz="2800" b="1" dirty="0">
                <a:latin typeface="Montserrat"/>
                <a:ea typeface="Montserrat"/>
                <a:cs typeface="Montserrat"/>
                <a:sym typeface="Montserrat"/>
              </a:rPr>
              <a:t>function</a:t>
            </a:r>
            <a:r>
              <a:rPr lang="en" sz="2800" dirty="0">
                <a:latin typeface="Montserrat"/>
                <a:ea typeface="Montserrat"/>
                <a:cs typeface="Montserrat"/>
                <a:sym typeface="Montserrat"/>
              </a:rPr>
              <a:t>, or job. </a:t>
            </a:r>
            <a:endParaRPr sz="2800" dirty="0">
              <a:latin typeface="Montserrat"/>
              <a:ea typeface="Montserrat"/>
              <a:cs typeface="Montserrat"/>
              <a:sym typeface="Montserrat"/>
            </a:endParaRPr>
          </a:p>
          <a:p>
            <a:pPr marL="0" lvl="0" indent="0" algn="l" rtl="0">
              <a:spcBef>
                <a:spcPts val="1200"/>
              </a:spcBef>
              <a:spcAft>
                <a:spcPts val="1200"/>
              </a:spcAft>
              <a:buNone/>
            </a:pPr>
            <a:endParaRPr sz="2800" dirty="0">
              <a:latin typeface="Montserrat"/>
              <a:ea typeface="Montserrat"/>
              <a:cs typeface="Montserrat"/>
              <a:sym typeface="Montserrat"/>
            </a:endParaRPr>
          </a:p>
        </p:txBody>
      </p:sp>
      <p:sp>
        <p:nvSpPr>
          <p:cNvPr id="1295" name="Google Shape;1295;p67"/>
          <p:cNvSpPr txBox="1">
            <a:spLocks noGrp="1"/>
          </p:cNvSpPr>
          <p:nvPr>
            <p:ph type="title" idx="4294967295"/>
          </p:nvPr>
        </p:nvSpPr>
        <p:spPr>
          <a:xfrm>
            <a:off x="2925600" y="513300"/>
            <a:ext cx="62184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dirty="0">
                <a:latin typeface="Oswald"/>
                <a:ea typeface="Oswald"/>
                <a:cs typeface="Oswald"/>
                <a:sym typeface="Oswald"/>
              </a:rPr>
              <a:t>PROTEINS</a:t>
            </a:r>
            <a:endParaRPr sz="3800" dirty="0">
              <a:latin typeface="Oswald"/>
              <a:ea typeface="Oswald"/>
              <a:cs typeface="Oswald"/>
              <a:sym typeface="Oswald"/>
            </a:endParaRPr>
          </a:p>
        </p:txBody>
      </p:sp>
      <p:sp>
        <p:nvSpPr>
          <p:cNvPr id="3" name="TextBox 2">
            <a:extLst>
              <a:ext uri="{FF2B5EF4-FFF2-40B4-BE49-F238E27FC236}">
                <a16:creationId xmlns:a16="http://schemas.microsoft.com/office/drawing/2014/main" id="{8E1543B1-C3EF-0F66-BE5F-A63445D5BF23}"/>
              </a:ext>
            </a:extLst>
          </p:cNvPr>
          <p:cNvSpPr txBox="1"/>
          <p:nvPr/>
        </p:nvSpPr>
        <p:spPr>
          <a:xfrm>
            <a:off x="149702" y="139958"/>
            <a:ext cx="4895680" cy="646331"/>
          </a:xfrm>
          <a:prstGeom prst="rect">
            <a:avLst/>
          </a:prstGeom>
          <a:noFill/>
        </p:spPr>
        <p:txBody>
          <a:bodyPr wrap="square">
            <a:spAutoFit/>
          </a:bodyPr>
          <a:lstStyle/>
          <a:p>
            <a:r>
              <a:rPr lang="en" sz="3600" dirty="0">
                <a:latin typeface="Oswald"/>
                <a:ea typeface="Oswald"/>
                <a:cs typeface="Oswald"/>
                <a:sym typeface="Oswald"/>
              </a:rPr>
              <a:t>What are proteins?</a:t>
            </a:r>
            <a:endParaRPr lang="en-US" sz="3600" dirty="0"/>
          </a:p>
        </p:txBody>
      </p:sp>
    </p:spTree>
  </p:cSld>
  <p:clrMapOvr>
    <a:masterClrMapping/>
  </p:clrMapOvr>
</p:sld>
</file>

<file path=ppt/theme/theme1.xml><?xml version="1.0" encoding="utf-8"?>
<a:theme xmlns:a="http://schemas.openxmlformats.org/drawingml/2006/main" name="Hearing &amp; Speech Disorders by Slidesgo">
  <a:themeElements>
    <a:clrScheme name="Simple Light">
      <a:dk1>
        <a:srgbClr val="FDF1EE"/>
      </a:dk1>
      <a:lt1>
        <a:srgbClr val="FFA2B5"/>
      </a:lt1>
      <a:dk2>
        <a:srgbClr val="FF744B"/>
      </a:dk2>
      <a:lt2>
        <a:srgbClr val="E0C53B"/>
      </a:lt2>
      <a:accent1>
        <a:srgbClr val="1FAB6A"/>
      </a:accent1>
      <a:accent2>
        <a:srgbClr val="4E6EE8"/>
      </a:accent2>
      <a:accent3>
        <a:srgbClr val="19348E"/>
      </a:accent3>
      <a:accent4>
        <a:srgbClr val="1FAB6A"/>
      </a:accent4>
      <a:accent5>
        <a:srgbClr val="FF744B"/>
      </a:accent5>
      <a:accent6>
        <a:srgbClr val="E0C53B"/>
      </a:accent6>
      <a:hlink>
        <a:srgbClr val="1934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1055</Words>
  <Application>Microsoft Macintosh PowerPoint</Application>
  <PresentationFormat>On-screen Show (16:9)</PresentationFormat>
  <Paragraphs>124</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Allerta Stencil</vt:lpstr>
      <vt:lpstr>Montserrat</vt:lpstr>
      <vt:lpstr>Arial</vt:lpstr>
      <vt:lpstr>Staatliches</vt:lpstr>
      <vt:lpstr>Oswald</vt:lpstr>
      <vt:lpstr>Calibri</vt:lpstr>
      <vt:lpstr>Tahoma</vt:lpstr>
      <vt:lpstr>Lato</vt:lpstr>
      <vt:lpstr>Open Sans</vt:lpstr>
      <vt:lpstr>Hearing &amp; Speech Disorders by Slidesgo</vt:lpstr>
      <vt:lpstr>Transcription/Translation From DNA to Proteins</vt:lpstr>
      <vt:lpstr>DNA</vt:lpstr>
      <vt:lpstr>What is DNA? You may already know that DNA is the “code” of life, but how do our bodies interpret this information? And what do they do with it?  The simple answer is that DNA is a set of coded instructions which tell cells how to make proteins. Each gene, or section of DNA, contains the instructions a cell needs to assemble a protein.   </vt:lpstr>
      <vt:lpstr>PowerPoint Presentation</vt:lpstr>
      <vt:lpstr>PowerPoint Presentation</vt:lpstr>
      <vt:lpstr>PowerPoint Presentation</vt:lpstr>
      <vt:lpstr>RNA vs. DNA</vt:lpstr>
      <vt:lpstr>Types of RNA </vt:lpstr>
      <vt:lpstr>PROTEINS</vt:lpstr>
      <vt:lpstr>PROTEINS</vt:lpstr>
      <vt:lpstr>PROTEIN SYNTHESIS</vt:lpstr>
      <vt:lpstr>REVIEW: The Central Dogma in Biology </vt:lpstr>
      <vt:lpstr>STEP 1: TRANSCRIPTION</vt:lpstr>
      <vt:lpstr>PowerPoint Presentation</vt:lpstr>
      <vt:lpstr>Try it! Transcribe the DNA: </vt:lpstr>
      <vt:lpstr>How did you do? </vt:lpstr>
      <vt:lpstr>STEP 2: TRANSLATION</vt:lpstr>
      <vt:lpstr>PowerPoint Presentation</vt:lpstr>
      <vt:lpstr>PowerPoint Presentation</vt:lpstr>
      <vt:lpstr>Try it! Match codons with amino acids: </vt:lpstr>
      <vt:lpstr>PowerPoint Presentation</vt:lpstr>
      <vt:lpstr>Put it together! </vt:lpstr>
      <vt:lpstr>PowerPoint Presentation</vt:lpstr>
      <vt:lpstr>PROTEIN SYNTHESIS: Common mishaps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SYNTHESIS From DNA to Proteins</dc:title>
  <cp:lastModifiedBy>Dale Walker</cp:lastModifiedBy>
  <cp:revision>14</cp:revision>
  <cp:lastPrinted>2024-03-25T13:58:32Z</cp:lastPrinted>
  <dcterms:modified xsi:type="dcterms:W3CDTF">2024-03-25T13:59:06Z</dcterms:modified>
</cp:coreProperties>
</file>