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sldIdLst>
    <p:sldId id="328" r:id="rId2"/>
    <p:sldId id="330" r:id="rId3"/>
    <p:sldId id="377" r:id="rId4"/>
    <p:sldId id="378" r:id="rId5"/>
    <p:sldId id="380" r:id="rId6"/>
    <p:sldId id="381" r:id="rId7"/>
    <p:sldId id="369" r:id="rId8"/>
    <p:sldId id="370" r:id="rId9"/>
    <p:sldId id="371" r:id="rId10"/>
    <p:sldId id="375" r:id="rId11"/>
    <p:sldId id="336" r:id="rId12"/>
    <p:sldId id="337" r:id="rId13"/>
    <p:sldId id="338" r:id="rId14"/>
    <p:sldId id="339" r:id="rId15"/>
    <p:sldId id="340" r:id="rId16"/>
    <p:sldId id="392" r:id="rId17"/>
    <p:sldId id="400" r:id="rId18"/>
    <p:sldId id="393" r:id="rId19"/>
    <p:sldId id="394" r:id="rId20"/>
    <p:sldId id="343" r:id="rId21"/>
    <p:sldId id="344" r:id="rId22"/>
    <p:sldId id="345" r:id="rId23"/>
    <p:sldId id="346" r:id="rId24"/>
    <p:sldId id="347" r:id="rId25"/>
    <p:sldId id="348" r:id="rId26"/>
    <p:sldId id="349" r:id="rId27"/>
    <p:sldId id="399" r:id="rId28"/>
    <p:sldId id="359" r:id="rId29"/>
    <p:sldId id="360" r:id="rId30"/>
    <p:sldId id="361" r:id="rId31"/>
    <p:sldId id="401" r:id="rId32"/>
    <p:sldId id="363" r:id="rId33"/>
    <p:sldId id="398" r:id="rId34"/>
    <p:sldId id="365" r:id="rId35"/>
    <p:sldId id="366" r:id="rId36"/>
    <p:sldId id="367" r:id="rId37"/>
    <p:sldId id="368" r:id="rId38"/>
  </p:sldIdLst>
  <p:sldSz cx="9144000" cy="6858000" type="screen4x3"/>
  <p:notesSz cx="6858000" cy="9144000"/>
  <p:defaultTextStyle>
    <a:defPPr>
      <a:defRPr lang="en-US"/>
    </a:defPPr>
    <a:lvl1pPr algn="l" rtl="0" eaLnBrk="0" fontAlgn="base" hangingPunct="0">
      <a:spcBef>
        <a:spcPct val="0"/>
      </a:spcBef>
      <a:spcAft>
        <a:spcPct val="0"/>
      </a:spcAft>
      <a:defRPr sz="600" kern="1200">
        <a:solidFill>
          <a:schemeClr val="tx1"/>
        </a:solidFill>
        <a:latin typeface="Times" pitchFamily="2" charset="0"/>
        <a:ea typeface="+mn-ea"/>
        <a:cs typeface="+mn-cs"/>
      </a:defRPr>
    </a:lvl1pPr>
    <a:lvl2pPr marL="457200" algn="l" rtl="0" eaLnBrk="0" fontAlgn="base" hangingPunct="0">
      <a:spcBef>
        <a:spcPct val="0"/>
      </a:spcBef>
      <a:spcAft>
        <a:spcPct val="0"/>
      </a:spcAft>
      <a:defRPr sz="600" kern="1200">
        <a:solidFill>
          <a:schemeClr val="tx1"/>
        </a:solidFill>
        <a:latin typeface="Times" pitchFamily="2" charset="0"/>
        <a:ea typeface="+mn-ea"/>
        <a:cs typeface="+mn-cs"/>
      </a:defRPr>
    </a:lvl2pPr>
    <a:lvl3pPr marL="914400" algn="l" rtl="0" eaLnBrk="0" fontAlgn="base" hangingPunct="0">
      <a:spcBef>
        <a:spcPct val="0"/>
      </a:spcBef>
      <a:spcAft>
        <a:spcPct val="0"/>
      </a:spcAft>
      <a:defRPr sz="600" kern="1200">
        <a:solidFill>
          <a:schemeClr val="tx1"/>
        </a:solidFill>
        <a:latin typeface="Times" pitchFamily="2" charset="0"/>
        <a:ea typeface="+mn-ea"/>
        <a:cs typeface="+mn-cs"/>
      </a:defRPr>
    </a:lvl3pPr>
    <a:lvl4pPr marL="1371600" algn="l" rtl="0" eaLnBrk="0" fontAlgn="base" hangingPunct="0">
      <a:spcBef>
        <a:spcPct val="0"/>
      </a:spcBef>
      <a:spcAft>
        <a:spcPct val="0"/>
      </a:spcAft>
      <a:defRPr sz="600" kern="1200">
        <a:solidFill>
          <a:schemeClr val="tx1"/>
        </a:solidFill>
        <a:latin typeface="Times" pitchFamily="2" charset="0"/>
        <a:ea typeface="+mn-ea"/>
        <a:cs typeface="+mn-cs"/>
      </a:defRPr>
    </a:lvl4pPr>
    <a:lvl5pPr marL="1828800" algn="l" rtl="0" eaLnBrk="0" fontAlgn="base" hangingPunct="0">
      <a:spcBef>
        <a:spcPct val="0"/>
      </a:spcBef>
      <a:spcAft>
        <a:spcPct val="0"/>
      </a:spcAft>
      <a:defRPr sz="600" kern="1200">
        <a:solidFill>
          <a:schemeClr val="tx1"/>
        </a:solidFill>
        <a:latin typeface="Times" pitchFamily="2" charset="0"/>
        <a:ea typeface="+mn-ea"/>
        <a:cs typeface="+mn-cs"/>
      </a:defRPr>
    </a:lvl5pPr>
    <a:lvl6pPr marL="2286000" algn="l" defTabSz="914400" rtl="0" eaLnBrk="1" latinLnBrk="0" hangingPunct="1">
      <a:defRPr sz="600" kern="1200">
        <a:solidFill>
          <a:schemeClr val="tx1"/>
        </a:solidFill>
        <a:latin typeface="Times" pitchFamily="2" charset="0"/>
        <a:ea typeface="+mn-ea"/>
        <a:cs typeface="+mn-cs"/>
      </a:defRPr>
    </a:lvl6pPr>
    <a:lvl7pPr marL="2743200" algn="l" defTabSz="914400" rtl="0" eaLnBrk="1" latinLnBrk="0" hangingPunct="1">
      <a:defRPr sz="600" kern="1200">
        <a:solidFill>
          <a:schemeClr val="tx1"/>
        </a:solidFill>
        <a:latin typeface="Times" pitchFamily="2" charset="0"/>
        <a:ea typeface="+mn-ea"/>
        <a:cs typeface="+mn-cs"/>
      </a:defRPr>
    </a:lvl7pPr>
    <a:lvl8pPr marL="3200400" algn="l" defTabSz="914400" rtl="0" eaLnBrk="1" latinLnBrk="0" hangingPunct="1">
      <a:defRPr sz="600" kern="1200">
        <a:solidFill>
          <a:schemeClr val="tx1"/>
        </a:solidFill>
        <a:latin typeface="Times" pitchFamily="2" charset="0"/>
        <a:ea typeface="+mn-ea"/>
        <a:cs typeface="+mn-cs"/>
      </a:defRPr>
    </a:lvl8pPr>
    <a:lvl9pPr marL="3657600" algn="l" defTabSz="914400" rtl="0" eaLnBrk="1" latinLnBrk="0" hangingPunct="1">
      <a:defRPr sz="600" kern="1200">
        <a:solidFill>
          <a:schemeClr val="tx1"/>
        </a:solidFill>
        <a:latin typeface="Times" pitchFamily="2" charset="0"/>
        <a:ea typeface="+mn-ea"/>
        <a:cs typeface="+mn-cs"/>
      </a:defRPr>
    </a:lvl9pPr>
  </p:defaultTextStyle>
  <p:extLst>
    <p:ext uri="{EFAFB233-063F-42B5-8137-9DF3F51BA10A}">
      <p15:sldGuideLst xmlns:p15="http://schemas.microsoft.com/office/powerpoint/2012/main">
        <p15:guide id="1" orient="horz" pos="4224">
          <p15:clr>
            <a:srgbClr val="A4A3A4"/>
          </p15:clr>
        </p15:guide>
        <p15:guide id="2" orient="horz" pos="2696">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5" autoAdjust="0"/>
    <p:restoredTop sz="91744" autoAdjust="0"/>
  </p:normalViewPr>
  <p:slideViewPr>
    <p:cSldViewPr snapToGrid="0">
      <p:cViewPr varScale="1">
        <p:scale>
          <a:sx n="120" d="100"/>
          <a:sy n="120" d="100"/>
        </p:scale>
        <p:origin x="744" y="176"/>
      </p:cViewPr>
      <p:guideLst>
        <p:guide orient="horz" pos="4224"/>
        <p:guide orient="horz" pos="2696"/>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99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BE4D65-CA6B-0641-A77E-0E4A12EC91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panose="02020603050405020304" pitchFamily="18" charset="0"/>
              </a:defRPr>
            </a:lvl1pPr>
          </a:lstStyle>
          <a:p>
            <a:pPr>
              <a:defRPr/>
            </a:pPr>
            <a:endParaRPr lang="en-US"/>
          </a:p>
        </p:txBody>
      </p:sp>
      <p:sp>
        <p:nvSpPr>
          <p:cNvPr id="3" name="Date Placeholder 2">
            <a:extLst>
              <a:ext uri="{FF2B5EF4-FFF2-40B4-BE49-F238E27FC236}">
                <a16:creationId xmlns:a16="http://schemas.microsoft.com/office/drawing/2014/main" id="{DBD2D10D-ED3E-1F4E-AD91-EEFC269C9EC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panose="02020603050405020304" pitchFamily="18" charset="0"/>
              </a:defRPr>
            </a:lvl1pPr>
          </a:lstStyle>
          <a:p>
            <a:pPr>
              <a:defRPr/>
            </a:pPr>
            <a:fld id="{93A264B5-0215-3E43-8552-15308D11AEE8}" type="datetimeFigureOut">
              <a:rPr lang="en-US"/>
              <a:pPr>
                <a:defRPr/>
              </a:pPr>
              <a:t>3/11/20</a:t>
            </a:fld>
            <a:endParaRPr lang="en-US"/>
          </a:p>
        </p:txBody>
      </p:sp>
      <p:sp>
        <p:nvSpPr>
          <p:cNvPr id="4" name="Slide Image Placeholder 3">
            <a:extLst>
              <a:ext uri="{FF2B5EF4-FFF2-40B4-BE49-F238E27FC236}">
                <a16:creationId xmlns:a16="http://schemas.microsoft.com/office/drawing/2014/main" id="{AE26BC18-8E06-A644-A51A-C18DC7DA81F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67D26C2-4C5C-4948-AB5D-B4EE920AECB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65101A7-83EA-E14F-9751-9072B9592EF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panose="02020603050405020304"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A60FBC18-90E5-3743-9BA1-A429139C491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panose="02020603050405020304" pitchFamily="18" charset="0"/>
              </a:defRPr>
            </a:lvl1pPr>
          </a:lstStyle>
          <a:p>
            <a:pPr>
              <a:defRPr/>
            </a:pPr>
            <a:fld id="{1E59C348-EB1D-6342-90E3-37943FA5CE9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a:extLst>
              <a:ext uri="{FF2B5EF4-FFF2-40B4-BE49-F238E27FC236}">
                <a16:creationId xmlns:a16="http://schemas.microsoft.com/office/drawing/2014/main" id="{36A93113-5985-6046-BF75-765C2B3666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2F6DA815-E595-1244-B920-6969CEF1E240}" type="slidenum">
              <a:rPr lang="en-US" altLang="en-US" sz="1200" smtClean="0"/>
              <a:pPr/>
              <a:t>1</a:t>
            </a:fld>
            <a:endParaRPr lang="en-US" altLang="en-US" sz="1200"/>
          </a:p>
        </p:txBody>
      </p:sp>
      <p:sp>
        <p:nvSpPr>
          <p:cNvPr id="3075" name="Rectangle 2">
            <a:extLst>
              <a:ext uri="{FF2B5EF4-FFF2-40B4-BE49-F238E27FC236}">
                <a16:creationId xmlns:a16="http://schemas.microsoft.com/office/drawing/2014/main" id="{18B8F2D0-A9EE-5545-93AD-A1EEAF7DC6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6" name="Rectangle 3">
            <a:extLst>
              <a:ext uri="{FF2B5EF4-FFF2-40B4-BE49-F238E27FC236}">
                <a16:creationId xmlns:a16="http://schemas.microsoft.com/office/drawing/2014/main" id="{7ADEA9DE-1EAF-D040-877A-2F4A081CBD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600F7AC-3239-D04B-87EE-1ABFFF004A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2025">
              <a:defRPr sz="600">
                <a:solidFill>
                  <a:schemeClr val="tx1"/>
                </a:solidFill>
                <a:latin typeface="Times" pitchFamily="2" charset="0"/>
              </a:defRPr>
            </a:lvl1pPr>
            <a:lvl2pPr marL="742950" indent="-285750" defTabSz="962025">
              <a:defRPr sz="600">
                <a:solidFill>
                  <a:schemeClr val="tx1"/>
                </a:solidFill>
                <a:latin typeface="Times" pitchFamily="2" charset="0"/>
              </a:defRPr>
            </a:lvl2pPr>
            <a:lvl3pPr marL="1143000" indent="-228600" defTabSz="962025">
              <a:defRPr sz="600">
                <a:solidFill>
                  <a:schemeClr val="tx1"/>
                </a:solidFill>
                <a:latin typeface="Times" pitchFamily="2" charset="0"/>
              </a:defRPr>
            </a:lvl3pPr>
            <a:lvl4pPr marL="1600200" indent="-228600" defTabSz="962025">
              <a:defRPr sz="600">
                <a:solidFill>
                  <a:schemeClr val="tx1"/>
                </a:solidFill>
                <a:latin typeface="Times" pitchFamily="2" charset="0"/>
              </a:defRPr>
            </a:lvl4pPr>
            <a:lvl5pPr marL="2057400" indent="-228600" defTabSz="962025">
              <a:defRPr sz="600">
                <a:solidFill>
                  <a:schemeClr val="tx1"/>
                </a:solidFill>
                <a:latin typeface="Times" pitchFamily="2" charset="0"/>
              </a:defRPr>
            </a:lvl5pPr>
            <a:lvl6pPr marL="2514600" indent="-228600" defTabSz="962025" eaLnBrk="0" fontAlgn="base" hangingPunct="0">
              <a:spcBef>
                <a:spcPct val="0"/>
              </a:spcBef>
              <a:spcAft>
                <a:spcPct val="0"/>
              </a:spcAft>
              <a:defRPr sz="600">
                <a:solidFill>
                  <a:schemeClr val="tx1"/>
                </a:solidFill>
                <a:latin typeface="Times" pitchFamily="2" charset="0"/>
              </a:defRPr>
            </a:lvl6pPr>
            <a:lvl7pPr marL="2971800" indent="-228600" defTabSz="962025" eaLnBrk="0" fontAlgn="base" hangingPunct="0">
              <a:spcBef>
                <a:spcPct val="0"/>
              </a:spcBef>
              <a:spcAft>
                <a:spcPct val="0"/>
              </a:spcAft>
              <a:defRPr sz="600">
                <a:solidFill>
                  <a:schemeClr val="tx1"/>
                </a:solidFill>
                <a:latin typeface="Times" pitchFamily="2" charset="0"/>
              </a:defRPr>
            </a:lvl7pPr>
            <a:lvl8pPr marL="3429000" indent="-228600" defTabSz="962025" eaLnBrk="0" fontAlgn="base" hangingPunct="0">
              <a:spcBef>
                <a:spcPct val="0"/>
              </a:spcBef>
              <a:spcAft>
                <a:spcPct val="0"/>
              </a:spcAft>
              <a:defRPr sz="600">
                <a:solidFill>
                  <a:schemeClr val="tx1"/>
                </a:solidFill>
                <a:latin typeface="Times" pitchFamily="2" charset="0"/>
              </a:defRPr>
            </a:lvl8pPr>
            <a:lvl9pPr marL="3886200" indent="-228600" defTabSz="962025" eaLnBrk="0" fontAlgn="base" hangingPunct="0">
              <a:spcBef>
                <a:spcPct val="0"/>
              </a:spcBef>
              <a:spcAft>
                <a:spcPct val="0"/>
              </a:spcAft>
              <a:defRPr sz="600">
                <a:solidFill>
                  <a:schemeClr val="tx1"/>
                </a:solidFill>
                <a:latin typeface="Times" pitchFamily="2" charset="0"/>
              </a:defRPr>
            </a:lvl9pPr>
          </a:lstStyle>
          <a:p>
            <a:fld id="{984CD0CD-CC5E-6542-A98B-C117B5847C90}" type="slidenum">
              <a:rPr lang="en-US" altLang="en-US" sz="1200" smtClean="0"/>
              <a:pPr/>
              <a:t>18</a:t>
            </a:fld>
            <a:endParaRPr lang="en-US" altLang="en-US" sz="1200"/>
          </a:p>
        </p:txBody>
      </p:sp>
      <p:sp>
        <p:nvSpPr>
          <p:cNvPr id="49155" name="Rectangle 2">
            <a:extLst>
              <a:ext uri="{FF2B5EF4-FFF2-40B4-BE49-F238E27FC236}">
                <a16:creationId xmlns:a16="http://schemas.microsoft.com/office/drawing/2014/main" id="{4BDA7ABC-9BE3-574A-B1F0-29D07784B643}"/>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9156" name="Rectangle 3">
            <a:extLst>
              <a:ext uri="{FF2B5EF4-FFF2-40B4-BE49-F238E27FC236}">
                <a16:creationId xmlns:a16="http://schemas.microsoft.com/office/drawing/2014/main" id="{3B5FACAE-7193-D34F-AF85-4B5B6CBBDBAC}"/>
              </a:ext>
            </a:extLst>
          </p:cNvPr>
          <p:cNvSpPr>
            <a:spLocks noGrp="1" noChangeArrowheads="1"/>
          </p:cNvSpPr>
          <p:nvPr>
            <p:ph type="body"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A09A8D2-17EE-9343-81AD-99FD2FA194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2025">
              <a:defRPr sz="600">
                <a:solidFill>
                  <a:schemeClr val="tx1"/>
                </a:solidFill>
                <a:latin typeface="Times" pitchFamily="2" charset="0"/>
              </a:defRPr>
            </a:lvl1pPr>
            <a:lvl2pPr marL="742950" indent="-285750" defTabSz="962025">
              <a:defRPr sz="600">
                <a:solidFill>
                  <a:schemeClr val="tx1"/>
                </a:solidFill>
                <a:latin typeface="Times" pitchFamily="2" charset="0"/>
              </a:defRPr>
            </a:lvl2pPr>
            <a:lvl3pPr marL="1143000" indent="-228600" defTabSz="962025">
              <a:defRPr sz="600">
                <a:solidFill>
                  <a:schemeClr val="tx1"/>
                </a:solidFill>
                <a:latin typeface="Times" pitchFamily="2" charset="0"/>
              </a:defRPr>
            </a:lvl3pPr>
            <a:lvl4pPr marL="1600200" indent="-228600" defTabSz="962025">
              <a:defRPr sz="600">
                <a:solidFill>
                  <a:schemeClr val="tx1"/>
                </a:solidFill>
                <a:latin typeface="Times" pitchFamily="2" charset="0"/>
              </a:defRPr>
            </a:lvl4pPr>
            <a:lvl5pPr marL="2057400" indent="-228600" defTabSz="962025">
              <a:defRPr sz="600">
                <a:solidFill>
                  <a:schemeClr val="tx1"/>
                </a:solidFill>
                <a:latin typeface="Times" pitchFamily="2" charset="0"/>
              </a:defRPr>
            </a:lvl5pPr>
            <a:lvl6pPr marL="2514600" indent="-228600" defTabSz="962025" eaLnBrk="0" fontAlgn="base" hangingPunct="0">
              <a:spcBef>
                <a:spcPct val="0"/>
              </a:spcBef>
              <a:spcAft>
                <a:spcPct val="0"/>
              </a:spcAft>
              <a:defRPr sz="600">
                <a:solidFill>
                  <a:schemeClr val="tx1"/>
                </a:solidFill>
                <a:latin typeface="Times" pitchFamily="2" charset="0"/>
              </a:defRPr>
            </a:lvl6pPr>
            <a:lvl7pPr marL="2971800" indent="-228600" defTabSz="962025" eaLnBrk="0" fontAlgn="base" hangingPunct="0">
              <a:spcBef>
                <a:spcPct val="0"/>
              </a:spcBef>
              <a:spcAft>
                <a:spcPct val="0"/>
              </a:spcAft>
              <a:defRPr sz="600">
                <a:solidFill>
                  <a:schemeClr val="tx1"/>
                </a:solidFill>
                <a:latin typeface="Times" pitchFamily="2" charset="0"/>
              </a:defRPr>
            </a:lvl7pPr>
            <a:lvl8pPr marL="3429000" indent="-228600" defTabSz="962025" eaLnBrk="0" fontAlgn="base" hangingPunct="0">
              <a:spcBef>
                <a:spcPct val="0"/>
              </a:spcBef>
              <a:spcAft>
                <a:spcPct val="0"/>
              </a:spcAft>
              <a:defRPr sz="600">
                <a:solidFill>
                  <a:schemeClr val="tx1"/>
                </a:solidFill>
                <a:latin typeface="Times" pitchFamily="2" charset="0"/>
              </a:defRPr>
            </a:lvl8pPr>
            <a:lvl9pPr marL="3886200" indent="-228600" defTabSz="962025" eaLnBrk="0" fontAlgn="base" hangingPunct="0">
              <a:spcBef>
                <a:spcPct val="0"/>
              </a:spcBef>
              <a:spcAft>
                <a:spcPct val="0"/>
              </a:spcAft>
              <a:defRPr sz="600">
                <a:solidFill>
                  <a:schemeClr val="tx1"/>
                </a:solidFill>
                <a:latin typeface="Times" pitchFamily="2" charset="0"/>
              </a:defRPr>
            </a:lvl9pPr>
          </a:lstStyle>
          <a:p>
            <a:fld id="{020ECBF9-4AA1-D84D-8825-BD800587369D}" type="slidenum">
              <a:rPr lang="en-US" altLang="en-US" sz="1200" smtClean="0"/>
              <a:pPr/>
              <a:t>19</a:t>
            </a:fld>
            <a:endParaRPr lang="en-US" altLang="en-US" sz="1200"/>
          </a:p>
        </p:txBody>
      </p:sp>
      <p:sp>
        <p:nvSpPr>
          <p:cNvPr id="51203" name="Rectangle 2">
            <a:extLst>
              <a:ext uri="{FF2B5EF4-FFF2-40B4-BE49-F238E27FC236}">
                <a16:creationId xmlns:a16="http://schemas.microsoft.com/office/drawing/2014/main" id="{AA9B00D9-314E-4A43-A9B3-DD641234585D}"/>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1204" name="Rectangle 3">
            <a:extLst>
              <a:ext uri="{FF2B5EF4-FFF2-40B4-BE49-F238E27FC236}">
                <a16:creationId xmlns:a16="http://schemas.microsoft.com/office/drawing/2014/main" id="{09581A7F-43EF-164C-8D0D-A6AB3D07F2AB}"/>
              </a:ext>
            </a:extLst>
          </p:cNvPr>
          <p:cNvSpPr>
            <a:spLocks noGrp="1" noChangeArrowheads="1"/>
          </p:cNvSpPr>
          <p:nvPr>
            <p:ph type="body"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44FF37FA-8F15-CD45-8516-F8353BC0EC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33A98380-5D10-D547-B477-25F6B9D7987D}" type="slidenum">
              <a:rPr lang="en-US" altLang="en-US" sz="1200" smtClean="0"/>
              <a:pPr/>
              <a:t>20</a:t>
            </a:fld>
            <a:endParaRPr lang="en-US" altLang="en-US" sz="1200"/>
          </a:p>
        </p:txBody>
      </p:sp>
      <p:sp>
        <p:nvSpPr>
          <p:cNvPr id="57347" name="Rectangle 2">
            <a:extLst>
              <a:ext uri="{FF2B5EF4-FFF2-40B4-BE49-F238E27FC236}">
                <a16:creationId xmlns:a16="http://schemas.microsoft.com/office/drawing/2014/main" id="{B6037491-7E05-FB4B-85D8-FCC7A11BE4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a:extLst>
              <a:ext uri="{FF2B5EF4-FFF2-40B4-BE49-F238E27FC236}">
                <a16:creationId xmlns:a16="http://schemas.microsoft.com/office/drawing/2014/main" id="{306498F7-403D-1A4C-A117-FACC6A4842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5BB3239C-AB59-0E48-9B67-BC9BA71CBB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6B78F661-B6D2-974A-AB02-1DBC23EBE736}" type="slidenum">
              <a:rPr lang="en-US" altLang="en-US" sz="1200" smtClean="0"/>
              <a:pPr/>
              <a:t>21</a:t>
            </a:fld>
            <a:endParaRPr lang="en-US" altLang="en-US" sz="1200"/>
          </a:p>
        </p:txBody>
      </p:sp>
      <p:sp>
        <p:nvSpPr>
          <p:cNvPr id="59395" name="Rectangle 2">
            <a:extLst>
              <a:ext uri="{FF2B5EF4-FFF2-40B4-BE49-F238E27FC236}">
                <a16:creationId xmlns:a16="http://schemas.microsoft.com/office/drawing/2014/main" id="{6818E719-7E72-024D-BA10-8E3D42C9CF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a:extLst>
              <a:ext uri="{FF2B5EF4-FFF2-40B4-BE49-F238E27FC236}">
                <a16:creationId xmlns:a16="http://schemas.microsoft.com/office/drawing/2014/main" id="{032EF3D1-E1C8-C44E-86E9-226B39AF46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26.8 Aligning segments of DNA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02905F8E-D248-074E-B23C-D754322DEC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9AB0D20E-04B6-CE4F-AD37-0364CB35D9F6}" type="slidenum">
              <a:rPr lang="en-US" altLang="en-US" sz="1200" smtClean="0"/>
              <a:pPr/>
              <a:t>22</a:t>
            </a:fld>
            <a:endParaRPr lang="en-US" altLang="en-US" sz="1200"/>
          </a:p>
        </p:txBody>
      </p:sp>
      <p:sp>
        <p:nvSpPr>
          <p:cNvPr id="61443" name="Rectangle 2">
            <a:extLst>
              <a:ext uri="{FF2B5EF4-FFF2-40B4-BE49-F238E27FC236}">
                <a16:creationId xmlns:a16="http://schemas.microsoft.com/office/drawing/2014/main" id="{A944632E-B134-774F-A84B-27EC51D17B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id="{95E29470-CCB0-D448-8BB8-DA7E53B403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1CD1E569-4217-E147-A2BA-1F2B374671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19B28BB0-B9B2-C943-8DD3-C327FBE31F69}" type="slidenum">
              <a:rPr lang="en-US" altLang="en-US" sz="1200" smtClean="0"/>
              <a:pPr/>
              <a:t>23</a:t>
            </a:fld>
            <a:endParaRPr lang="en-US" altLang="en-US" sz="1200"/>
          </a:p>
        </p:txBody>
      </p:sp>
      <p:sp>
        <p:nvSpPr>
          <p:cNvPr id="63491" name="Rectangle 2">
            <a:extLst>
              <a:ext uri="{FF2B5EF4-FFF2-40B4-BE49-F238E27FC236}">
                <a16:creationId xmlns:a16="http://schemas.microsoft.com/office/drawing/2014/main" id="{1CA2E52F-2380-2B45-A50A-955E2FB08A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a:extLst>
              <a:ext uri="{FF2B5EF4-FFF2-40B4-BE49-F238E27FC236}">
                <a16:creationId xmlns:a16="http://schemas.microsoft.com/office/drawing/2014/main" id="{75F97D3E-208E-F846-9911-18F4196822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60B63989-1EBE-D145-95FA-2769AF8C7D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37FC5520-622F-EE4B-8DDD-90F27CF3501B}" type="slidenum">
              <a:rPr lang="en-US" altLang="en-US" sz="1200" smtClean="0"/>
              <a:pPr/>
              <a:t>24</a:t>
            </a:fld>
            <a:endParaRPr lang="en-US" altLang="en-US" sz="1200"/>
          </a:p>
        </p:txBody>
      </p:sp>
      <p:sp>
        <p:nvSpPr>
          <p:cNvPr id="65539" name="Rectangle 2">
            <a:extLst>
              <a:ext uri="{FF2B5EF4-FFF2-40B4-BE49-F238E27FC236}">
                <a16:creationId xmlns:a16="http://schemas.microsoft.com/office/drawing/2014/main" id="{D31AA560-DC2D-9A4E-A8F6-6C1E83BEF5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30C3EBB8-9823-E240-A3D8-7DCF08B603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26.10 Monophyletic, paraphyletic, and polyphyletic groups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01C54E3-D093-954C-ABBA-3AEDAE9BE1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8A21D8A9-A2FA-F341-9B39-7508552A9C11}" type="slidenum">
              <a:rPr lang="en-US" altLang="en-US" sz="1200" smtClean="0"/>
              <a:pPr/>
              <a:t>25</a:t>
            </a:fld>
            <a:endParaRPr lang="en-US" altLang="en-US" sz="1200"/>
          </a:p>
        </p:txBody>
      </p:sp>
      <p:sp>
        <p:nvSpPr>
          <p:cNvPr id="67587" name="Rectangle 2">
            <a:extLst>
              <a:ext uri="{FF2B5EF4-FFF2-40B4-BE49-F238E27FC236}">
                <a16:creationId xmlns:a16="http://schemas.microsoft.com/office/drawing/2014/main" id="{35DECD14-0B95-CD41-BAC7-89EF5BABD9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id="{43235910-6EDC-C141-8E11-0104E148B6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A082E4DB-5577-BC47-965F-EBFAD22638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D4CA6748-8D4B-5444-B02C-1A2B735F9D09}" type="slidenum">
              <a:rPr lang="en-US" altLang="en-US" sz="1200" smtClean="0"/>
              <a:pPr/>
              <a:t>26</a:t>
            </a:fld>
            <a:endParaRPr lang="en-US" altLang="en-US" sz="1200"/>
          </a:p>
        </p:txBody>
      </p:sp>
      <p:sp>
        <p:nvSpPr>
          <p:cNvPr id="69635" name="Rectangle 2">
            <a:extLst>
              <a:ext uri="{FF2B5EF4-FFF2-40B4-BE49-F238E27FC236}">
                <a16:creationId xmlns:a16="http://schemas.microsoft.com/office/drawing/2014/main" id="{990BBFDB-583F-C54A-B08E-3335E69E4C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29B672E5-6DCD-274C-AB6F-721A287B63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26.11 Constructing a phylogenetic tree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D6695DE-F93E-E842-AF16-77F56680D8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9FE17CD2-552E-7848-83D3-93700454864C}" type="slidenum">
              <a:rPr lang="en-US" altLang="en-US" sz="1200" smtClean="0"/>
              <a:pPr/>
              <a:t>28</a:t>
            </a:fld>
            <a:endParaRPr lang="en-US" altLang="en-US" sz="1200"/>
          </a:p>
        </p:txBody>
      </p:sp>
      <p:sp>
        <p:nvSpPr>
          <p:cNvPr id="87043" name="Rectangle 2">
            <a:extLst>
              <a:ext uri="{FF2B5EF4-FFF2-40B4-BE49-F238E27FC236}">
                <a16:creationId xmlns:a16="http://schemas.microsoft.com/office/drawing/2014/main" id="{17537DFC-98FB-CB4C-A093-E66A1F0212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a:extLst>
              <a:ext uri="{FF2B5EF4-FFF2-40B4-BE49-F238E27FC236}">
                <a16:creationId xmlns:a16="http://schemas.microsoft.com/office/drawing/2014/main" id="{2DD331AC-91BC-C540-BBFF-3531D31C5C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E3D8AF0E-ED12-6848-BBB5-E4D71A43BA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5B4696BB-E50D-F145-9DF0-5C58A32A3156}" type="slidenum">
              <a:rPr lang="en-US" altLang="en-US" sz="1200" smtClean="0"/>
              <a:pPr/>
              <a:t>2</a:t>
            </a:fld>
            <a:endParaRPr lang="en-US" altLang="en-US" sz="1200"/>
          </a:p>
        </p:txBody>
      </p:sp>
      <p:sp>
        <p:nvSpPr>
          <p:cNvPr id="6147" name="Rectangle 2">
            <a:extLst>
              <a:ext uri="{FF2B5EF4-FFF2-40B4-BE49-F238E27FC236}">
                <a16:creationId xmlns:a16="http://schemas.microsoft.com/office/drawing/2014/main" id="{836DBF78-0262-AA4D-9C4F-87CA08BDC7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a:extLst>
              <a:ext uri="{FF2B5EF4-FFF2-40B4-BE49-F238E27FC236}">
                <a16:creationId xmlns:a16="http://schemas.microsoft.com/office/drawing/2014/main" id="{DA105EC2-98F2-2B46-BB3C-000D0BC5D8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FF41CE6A-3E49-8D4C-A5DD-CB7C2D5D35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0851AA9D-EEB3-5341-9573-2DC364A88B52}" type="slidenum">
              <a:rPr lang="en-US" altLang="en-US" sz="1200" smtClean="0"/>
              <a:pPr/>
              <a:t>29</a:t>
            </a:fld>
            <a:endParaRPr lang="en-US" altLang="en-US" sz="1200"/>
          </a:p>
        </p:txBody>
      </p:sp>
      <p:sp>
        <p:nvSpPr>
          <p:cNvPr id="89091" name="Rectangle 2">
            <a:extLst>
              <a:ext uri="{FF2B5EF4-FFF2-40B4-BE49-F238E27FC236}">
                <a16:creationId xmlns:a16="http://schemas.microsoft.com/office/drawing/2014/main" id="{E387AA9F-74D4-0643-B251-AFF6EFC672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a:extLst>
              <a:ext uri="{FF2B5EF4-FFF2-40B4-BE49-F238E27FC236}">
                <a16:creationId xmlns:a16="http://schemas.microsoft.com/office/drawing/2014/main" id="{BBBA2B07-110C-3C49-A9FC-69F449F2CE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CC201184-F30E-924C-8256-978AEDCCAC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4F70A910-72F4-494A-A029-43FA3E411540}" type="slidenum">
              <a:rPr lang="en-US" altLang="en-US" sz="1200" smtClean="0"/>
              <a:pPr/>
              <a:t>30</a:t>
            </a:fld>
            <a:endParaRPr lang="en-US" altLang="en-US" sz="1200"/>
          </a:p>
        </p:txBody>
      </p:sp>
      <p:sp>
        <p:nvSpPr>
          <p:cNvPr id="91139" name="Rectangle 2">
            <a:extLst>
              <a:ext uri="{FF2B5EF4-FFF2-40B4-BE49-F238E27FC236}">
                <a16:creationId xmlns:a16="http://schemas.microsoft.com/office/drawing/2014/main" id="{F8616552-AF2D-FE4D-B923-B35D9B78A4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a:extLst>
              <a:ext uri="{FF2B5EF4-FFF2-40B4-BE49-F238E27FC236}">
                <a16:creationId xmlns:a16="http://schemas.microsoft.com/office/drawing/2014/main" id="{B7D046A6-65CD-104E-B78A-C1366847F3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728F2C1C-3D5C-C542-9323-991D0B531E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28B76122-1701-7041-9D2C-06F9EA1DF08C}" type="slidenum">
              <a:rPr lang="en-US" altLang="en-US" sz="1200" smtClean="0"/>
              <a:pPr/>
              <a:t>32</a:t>
            </a:fld>
            <a:endParaRPr lang="en-US" altLang="en-US" sz="1200"/>
          </a:p>
        </p:txBody>
      </p:sp>
      <p:sp>
        <p:nvSpPr>
          <p:cNvPr id="95235" name="Rectangle 2">
            <a:extLst>
              <a:ext uri="{FF2B5EF4-FFF2-40B4-BE49-F238E27FC236}">
                <a16:creationId xmlns:a16="http://schemas.microsoft.com/office/drawing/2014/main" id="{0E77F682-6BCB-864B-ACCE-6E8CAC44D0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a:extLst>
              <a:ext uri="{FF2B5EF4-FFF2-40B4-BE49-F238E27FC236}">
                <a16:creationId xmlns:a16="http://schemas.microsoft.com/office/drawing/2014/main" id="{2C8E56B9-5C1B-EA41-82AE-DE88C17031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5D80A986-E815-1E41-911A-BCF33F05EC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BE43C828-517D-7444-A88C-02BED21EAB20}" type="slidenum">
              <a:rPr lang="en-US" altLang="en-US" sz="1200" smtClean="0"/>
              <a:pPr/>
              <a:t>34</a:t>
            </a:fld>
            <a:endParaRPr lang="en-US" altLang="en-US" sz="1200"/>
          </a:p>
        </p:txBody>
      </p:sp>
      <p:sp>
        <p:nvSpPr>
          <p:cNvPr id="102403" name="Rectangle 2">
            <a:extLst>
              <a:ext uri="{FF2B5EF4-FFF2-40B4-BE49-F238E27FC236}">
                <a16:creationId xmlns:a16="http://schemas.microsoft.com/office/drawing/2014/main" id="{07F84253-78E5-7C42-A801-CF6243FADC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a:extLst>
              <a:ext uri="{FF2B5EF4-FFF2-40B4-BE49-F238E27FC236}">
                <a16:creationId xmlns:a16="http://schemas.microsoft.com/office/drawing/2014/main" id="{05C9D23F-A8D5-0C4C-A43E-C8AAA419E3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26.21 The three domains of life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95068234-87BD-E24A-833A-D64CEA9496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DA1D29DF-9988-844B-908A-1D0DA5356C38}" type="slidenum">
              <a:rPr lang="en-US" altLang="en-US" sz="1200" smtClean="0"/>
              <a:pPr/>
              <a:t>35</a:t>
            </a:fld>
            <a:endParaRPr lang="en-US" altLang="en-US" sz="1200"/>
          </a:p>
        </p:txBody>
      </p:sp>
      <p:sp>
        <p:nvSpPr>
          <p:cNvPr id="104451" name="Rectangle 2">
            <a:extLst>
              <a:ext uri="{FF2B5EF4-FFF2-40B4-BE49-F238E27FC236}">
                <a16:creationId xmlns:a16="http://schemas.microsoft.com/office/drawing/2014/main" id="{F50D66BC-8B25-2541-B5F5-FA330A925C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a:extLst>
              <a:ext uri="{FF2B5EF4-FFF2-40B4-BE49-F238E27FC236}">
                <a16:creationId xmlns:a16="http://schemas.microsoft.com/office/drawing/2014/main" id="{46E5902E-9281-7C42-B9D8-5AFAC89117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7299AB49-E846-144C-B03F-155A6847BD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32444CA3-AB52-0F48-A696-AA5EBC1FDD0D}" type="slidenum">
              <a:rPr lang="en-US" altLang="en-US" sz="1200" smtClean="0"/>
              <a:pPr/>
              <a:t>36</a:t>
            </a:fld>
            <a:endParaRPr lang="en-US" altLang="en-US" sz="1200"/>
          </a:p>
        </p:txBody>
      </p:sp>
      <p:sp>
        <p:nvSpPr>
          <p:cNvPr id="106499" name="Rectangle 2">
            <a:extLst>
              <a:ext uri="{FF2B5EF4-FFF2-40B4-BE49-F238E27FC236}">
                <a16:creationId xmlns:a16="http://schemas.microsoft.com/office/drawing/2014/main" id="{76215E83-3A16-D74F-9E7E-EDCDCEA8D2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a:extLst>
              <a:ext uri="{FF2B5EF4-FFF2-40B4-BE49-F238E27FC236}">
                <a16:creationId xmlns:a16="http://schemas.microsoft.com/office/drawing/2014/main" id="{9BD8B44B-E611-5645-B639-9BF98F0ABD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CB2EAB28-E654-064D-8DB0-AC57F99A37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99C25EA9-F149-AD4B-8416-D82B54673E7D}" type="slidenum">
              <a:rPr lang="en-US" altLang="en-US" sz="1200" smtClean="0"/>
              <a:pPr/>
              <a:t>37</a:t>
            </a:fld>
            <a:endParaRPr lang="en-US" altLang="en-US" sz="1200"/>
          </a:p>
        </p:txBody>
      </p:sp>
      <p:sp>
        <p:nvSpPr>
          <p:cNvPr id="108547" name="Rectangle 2">
            <a:extLst>
              <a:ext uri="{FF2B5EF4-FFF2-40B4-BE49-F238E27FC236}">
                <a16:creationId xmlns:a16="http://schemas.microsoft.com/office/drawing/2014/main" id="{E2C8BDFA-E548-D04C-BBC0-F84B1417C5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a:extLst>
              <a:ext uri="{FF2B5EF4-FFF2-40B4-BE49-F238E27FC236}">
                <a16:creationId xmlns:a16="http://schemas.microsoft.com/office/drawing/2014/main" id="{7DB0ED74-17AA-DC44-851E-AEE6076ADA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26.23 A ring of life</a:t>
            </a:r>
          </a:p>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B282C37-C7FC-EC42-B983-6814423D6248}"/>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4339" name="Rectangle 3">
            <a:extLst>
              <a:ext uri="{FF2B5EF4-FFF2-40B4-BE49-F238E27FC236}">
                <a16:creationId xmlns:a16="http://schemas.microsoft.com/office/drawing/2014/main" id="{DD8135F5-C9D9-B74B-842E-D26A78422E61}"/>
              </a:ext>
            </a:extLst>
          </p:cNvPr>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ltLang="en-US"/>
              <a:t>http://hbs.bishopmuseum.org/pubs-online/pdf/op30p27.pdf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F0C1313-E947-BF48-8A52-A950600555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2A3C101C-945A-BD4E-9475-C28DE28EC1C9}" type="slidenum">
              <a:rPr lang="en-US" altLang="en-US" sz="1200" smtClean="0"/>
              <a:pPr/>
              <a:t>11</a:t>
            </a:fld>
            <a:endParaRPr lang="en-US" altLang="en-US" sz="1200"/>
          </a:p>
        </p:txBody>
      </p:sp>
      <p:sp>
        <p:nvSpPr>
          <p:cNvPr id="36867" name="Rectangle 2">
            <a:extLst>
              <a:ext uri="{FF2B5EF4-FFF2-40B4-BE49-F238E27FC236}">
                <a16:creationId xmlns:a16="http://schemas.microsoft.com/office/drawing/2014/main" id="{84290ECC-9407-3F47-8BD9-E9AE6A3675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781457D2-9F74-5D40-8A54-E28818B6D8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4E2C787-6387-B947-B1FD-CD2B292CC2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CB8B74B2-4C48-FF42-BB10-E7DE7579494E}" type="slidenum">
              <a:rPr lang="en-US" altLang="en-US" sz="1200" smtClean="0"/>
              <a:pPr/>
              <a:t>12</a:t>
            </a:fld>
            <a:endParaRPr lang="en-US" altLang="en-US" sz="1200"/>
          </a:p>
        </p:txBody>
      </p:sp>
      <p:sp>
        <p:nvSpPr>
          <p:cNvPr id="38915" name="Rectangle 2">
            <a:extLst>
              <a:ext uri="{FF2B5EF4-FFF2-40B4-BE49-F238E27FC236}">
                <a16:creationId xmlns:a16="http://schemas.microsoft.com/office/drawing/2014/main" id="{49EB7CF3-939E-5C45-8EE1-BD0E59455B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E7CCF593-E8B4-0148-A23F-DC321CAE7C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26.4 The connection between classification and phylogeny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8FD7218-9E22-CE40-BF2C-019BA60FDF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D3F77667-D9D2-854F-B884-479BFEC9E406}" type="slidenum">
              <a:rPr lang="en-US" altLang="en-US" sz="1200" smtClean="0"/>
              <a:pPr/>
              <a:t>13</a:t>
            </a:fld>
            <a:endParaRPr lang="en-US" altLang="en-US" sz="1200"/>
          </a:p>
        </p:txBody>
      </p:sp>
      <p:sp>
        <p:nvSpPr>
          <p:cNvPr id="40963" name="Rectangle 2">
            <a:extLst>
              <a:ext uri="{FF2B5EF4-FFF2-40B4-BE49-F238E27FC236}">
                <a16:creationId xmlns:a16="http://schemas.microsoft.com/office/drawing/2014/main" id="{EB96A83D-03BF-FD49-A61D-9E5AA3AE6B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42A9FAB5-9383-674B-8EE4-F5643F6D15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26.5 How to read a phylogenetic tree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7591DFA-8ADA-6D43-9059-E07CFD9F17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28A4D90C-C658-624E-8847-7369B2950D7B}" type="slidenum">
              <a:rPr lang="en-US" altLang="en-US" sz="1200" smtClean="0"/>
              <a:pPr/>
              <a:t>14</a:t>
            </a:fld>
            <a:endParaRPr lang="en-US" altLang="en-US" sz="1200"/>
          </a:p>
        </p:txBody>
      </p:sp>
      <p:sp>
        <p:nvSpPr>
          <p:cNvPr id="43011" name="Rectangle 2">
            <a:extLst>
              <a:ext uri="{FF2B5EF4-FFF2-40B4-BE49-F238E27FC236}">
                <a16:creationId xmlns:a16="http://schemas.microsoft.com/office/drawing/2014/main" id="{72A8996C-F623-A243-BF9E-068D0D0FC4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id="{FADE7CC1-A2D5-A74B-8B0E-4DF9CBDD87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A13E1C7F-6237-714C-9810-4C8CEFC6BB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fld id="{4D417F9F-4A50-924E-8AE2-ED8B1B531C76}" type="slidenum">
              <a:rPr lang="en-US" altLang="en-US" sz="1200" smtClean="0"/>
              <a:pPr/>
              <a:t>15</a:t>
            </a:fld>
            <a:endParaRPr lang="en-US" altLang="en-US" sz="1200"/>
          </a:p>
        </p:txBody>
      </p:sp>
      <p:sp>
        <p:nvSpPr>
          <p:cNvPr id="45059" name="Rectangle 2">
            <a:extLst>
              <a:ext uri="{FF2B5EF4-FFF2-40B4-BE49-F238E27FC236}">
                <a16:creationId xmlns:a16="http://schemas.microsoft.com/office/drawing/2014/main" id="{FAD6B8D2-92F7-244C-921C-529967FCE3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a:extLst>
              <a:ext uri="{FF2B5EF4-FFF2-40B4-BE49-F238E27FC236}">
                <a16:creationId xmlns:a16="http://schemas.microsoft.com/office/drawing/2014/main" id="{6028ED14-4EED-6948-B788-88200B4942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86E803E-FEEF-064C-BA18-2308414749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2025">
              <a:defRPr sz="600">
                <a:solidFill>
                  <a:schemeClr val="tx1"/>
                </a:solidFill>
                <a:latin typeface="Times" pitchFamily="2" charset="0"/>
              </a:defRPr>
            </a:lvl1pPr>
            <a:lvl2pPr marL="742950" indent="-285750" defTabSz="962025">
              <a:defRPr sz="600">
                <a:solidFill>
                  <a:schemeClr val="tx1"/>
                </a:solidFill>
                <a:latin typeface="Times" pitchFamily="2" charset="0"/>
              </a:defRPr>
            </a:lvl2pPr>
            <a:lvl3pPr marL="1143000" indent="-228600" defTabSz="962025">
              <a:defRPr sz="600">
                <a:solidFill>
                  <a:schemeClr val="tx1"/>
                </a:solidFill>
                <a:latin typeface="Times" pitchFamily="2" charset="0"/>
              </a:defRPr>
            </a:lvl3pPr>
            <a:lvl4pPr marL="1600200" indent="-228600" defTabSz="962025">
              <a:defRPr sz="600">
                <a:solidFill>
                  <a:schemeClr val="tx1"/>
                </a:solidFill>
                <a:latin typeface="Times" pitchFamily="2" charset="0"/>
              </a:defRPr>
            </a:lvl4pPr>
            <a:lvl5pPr marL="2057400" indent="-228600" defTabSz="962025">
              <a:defRPr sz="600">
                <a:solidFill>
                  <a:schemeClr val="tx1"/>
                </a:solidFill>
                <a:latin typeface="Times" pitchFamily="2" charset="0"/>
              </a:defRPr>
            </a:lvl5pPr>
            <a:lvl6pPr marL="2514600" indent="-228600" defTabSz="962025" eaLnBrk="0" fontAlgn="base" hangingPunct="0">
              <a:spcBef>
                <a:spcPct val="0"/>
              </a:spcBef>
              <a:spcAft>
                <a:spcPct val="0"/>
              </a:spcAft>
              <a:defRPr sz="600">
                <a:solidFill>
                  <a:schemeClr val="tx1"/>
                </a:solidFill>
                <a:latin typeface="Times" pitchFamily="2" charset="0"/>
              </a:defRPr>
            </a:lvl6pPr>
            <a:lvl7pPr marL="2971800" indent="-228600" defTabSz="962025" eaLnBrk="0" fontAlgn="base" hangingPunct="0">
              <a:spcBef>
                <a:spcPct val="0"/>
              </a:spcBef>
              <a:spcAft>
                <a:spcPct val="0"/>
              </a:spcAft>
              <a:defRPr sz="600">
                <a:solidFill>
                  <a:schemeClr val="tx1"/>
                </a:solidFill>
                <a:latin typeface="Times" pitchFamily="2" charset="0"/>
              </a:defRPr>
            </a:lvl7pPr>
            <a:lvl8pPr marL="3429000" indent="-228600" defTabSz="962025" eaLnBrk="0" fontAlgn="base" hangingPunct="0">
              <a:spcBef>
                <a:spcPct val="0"/>
              </a:spcBef>
              <a:spcAft>
                <a:spcPct val="0"/>
              </a:spcAft>
              <a:defRPr sz="600">
                <a:solidFill>
                  <a:schemeClr val="tx1"/>
                </a:solidFill>
                <a:latin typeface="Times" pitchFamily="2" charset="0"/>
              </a:defRPr>
            </a:lvl8pPr>
            <a:lvl9pPr marL="3886200" indent="-228600" defTabSz="962025" eaLnBrk="0" fontAlgn="base" hangingPunct="0">
              <a:spcBef>
                <a:spcPct val="0"/>
              </a:spcBef>
              <a:spcAft>
                <a:spcPct val="0"/>
              </a:spcAft>
              <a:defRPr sz="600">
                <a:solidFill>
                  <a:schemeClr val="tx1"/>
                </a:solidFill>
                <a:latin typeface="Times" pitchFamily="2" charset="0"/>
              </a:defRPr>
            </a:lvl9pPr>
          </a:lstStyle>
          <a:p>
            <a:fld id="{6AACBDAE-73D4-CF4E-80FE-07EAA789ADEB}" type="slidenum">
              <a:rPr lang="en-US" altLang="en-US" sz="1200" smtClean="0"/>
              <a:pPr/>
              <a:t>16</a:t>
            </a:fld>
            <a:endParaRPr lang="en-US" altLang="en-US" sz="1200"/>
          </a:p>
        </p:txBody>
      </p:sp>
      <p:sp>
        <p:nvSpPr>
          <p:cNvPr id="47107" name="Rectangle 2">
            <a:extLst>
              <a:ext uri="{FF2B5EF4-FFF2-40B4-BE49-F238E27FC236}">
                <a16:creationId xmlns:a16="http://schemas.microsoft.com/office/drawing/2014/main" id="{E908D9D4-7FD2-FF41-B7DA-DAC4F24DD3B6}"/>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7108" name="Rectangle 3">
            <a:extLst>
              <a:ext uri="{FF2B5EF4-FFF2-40B4-BE49-F238E27FC236}">
                <a16:creationId xmlns:a16="http://schemas.microsoft.com/office/drawing/2014/main" id="{0D4E54C4-9A56-C046-A034-28FD4E58388A}"/>
              </a:ext>
            </a:extLst>
          </p:cNvPr>
          <p:cNvSpPr>
            <a:spLocks noGrp="1" noChangeArrowheads="1"/>
          </p:cNvSpPr>
          <p:nvPr>
            <p:ph type="body"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4147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69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387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862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59345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26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260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27479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37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8177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1268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anose="02020603050405020304" pitchFamily="18" charset="0"/>
        </a:defRPr>
      </a:lvl2pPr>
      <a:lvl3pPr algn="ctr" rtl="0" eaLnBrk="0" fontAlgn="base" hangingPunct="0">
        <a:spcBef>
          <a:spcPct val="0"/>
        </a:spcBef>
        <a:spcAft>
          <a:spcPct val="0"/>
        </a:spcAft>
        <a:defRPr sz="4400">
          <a:solidFill>
            <a:schemeClr val="tx2"/>
          </a:solidFill>
          <a:latin typeface="Times" panose="02020603050405020304" pitchFamily="18" charset="0"/>
        </a:defRPr>
      </a:lvl3pPr>
      <a:lvl4pPr algn="ctr" rtl="0" eaLnBrk="0" fontAlgn="base" hangingPunct="0">
        <a:spcBef>
          <a:spcPct val="0"/>
        </a:spcBef>
        <a:spcAft>
          <a:spcPct val="0"/>
        </a:spcAft>
        <a:defRPr sz="4400">
          <a:solidFill>
            <a:schemeClr val="tx2"/>
          </a:solidFill>
          <a:latin typeface="Times" panose="02020603050405020304" pitchFamily="18" charset="0"/>
        </a:defRPr>
      </a:lvl4pPr>
      <a:lvl5pPr algn="ctr" rtl="0" eaLnBrk="0" fontAlgn="base" hangingPunct="0">
        <a:spcBef>
          <a:spcPct val="0"/>
        </a:spcBef>
        <a:spcAft>
          <a:spcPct val="0"/>
        </a:spcAft>
        <a:defRPr sz="4400">
          <a:solidFill>
            <a:schemeClr val="tx2"/>
          </a:solidFill>
          <a:latin typeface="Times" panose="02020603050405020304" pitchFamily="18" charset="0"/>
        </a:defRPr>
      </a:lvl5pPr>
      <a:lvl6pPr marL="457200" algn="ctr" rtl="0" fontAlgn="base">
        <a:spcBef>
          <a:spcPct val="0"/>
        </a:spcBef>
        <a:spcAft>
          <a:spcPct val="0"/>
        </a:spcAft>
        <a:defRPr sz="4400">
          <a:solidFill>
            <a:schemeClr val="tx2"/>
          </a:solidFill>
          <a:latin typeface="Times" panose="02020603050405020304" pitchFamily="18" charset="0"/>
        </a:defRPr>
      </a:lvl6pPr>
      <a:lvl7pPr marL="914400" algn="ctr" rtl="0" fontAlgn="base">
        <a:spcBef>
          <a:spcPct val="0"/>
        </a:spcBef>
        <a:spcAft>
          <a:spcPct val="0"/>
        </a:spcAft>
        <a:defRPr sz="4400">
          <a:solidFill>
            <a:schemeClr val="tx2"/>
          </a:solidFill>
          <a:latin typeface="Times" panose="02020603050405020304" pitchFamily="18" charset="0"/>
        </a:defRPr>
      </a:lvl7pPr>
      <a:lvl8pPr marL="1371600" algn="ctr" rtl="0" fontAlgn="base">
        <a:spcBef>
          <a:spcPct val="0"/>
        </a:spcBef>
        <a:spcAft>
          <a:spcPct val="0"/>
        </a:spcAft>
        <a:defRPr sz="4400">
          <a:solidFill>
            <a:schemeClr val="tx2"/>
          </a:solidFill>
          <a:latin typeface="Times" panose="02020603050405020304" pitchFamily="18" charset="0"/>
        </a:defRPr>
      </a:lvl8pPr>
      <a:lvl9pPr marL="1828800" algn="ctr" rtl="0" fontAlgn="base">
        <a:spcBef>
          <a:spcPct val="0"/>
        </a:spcBef>
        <a:spcAft>
          <a:spcPct val="0"/>
        </a:spcAft>
        <a:defRPr sz="4400">
          <a:solidFill>
            <a:schemeClr val="tx2"/>
          </a:solidFill>
          <a:latin typeface="Times"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B4C100DA-F005-6F48-AFF7-787757350BB5}"/>
              </a:ext>
            </a:extLst>
          </p:cNvPr>
          <p:cNvSpPr>
            <a:spLocks noGrp="1" noChangeArrowheads="1"/>
          </p:cNvSpPr>
          <p:nvPr>
            <p:ph type="subTitle" idx="1"/>
          </p:nvPr>
        </p:nvSpPr>
        <p:spPr bwMode="auto">
          <a:xfrm>
            <a:off x="644525" y="327025"/>
            <a:ext cx="7573963" cy="576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sz="4000" dirty="0">
                <a:solidFill>
                  <a:srgbClr val="C00000"/>
                </a:solidFill>
                <a:latin typeface="Arial" panose="020B0604020202020204" pitchFamily="34" charset="0"/>
                <a:cs typeface="Arial" panose="020B0604020202020204" pitchFamily="34" charset="0"/>
              </a:rPr>
              <a:t>Phylogeny and the Tree of Life</a:t>
            </a:r>
            <a:endParaRPr lang="en-US" altLang="en-US" sz="8000" dirty="0">
              <a:solidFill>
                <a:srgbClr val="C00000"/>
              </a:solidFill>
              <a:latin typeface="Arial" panose="020B0604020202020204" pitchFamily="34" charset="0"/>
              <a:cs typeface="Arial" panose="020B0604020202020204" pitchFamily="34" charset="0"/>
            </a:endParaRPr>
          </a:p>
        </p:txBody>
      </p:sp>
      <p:pic>
        <p:nvPicPr>
          <p:cNvPr id="2051" name="Picture 2">
            <a:extLst>
              <a:ext uri="{FF2B5EF4-FFF2-40B4-BE49-F238E27FC236}">
                <a16:creationId xmlns:a16="http://schemas.microsoft.com/office/drawing/2014/main" id="{ED5231DD-2367-EB45-8440-FA2F6D080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7563" y="2055813"/>
            <a:ext cx="7202487"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a:extLst>
              <a:ext uri="{FF2B5EF4-FFF2-40B4-BE49-F238E27FC236}">
                <a16:creationId xmlns:a16="http://schemas.microsoft.com/office/drawing/2014/main" id="{046FC2CB-DE27-944F-93CA-E0C7501EE0A1}"/>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4400">
                <a:solidFill>
                  <a:schemeClr val="tx2"/>
                </a:solidFill>
                <a:latin typeface="Arial" panose="020B0604020202020204" pitchFamily="34" charset="0"/>
                <a:cs typeface="Times New Roman" panose="02020603050405020304" pitchFamily="18" charset="0"/>
              </a:rPr>
              <a:t>Three-domain system</a:t>
            </a:r>
          </a:p>
        </p:txBody>
      </p:sp>
      <p:pic>
        <p:nvPicPr>
          <p:cNvPr id="34819" name="Picture 4" descr="15-14B-ThreeDomains-L">
            <a:extLst>
              <a:ext uri="{FF2B5EF4-FFF2-40B4-BE49-F238E27FC236}">
                <a16:creationId xmlns:a16="http://schemas.microsoft.com/office/drawing/2014/main" id="{C6BAD67E-74EA-3B45-BB08-C3A0B321A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35150"/>
            <a:ext cx="7712075"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3">
            <a:extLst>
              <a:ext uri="{FF2B5EF4-FFF2-40B4-BE49-F238E27FC236}">
                <a16:creationId xmlns:a16="http://schemas.microsoft.com/office/drawing/2014/main" id="{CBEA7288-4A9B-3141-87E1-337DA87CC6C6}"/>
              </a:ext>
            </a:extLst>
          </p:cNvPr>
          <p:cNvSpPr txBox="1">
            <a:spLocks noChangeArrowheads="1"/>
          </p:cNvSpPr>
          <p:nvPr/>
        </p:nvSpPr>
        <p:spPr bwMode="auto">
          <a:xfrm>
            <a:off x="3657600" y="15240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1800" b="1">
                <a:solidFill>
                  <a:srgbClr val="376092"/>
                </a:solidFill>
                <a:latin typeface="Arial" panose="020B0604020202020204" pitchFamily="34" charset="0"/>
                <a:cs typeface="Times New Roman" panose="02020603050405020304" pitchFamily="18" charset="0"/>
              </a:rPr>
              <a:t>Extremophiles</a:t>
            </a:r>
          </a:p>
        </p:txBody>
      </p:sp>
      <p:sp>
        <p:nvSpPr>
          <p:cNvPr id="34821" name="TextBox 4">
            <a:extLst>
              <a:ext uri="{FF2B5EF4-FFF2-40B4-BE49-F238E27FC236}">
                <a16:creationId xmlns:a16="http://schemas.microsoft.com/office/drawing/2014/main" id="{23C832FE-8912-134F-BD6B-FA99664FB2B1}"/>
              </a:ext>
            </a:extLst>
          </p:cNvPr>
          <p:cNvSpPr txBox="1">
            <a:spLocks noChangeArrowheads="1"/>
          </p:cNvSpPr>
          <p:nvPr/>
        </p:nvSpPr>
        <p:spPr bwMode="auto">
          <a:xfrm>
            <a:off x="914400" y="15240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1800" b="1">
                <a:solidFill>
                  <a:srgbClr val="376092"/>
                </a:solidFill>
                <a:latin typeface="Arial" panose="020B0604020202020204" pitchFamily="34" charset="0"/>
                <a:cs typeface="Times New Roman" panose="02020603050405020304" pitchFamily="18" charset="0"/>
              </a:rPr>
              <a:t>Prokaryotes</a:t>
            </a:r>
          </a:p>
        </p:txBody>
      </p:sp>
      <p:sp>
        <p:nvSpPr>
          <p:cNvPr id="34822" name="TextBox 5">
            <a:extLst>
              <a:ext uri="{FF2B5EF4-FFF2-40B4-BE49-F238E27FC236}">
                <a16:creationId xmlns:a16="http://schemas.microsoft.com/office/drawing/2014/main" id="{6021FED5-5B47-C241-BCA6-DEAD7DFE6A35}"/>
              </a:ext>
            </a:extLst>
          </p:cNvPr>
          <p:cNvSpPr txBox="1">
            <a:spLocks noChangeArrowheads="1"/>
          </p:cNvSpPr>
          <p:nvPr/>
        </p:nvSpPr>
        <p:spPr bwMode="auto">
          <a:xfrm>
            <a:off x="6324600" y="15240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1800" b="1">
                <a:solidFill>
                  <a:srgbClr val="376092"/>
                </a:solidFill>
                <a:latin typeface="Arial" panose="020B0604020202020204" pitchFamily="34" charset="0"/>
                <a:cs typeface="Times New Roman" panose="02020603050405020304" pitchFamily="18" charset="0"/>
              </a:rPr>
              <a:t>Eukaryotes</a:t>
            </a:r>
          </a:p>
        </p:txBody>
      </p:sp>
      <p:sp>
        <p:nvSpPr>
          <p:cNvPr id="7" name="Oval 6">
            <a:extLst>
              <a:ext uri="{FF2B5EF4-FFF2-40B4-BE49-F238E27FC236}">
                <a16:creationId xmlns:a16="http://schemas.microsoft.com/office/drawing/2014/main" id="{5A24F210-01B7-944A-A22E-79EFAE4D1257}"/>
              </a:ext>
            </a:extLst>
          </p:cNvPr>
          <p:cNvSpPr/>
          <p:nvPr/>
        </p:nvSpPr>
        <p:spPr>
          <a:xfrm>
            <a:off x="3352800" y="5715000"/>
            <a:ext cx="2286000" cy="11430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defRPr/>
            </a:pPr>
            <a:endParaRPr lang="en-US" sz="1800">
              <a:solidFill>
                <a:srgbClr val="FFFFFF"/>
              </a:solidFill>
              <a:latin typeface="Arial" panose="020B0604020202020204" pitchFamily="34" charset="0"/>
            </a:endParaRPr>
          </a:p>
        </p:txBody>
      </p:sp>
      <p:sp>
        <p:nvSpPr>
          <p:cNvPr id="8" name="Right Arrow 7">
            <a:extLst>
              <a:ext uri="{FF2B5EF4-FFF2-40B4-BE49-F238E27FC236}">
                <a16:creationId xmlns:a16="http://schemas.microsoft.com/office/drawing/2014/main" id="{E3B9D083-2279-4949-93C3-437512B0DEE4}"/>
              </a:ext>
            </a:extLst>
          </p:cNvPr>
          <p:cNvSpPr/>
          <p:nvPr/>
        </p:nvSpPr>
        <p:spPr>
          <a:xfrm>
            <a:off x="5638800" y="5981700"/>
            <a:ext cx="1295400" cy="3048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defRPr/>
            </a:pPr>
            <a:endParaRPr lang="en-US" sz="1800">
              <a:solidFill>
                <a:srgbClr val="FFFFFF"/>
              </a:solidFill>
              <a:latin typeface="Arial" panose="020B0604020202020204" pitchFamily="34" charset="0"/>
            </a:endParaRPr>
          </a:p>
        </p:txBody>
      </p:sp>
      <p:sp>
        <p:nvSpPr>
          <p:cNvPr id="34825" name="TextBox 8">
            <a:extLst>
              <a:ext uri="{FF2B5EF4-FFF2-40B4-BE49-F238E27FC236}">
                <a16:creationId xmlns:a16="http://schemas.microsoft.com/office/drawing/2014/main" id="{0DB0C37F-D8B7-E847-AD92-DB7CC3670BA6}"/>
              </a:ext>
            </a:extLst>
          </p:cNvPr>
          <p:cNvSpPr txBox="1">
            <a:spLocks noChangeArrowheads="1"/>
          </p:cNvSpPr>
          <p:nvPr/>
        </p:nvSpPr>
        <p:spPr bwMode="auto">
          <a:xfrm>
            <a:off x="6934200" y="5562600"/>
            <a:ext cx="1905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2000" b="1">
                <a:latin typeface="Arial" panose="020B0604020202020204" pitchFamily="34" charset="0"/>
                <a:cs typeface="Times New Roman" panose="02020603050405020304" pitchFamily="18" charset="0"/>
              </a:rPr>
              <a:t>Look at how this evolution happened!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BCBFB27-3D8C-7C45-B33D-576908974149}"/>
              </a:ext>
            </a:extLst>
          </p:cNvPr>
          <p:cNvSpPr>
            <a:spLocks noGrp="1" noChangeArrowheads="1"/>
          </p:cNvSpPr>
          <p:nvPr>
            <p:ph type="title"/>
          </p:nvPr>
        </p:nvSpPr>
        <p:spPr bwMode="auto">
          <a:xfrm>
            <a:off x="98425" y="76200"/>
            <a:ext cx="85344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latin typeface="Arial" panose="020B0604020202020204" pitchFamily="34" charset="0"/>
                <a:cs typeface="Arial" panose="020B0604020202020204" pitchFamily="34" charset="0"/>
              </a:rPr>
              <a:t>Linking Classification and Phylogeny</a:t>
            </a:r>
            <a:endParaRPr lang="en-US" altLang="en-US">
              <a:solidFill>
                <a:schemeClr val="tx1"/>
              </a:solidFill>
              <a:latin typeface="Arial" panose="020B0604020202020204" pitchFamily="34" charset="0"/>
              <a:cs typeface="Arial" panose="020B0604020202020204" pitchFamily="34" charset="0"/>
            </a:endParaRPr>
          </a:p>
        </p:txBody>
      </p:sp>
      <p:sp>
        <p:nvSpPr>
          <p:cNvPr id="35843" name="Rectangle 3">
            <a:extLst>
              <a:ext uri="{FF2B5EF4-FFF2-40B4-BE49-F238E27FC236}">
                <a16:creationId xmlns:a16="http://schemas.microsoft.com/office/drawing/2014/main" id="{410C5340-6DF1-6146-960A-6F0526D5023F}"/>
              </a:ext>
            </a:extLst>
          </p:cNvPr>
          <p:cNvSpPr>
            <a:spLocks noGrp="1" noChangeArrowheads="1"/>
          </p:cNvSpPr>
          <p:nvPr>
            <p:ph type="body" idx="1"/>
          </p:nvPr>
        </p:nvSpPr>
        <p:spPr bwMode="auto">
          <a:xfrm>
            <a:off x="431800" y="1809750"/>
            <a:ext cx="8272463" cy="4750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latin typeface="Arial" panose="020B0604020202020204" pitchFamily="34" charset="0"/>
                <a:cs typeface="Arial" panose="020B0604020202020204" pitchFamily="34" charset="0"/>
              </a:rPr>
              <a:t>Systematists depict evolutionary relationships in branching </a:t>
            </a:r>
            <a:r>
              <a:rPr lang="en-US" altLang="en-US" b="1" dirty="0">
                <a:solidFill>
                  <a:srgbClr val="C00000"/>
                </a:solidFill>
                <a:latin typeface="Arial" panose="020B0604020202020204" pitchFamily="34" charset="0"/>
                <a:cs typeface="Arial" panose="020B0604020202020204" pitchFamily="34" charset="0"/>
              </a:rPr>
              <a:t>phylogenetic trees</a:t>
            </a:r>
          </a:p>
          <a:p>
            <a:pPr eaLnBrk="1" hangingPunct="1"/>
            <a:r>
              <a:rPr lang="en-US" altLang="en-US" dirty="0">
                <a:latin typeface="Arial" panose="020B0604020202020204" pitchFamily="34" charset="0"/>
                <a:cs typeface="Arial" panose="020B0604020202020204" pitchFamily="34" charset="0"/>
              </a:rPr>
              <a:t>Linnaean classification and phylogeny can differ from each other</a:t>
            </a:r>
          </a:p>
          <a:p>
            <a:pPr eaLnBrk="1" hangingPunct="1"/>
            <a:r>
              <a:rPr lang="en-US" altLang="en-US" dirty="0">
                <a:latin typeface="Arial" panose="020B0604020202020204" pitchFamily="34" charset="0"/>
                <a:cs typeface="Arial" panose="020B0604020202020204" pitchFamily="34" charset="0"/>
              </a:rPr>
              <a:t>Systematists have proposed the PhyloCode, which recognizes only groups that include a common ancestor and all its descendants</a:t>
            </a:r>
          </a:p>
        </p:txBody>
      </p:sp>
      <p:grpSp>
        <p:nvGrpSpPr>
          <p:cNvPr id="35844" name="Group 11">
            <a:extLst>
              <a:ext uri="{FF2B5EF4-FFF2-40B4-BE49-F238E27FC236}">
                <a16:creationId xmlns:a16="http://schemas.microsoft.com/office/drawing/2014/main" id="{70BA96C9-B213-714C-BC33-6AA55AFBC0BC}"/>
              </a:ext>
            </a:extLst>
          </p:cNvPr>
          <p:cNvGrpSpPr>
            <a:grpSpLocks/>
          </p:cNvGrpSpPr>
          <p:nvPr/>
        </p:nvGrpSpPr>
        <p:grpSpPr bwMode="auto">
          <a:xfrm>
            <a:off x="276225" y="1931988"/>
            <a:ext cx="493713" cy="381000"/>
            <a:chOff x="-144" y="2016"/>
            <a:chExt cx="1584" cy="1056"/>
          </a:xfrm>
        </p:grpSpPr>
        <p:sp>
          <p:nvSpPr>
            <p:cNvPr id="35853" name="Oval 12">
              <a:extLst>
                <a:ext uri="{FF2B5EF4-FFF2-40B4-BE49-F238E27FC236}">
                  <a16:creationId xmlns:a16="http://schemas.microsoft.com/office/drawing/2014/main" id="{9FD65C11-22B7-F745-AF0B-0E726F18A8CB}"/>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35854" name="Oval 13">
              <a:extLst>
                <a:ext uri="{FF2B5EF4-FFF2-40B4-BE49-F238E27FC236}">
                  <a16:creationId xmlns:a16="http://schemas.microsoft.com/office/drawing/2014/main" id="{50BE6DD5-07A2-7B4A-BD36-866BBFE881E7}"/>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35855" name="Oval 14">
              <a:extLst>
                <a:ext uri="{FF2B5EF4-FFF2-40B4-BE49-F238E27FC236}">
                  <a16:creationId xmlns:a16="http://schemas.microsoft.com/office/drawing/2014/main" id="{F765F2D8-96F1-4041-8056-784DD6D95B74}"/>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grpSp>
      <p:grpSp>
        <p:nvGrpSpPr>
          <p:cNvPr id="35845" name="Group 11">
            <a:extLst>
              <a:ext uri="{FF2B5EF4-FFF2-40B4-BE49-F238E27FC236}">
                <a16:creationId xmlns:a16="http://schemas.microsoft.com/office/drawing/2014/main" id="{CAD8C652-A4C2-B14E-AF7B-8023F1A1D024}"/>
              </a:ext>
            </a:extLst>
          </p:cNvPr>
          <p:cNvGrpSpPr>
            <a:grpSpLocks/>
          </p:cNvGrpSpPr>
          <p:nvPr/>
        </p:nvGrpSpPr>
        <p:grpSpPr bwMode="auto">
          <a:xfrm>
            <a:off x="276225" y="3422650"/>
            <a:ext cx="493713" cy="381000"/>
            <a:chOff x="-144" y="2016"/>
            <a:chExt cx="1584" cy="1056"/>
          </a:xfrm>
        </p:grpSpPr>
        <p:sp>
          <p:nvSpPr>
            <p:cNvPr id="35850" name="Oval 12">
              <a:extLst>
                <a:ext uri="{FF2B5EF4-FFF2-40B4-BE49-F238E27FC236}">
                  <a16:creationId xmlns:a16="http://schemas.microsoft.com/office/drawing/2014/main" id="{CA2D3120-E94F-8F4A-99A8-8DF08FE1D76A}"/>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35851" name="Oval 13">
              <a:extLst>
                <a:ext uri="{FF2B5EF4-FFF2-40B4-BE49-F238E27FC236}">
                  <a16:creationId xmlns:a16="http://schemas.microsoft.com/office/drawing/2014/main" id="{DBE217AC-9734-8D4F-9AB1-82D169B1F2B2}"/>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35852" name="Oval 14">
              <a:extLst>
                <a:ext uri="{FF2B5EF4-FFF2-40B4-BE49-F238E27FC236}">
                  <a16:creationId xmlns:a16="http://schemas.microsoft.com/office/drawing/2014/main" id="{1766847E-264F-4C47-AF45-7135DF0C646B}"/>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grpSp>
      <p:grpSp>
        <p:nvGrpSpPr>
          <p:cNvPr id="35846" name="Group 14">
            <a:extLst>
              <a:ext uri="{FF2B5EF4-FFF2-40B4-BE49-F238E27FC236}">
                <a16:creationId xmlns:a16="http://schemas.microsoft.com/office/drawing/2014/main" id="{BB1A7F59-A09F-0A47-B7AE-095BC765D5D7}"/>
              </a:ext>
            </a:extLst>
          </p:cNvPr>
          <p:cNvGrpSpPr>
            <a:grpSpLocks/>
          </p:cNvGrpSpPr>
          <p:nvPr/>
        </p:nvGrpSpPr>
        <p:grpSpPr bwMode="auto">
          <a:xfrm>
            <a:off x="261938" y="4503738"/>
            <a:ext cx="492125" cy="379412"/>
            <a:chOff x="-144" y="2016"/>
            <a:chExt cx="1584" cy="1056"/>
          </a:xfrm>
        </p:grpSpPr>
        <p:sp>
          <p:nvSpPr>
            <p:cNvPr id="35847" name="Oval 15">
              <a:extLst>
                <a:ext uri="{FF2B5EF4-FFF2-40B4-BE49-F238E27FC236}">
                  <a16:creationId xmlns:a16="http://schemas.microsoft.com/office/drawing/2014/main" id="{35A2C932-A176-1241-B60F-B503185A7515}"/>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35848" name="Oval 16">
              <a:extLst>
                <a:ext uri="{FF2B5EF4-FFF2-40B4-BE49-F238E27FC236}">
                  <a16:creationId xmlns:a16="http://schemas.microsoft.com/office/drawing/2014/main" id="{C56E2698-4202-0F4E-891F-A4F4BAF19103}"/>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35849" name="Oval 17">
              <a:extLst>
                <a:ext uri="{FF2B5EF4-FFF2-40B4-BE49-F238E27FC236}">
                  <a16:creationId xmlns:a16="http://schemas.microsoft.com/office/drawing/2014/main" id="{743C5AAB-0BC8-D244-AF31-0169B26449D3}"/>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descr="26_04CarnivoraPhylogeny-U">
            <a:extLst>
              <a:ext uri="{FF2B5EF4-FFF2-40B4-BE49-F238E27FC236}">
                <a16:creationId xmlns:a16="http://schemas.microsoft.com/office/drawing/2014/main" id="{7169C7D9-4EBB-EB44-9D09-B7A0A8CD8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988" y="136525"/>
            <a:ext cx="6548437"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8">
            <a:extLst>
              <a:ext uri="{FF2B5EF4-FFF2-40B4-BE49-F238E27FC236}">
                <a16:creationId xmlns:a16="http://schemas.microsoft.com/office/drawing/2014/main" id="{B595F7CA-5F03-FD45-AFE3-0193695B39DF}"/>
              </a:ext>
            </a:extLst>
          </p:cNvPr>
          <p:cNvSpPr>
            <a:spLocks noChangeArrowheads="1"/>
          </p:cNvSpPr>
          <p:nvPr/>
        </p:nvSpPr>
        <p:spPr bwMode="auto">
          <a:xfrm>
            <a:off x="152400"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r>
              <a:rPr lang="en-US" altLang="en-US" sz="1200">
                <a:solidFill>
                  <a:schemeClr val="tx2"/>
                </a:solidFill>
                <a:latin typeface="Arial" panose="020B0604020202020204" pitchFamily="34" charset="0"/>
                <a:cs typeface="Arial" panose="020B0604020202020204" pitchFamily="34" charset="0"/>
              </a:rPr>
              <a:t>Fig. 26-4</a:t>
            </a:r>
          </a:p>
        </p:txBody>
      </p:sp>
      <p:sp>
        <p:nvSpPr>
          <p:cNvPr id="37892" name="Text Box 9">
            <a:extLst>
              <a:ext uri="{FF2B5EF4-FFF2-40B4-BE49-F238E27FC236}">
                <a16:creationId xmlns:a16="http://schemas.microsoft.com/office/drawing/2014/main" id="{E35478FB-2501-0743-81B3-F2F8DDC47A38}"/>
              </a:ext>
            </a:extLst>
          </p:cNvPr>
          <p:cNvSpPr txBox="1">
            <a:spLocks noChangeArrowheads="1"/>
          </p:cNvSpPr>
          <p:nvPr/>
        </p:nvSpPr>
        <p:spPr bwMode="auto">
          <a:xfrm>
            <a:off x="5133975" y="130175"/>
            <a:ext cx="1001713" cy="274638"/>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800" b="1">
                <a:latin typeface="Arial" panose="020B0604020202020204" pitchFamily="34" charset="0"/>
                <a:cs typeface="Arial" panose="020B0604020202020204" pitchFamily="34" charset="0"/>
              </a:rPr>
              <a:t>Species</a:t>
            </a:r>
          </a:p>
        </p:txBody>
      </p:sp>
      <p:sp>
        <p:nvSpPr>
          <p:cNvPr id="37893" name="Text Box 10">
            <a:extLst>
              <a:ext uri="{FF2B5EF4-FFF2-40B4-BE49-F238E27FC236}">
                <a16:creationId xmlns:a16="http://schemas.microsoft.com/office/drawing/2014/main" id="{457BC82F-8175-D749-B204-D7910D8FF6E6}"/>
              </a:ext>
            </a:extLst>
          </p:cNvPr>
          <p:cNvSpPr txBox="1">
            <a:spLocks noChangeArrowheads="1"/>
          </p:cNvSpPr>
          <p:nvPr/>
        </p:nvSpPr>
        <p:spPr bwMode="auto">
          <a:xfrm>
            <a:off x="5118100" y="5562600"/>
            <a:ext cx="811213" cy="52705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900" b="1" i="1">
                <a:latin typeface="Arial" panose="020B0604020202020204" pitchFamily="34" charset="0"/>
                <a:cs typeface="Arial" panose="020B0604020202020204" pitchFamily="34" charset="0"/>
              </a:rPr>
              <a:t>Canis</a:t>
            </a:r>
          </a:p>
          <a:p>
            <a:pPr>
              <a:lnSpc>
                <a:spcPct val="90000"/>
              </a:lnSpc>
            </a:pPr>
            <a:r>
              <a:rPr lang="en-US" altLang="en-US" sz="1900" b="1" i="1">
                <a:latin typeface="Arial" panose="020B0604020202020204" pitchFamily="34" charset="0"/>
                <a:cs typeface="Arial" panose="020B0604020202020204" pitchFamily="34" charset="0"/>
              </a:rPr>
              <a:t>lupus</a:t>
            </a:r>
          </a:p>
        </p:txBody>
      </p:sp>
      <p:sp>
        <p:nvSpPr>
          <p:cNvPr id="37894" name="Text Box 11">
            <a:extLst>
              <a:ext uri="{FF2B5EF4-FFF2-40B4-BE49-F238E27FC236}">
                <a16:creationId xmlns:a16="http://schemas.microsoft.com/office/drawing/2014/main" id="{A642B173-F455-6344-94D1-7B6875991AC3}"/>
              </a:ext>
            </a:extLst>
          </p:cNvPr>
          <p:cNvSpPr txBox="1">
            <a:spLocks noChangeArrowheads="1"/>
          </p:cNvSpPr>
          <p:nvPr/>
        </p:nvSpPr>
        <p:spPr bwMode="auto">
          <a:xfrm>
            <a:off x="5143500" y="949325"/>
            <a:ext cx="1001713" cy="4953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800" b="1" i="1">
                <a:latin typeface="Arial" panose="020B0604020202020204" pitchFamily="34" charset="0"/>
                <a:cs typeface="Arial" panose="020B0604020202020204" pitchFamily="34" charset="0"/>
              </a:rPr>
              <a:t>Pantherapardus</a:t>
            </a:r>
          </a:p>
        </p:txBody>
      </p:sp>
      <p:sp>
        <p:nvSpPr>
          <p:cNvPr id="37895" name="Text Box 12">
            <a:extLst>
              <a:ext uri="{FF2B5EF4-FFF2-40B4-BE49-F238E27FC236}">
                <a16:creationId xmlns:a16="http://schemas.microsoft.com/office/drawing/2014/main" id="{94AEA66A-B35C-7243-A573-A331DE3034C1}"/>
              </a:ext>
            </a:extLst>
          </p:cNvPr>
          <p:cNvSpPr txBox="1">
            <a:spLocks noChangeArrowheads="1"/>
          </p:cNvSpPr>
          <p:nvPr/>
        </p:nvSpPr>
        <p:spPr bwMode="auto">
          <a:xfrm>
            <a:off x="5114925" y="2120900"/>
            <a:ext cx="1001713" cy="4953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800" b="1" i="1">
                <a:latin typeface="Arial" panose="020B0604020202020204" pitchFamily="34" charset="0"/>
                <a:cs typeface="Arial" panose="020B0604020202020204" pitchFamily="34" charset="0"/>
              </a:rPr>
              <a:t>Taxidea</a:t>
            </a:r>
          </a:p>
          <a:p>
            <a:pPr>
              <a:lnSpc>
                <a:spcPct val="90000"/>
              </a:lnSpc>
            </a:pPr>
            <a:r>
              <a:rPr lang="en-US" altLang="en-US" sz="1800" b="1" i="1">
                <a:latin typeface="Arial" panose="020B0604020202020204" pitchFamily="34" charset="0"/>
                <a:cs typeface="Arial" panose="020B0604020202020204" pitchFamily="34" charset="0"/>
              </a:rPr>
              <a:t>taxus</a:t>
            </a:r>
          </a:p>
        </p:txBody>
      </p:sp>
      <p:sp>
        <p:nvSpPr>
          <p:cNvPr id="37896" name="Text Box 13">
            <a:extLst>
              <a:ext uri="{FF2B5EF4-FFF2-40B4-BE49-F238E27FC236}">
                <a16:creationId xmlns:a16="http://schemas.microsoft.com/office/drawing/2014/main" id="{46996CF3-FC7D-EF44-9F50-A66FFAD36F0A}"/>
              </a:ext>
            </a:extLst>
          </p:cNvPr>
          <p:cNvSpPr txBox="1">
            <a:spLocks noChangeArrowheads="1"/>
          </p:cNvSpPr>
          <p:nvPr/>
        </p:nvSpPr>
        <p:spPr bwMode="auto">
          <a:xfrm>
            <a:off x="5130800" y="3279775"/>
            <a:ext cx="1246188" cy="24765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800" b="1" i="1">
                <a:latin typeface="Arial" panose="020B0604020202020204" pitchFamily="34" charset="0"/>
                <a:cs typeface="Arial" panose="020B0604020202020204" pitchFamily="34" charset="0"/>
              </a:rPr>
              <a:t>Lutra lutra</a:t>
            </a:r>
          </a:p>
        </p:txBody>
      </p:sp>
      <p:sp>
        <p:nvSpPr>
          <p:cNvPr id="37897" name="Text Box 14">
            <a:extLst>
              <a:ext uri="{FF2B5EF4-FFF2-40B4-BE49-F238E27FC236}">
                <a16:creationId xmlns:a16="http://schemas.microsoft.com/office/drawing/2014/main" id="{60E2DE6F-4B6F-5C4D-82B2-A049B6DE77F2}"/>
              </a:ext>
            </a:extLst>
          </p:cNvPr>
          <p:cNvSpPr txBox="1">
            <a:spLocks noChangeArrowheads="1"/>
          </p:cNvSpPr>
          <p:nvPr/>
        </p:nvSpPr>
        <p:spPr bwMode="auto">
          <a:xfrm>
            <a:off x="5127625" y="4403725"/>
            <a:ext cx="763588" cy="4953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800" b="1" i="1">
                <a:latin typeface="Arial" panose="020B0604020202020204" pitchFamily="34" charset="0"/>
                <a:cs typeface="Arial" panose="020B0604020202020204" pitchFamily="34" charset="0"/>
              </a:rPr>
              <a:t>Canis</a:t>
            </a:r>
          </a:p>
          <a:p>
            <a:pPr>
              <a:lnSpc>
                <a:spcPct val="90000"/>
              </a:lnSpc>
            </a:pPr>
            <a:r>
              <a:rPr lang="en-US" altLang="en-US" sz="1800" b="1" i="1">
                <a:latin typeface="Arial" panose="020B0604020202020204" pitchFamily="34" charset="0"/>
                <a:cs typeface="Arial" panose="020B0604020202020204" pitchFamily="34" charset="0"/>
              </a:rPr>
              <a:t>latrans</a:t>
            </a:r>
          </a:p>
        </p:txBody>
      </p:sp>
      <p:sp>
        <p:nvSpPr>
          <p:cNvPr id="37898" name="Text Box 15">
            <a:extLst>
              <a:ext uri="{FF2B5EF4-FFF2-40B4-BE49-F238E27FC236}">
                <a16:creationId xmlns:a16="http://schemas.microsoft.com/office/drawing/2014/main" id="{0BF7A565-5EB1-3A49-99F3-571A4C44F93C}"/>
              </a:ext>
            </a:extLst>
          </p:cNvPr>
          <p:cNvSpPr txBox="1">
            <a:spLocks noChangeArrowheads="1"/>
          </p:cNvSpPr>
          <p:nvPr/>
        </p:nvSpPr>
        <p:spPr bwMode="auto">
          <a:xfrm>
            <a:off x="1336675" y="142875"/>
            <a:ext cx="658813" cy="274638"/>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800" b="1">
                <a:latin typeface="Arial" panose="020B0604020202020204" pitchFamily="34" charset="0"/>
                <a:cs typeface="Arial" panose="020B0604020202020204" pitchFamily="34" charset="0"/>
              </a:rPr>
              <a:t>Order</a:t>
            </a:r>
          </a:p>
        </p:txBody>
      </p:sp>
      <p:sp>
        <p:nvSpPr>
          <p:cNvPr id="37899" name="Text Box 16">
            <a:extLst>
              <a:ext uri="{FF2B5EF4-FFF2-40B4-BE49-F238E27FC236}">
                <a16:creationId xmlns:a16="http://schemas.microsoft.com/office/drawing/2014/main" id="{C7B179F9-9AF2-D642-AB7B-52561C37A23F}"/>
              </a:ext>
            </a:extLst>
          </p:cNvPr>
          <p:cNvSpPr txBox="1">
            <a:spLocks noChangeArrowheads="1"/>
          </p:cNvSpPr>
          <p:nvPr/>
        </p:nvSpPr>
        <p:spPr bwMode="auto">
          <a:xfrm>
            <a:off x="2720975" y="142875"/>
            <a:ext cx="773113" cy="274638"/>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800" b="1">
                <a:latin typeface="Arial" panose="020B0604020202020204" pitchFamily="34" charset="0"/>
                <a:cs typeface="Arial" panose="020B0604020202020204" pitchFamily="34" charset="0"/>
              </a:rPr>
              <a:t>Family</a:t>
            </a:r>
          </a:p>
        </p:txBody>
      </p:sp>
      <p:sp>
        <p:nvSpPr>
          <p:cNvPr id="37900" name="Text Box 17">
            <a:extLst>
              <a:ext uri="{FF2B5EF4-FFF2-40B4-BE49-F238E27FC236}">
                <a16:creationId xmlns:a16="http://schemas.microsoft.com/office/drawing/2014/main" id="{BBABFBE3-E399-B44B-AC11-E207A99F8E6A}"/>
              </a:ext>
            </a:extLst>
          </p:cNvPr>
          <p:cNvSpPr txBox="1">
            <a:spLocks noChangeArrowheads="1"/>
          </p:cNvSpPr>
          <p:nvPr/>
        </p:nvSpPr>
        <p:spPr bwMode="auto">
          <a:xfrm>
            <a:off x="3559175" y="142875"/>
            <a:ext cx="773113" cy="274638"/>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800" b="1">
                <a:latin typeface="Arial" panose="020B0604020202020204" pitchFamily="34" charset="0"/>
                <a:cs typeface="Arial" panose="020B0604020202020204" pitchFamily="34" charset="0"/>
              </a:rPr>
              <a:t>Genus</a:t>
            </a:r>
          </a:p>
        </p:txBody>
      </p:sp>
      <p:sp>
        <p:nvSpPr>
          <p:cNvPr id="37901" name="Text Box 18">
            <a:extLst>
              <a:ext uri="{FF2B5EF4-FFF2-40B4-BE49-F238E27FC236}">
                <a16:creationId xmlns:a16="http://schemas.microsoft.com/office/drawing/2014/main" id="{19C60737-FC95-D547-99A3-BD4AA5990E4A}"/>
              </a:ext>
            </a:extLst>
          </p:cNvPr>
          <p:cNvSpPr txBox="1">
            <a:spLocks noChangeArrowheads="1"/>
          </p:cNvSpPr>
          <p:nvPr/>
        </p:nvSpPr>
        <p:spPr bwMode="auto">
          <a:xfrm rot="5400000">
            <a:off x="1089026" y="2476500"/>
            <a:ext cx="1204912" cy="274637"/>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800" b="1">
                <a:latin typeface="Arial" panose="020B0604020202020204" pitchFamily="34" charset="0"/>
                <a:cs typeface="Arial" panose="020B0604020202020204" pitchFamily="34" charset="0"/>
              </a:rPr>
              <a:t>Carnivora</a:t>
            </a:r>
          </a:p>
        </p:txBody>
      </p:sp>
      <p:sp>
        <p:nvSpPr>
          <p:cNvPr id="37902" name="Text Box 19">
            <a:extLst>
              <a:ext uri="{FF2B5EF4-FFF2-40B4-BE49-F238E27FC236}">
                <a16:creationId xmlns:a16="http://schemas.microsoft.com/office/drawing/2014/main" id="{65006157-0F2B-BF49-8481-0C80527F7A6F}"/>
              </a:ext>
            </a:extLst>
          </p:cNvPr>
          <p:cNvSpPr txBox="1">
            <a:spLocks noChangeArrowheads="1"/>
          </p:cNvSpPr>
          <p:nvPr/>
        </p:nvSpPr>
        <p:spPr bwMode="auto">
          <a:xfrm rot="5400000">
            <a:off x="2687638" y="1003300"/>
            <a:ext cx="855662" cy="274638"/>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800" b="1">
                <a:latin typeface="Arial" panose="020B0604020202020204" pitchFamily="34" charset="0"/>
                <a:cs typeface="Arial" panose="020B0604020202020204" pitchFamily="34" charset="0"/>
              </a:rPr>
              <a:t>Felidae</a:t>
            </a:r>
          </a:p>
        </p:txBody>
      </p:sp>
      <p:sp>
        <p:nvSpPr>
          <p:cNvPr id="37903" name="Text Box 20">
            <a:extLst>
              <a:ext uri="{FF2B5EF4-FFF2-40B4-BE49-F238E27FC236}">
                <a16:creationId xmlns:a16="http://schemas.microsoft.com/office/drawing/2014/main" id="{17E46A88-22CD-7B42-AA4E-6BD6F7C4336C}"/>
              </a:ext>
            </a:extLst>
          </p:cNvPr>
          <p:cNvSpPr txBox="1">
            <a:spLocks noChangeArrowheads="1"/>
          </p:cNvSpPr>
          <p:nvPr/>
        </p:nvSpPr>
        <p:spPr bwMode="auto">
          <a:xfrm rot="5400000">
            <a:off x="2481263" y="2787650"/>
            <a:ext cx="1274762" cy="274638"/>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800" b="1">
                <a:latin typeface="Arial" panose="020B0604020202020204" pitchFamily="34" charset="0"/>
                <a:cs typeface="Arial" panose="020B0604020202020204" pitchFamily="34" charset="0"/>
              </a:rPr>
              <a:t>Mustelidae</a:t>
            </a:r>
          </a:p>
        </p:txBody>
      </p:sp>
      <p:sp>
        <p:nvSpPr>
          <p:cNvPr id="37904" name="Text Box 21">
            <a:extLst>
              <a:ext uri="{FF2B5EF4-FFF2-40B4-BE49-F238E27FC236}">
                <a16:creationId xmlns:a16="http://schemas.microsoft.com/office/drawing/2014/main" id="{08141C0A-C867-4E40-AAFC-60C1B66D8456}"/>
              </a:ext>
            </a:extLst>
          </p:cNvPr>
          <p:cNvSpPr txBox="1">
            <a:spLocks noChangeArrowheads="1"/>
          </p:cNvSpPr>
          <p:nvPr/>
        </p:nvSpPr>
        <p:spPr bwMode="auto">
          <a:xfrm rot="5400000">
            <a:off x="2655888" y="5043488"/>
            <a:ext cx="922337" cy="274637"/>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800" b="1">
                <a:latin typeface="Arial" panose="020B0604020202020204" pitchFamily="34" charset="0"/>
                <a:cs typeface="Arial" panose="020B0604020202020204" pitchFamily="34" charset="0"/>
              </a:rPr>
              <a:t>Canidae</a:t>
            </a:r>
          </a:p>
        </p:txBody>
      </p:sp>
      <p:sp>
        <p:nvSpPr>
          <p:cNvPr id="37905" name="Text Box 22">
            <a:extLst>
              <a:ext uri="{FF2B5EF4-FFF2-40B4-BE49-F238E27FC236}">
                <a16:creationId xmlns:a16="http://schemas.microsoft.com/office/drawing/2014/main" id="{0A18F7B9-AC68-DD43-9D71-4318384E6BA0}"/>
              </a:ext>
            </a:extLst>
          </p:cNvPr>
          <p:cNvSpPr txBox="1">
            <a:spLocks noChangeArrowheads="1"/>
          </p:cNvSpPr>
          <p:nvPr/>
        </p:nvSpPr>
        <p:spPr bwMode="auto">
          <a:xfrm rot="5400000">
            <a:off x="3436938" y="5167313"/>
            <a:ext cx="922337" cy="274637"/>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800" b="1" i="1">
                <a:latin typeface="Arial" panose="020B0604020202020204" pitchFamily="34" charset="0"/>
                <a:cs typeface="Arial" panose="020B0604020202020204" pitchFamily="34" charset="0"/>
              </a:rPr>
              <a:t>Canis</a:t>
            </a:r>
          </a:p>
        </p:txBody>
      </p:sp>
      <p:sp>
        <p:nvSpPr>
          <p:cNvPr id="37906" name="Text Box 23">
            <a:extLst>
              <a:ext uri="{FF2B5EF4-FFF2-40B4-BE49-F238E27FC236}">
                <a16:creationId xmlns:a16="http://schemas.microsoft.com/office/drawing/2014/main" id="{E8D93758-5D5A-9847-A2BC-709BB8EDFF23}"/>
              </a:ext>
            </a:extLst>
          </p:cNvPr>
          <p:cNvSpPr txBox="1">
            <a:spLocks noChangeArrowheads="1"/>
          </p:cNvSpPr>
          <p:nvPr/>
        </p:nvSpPr>
        <p:spPr bwMode="auto">
          <a:xfrm rot="5400000">
            <a:off x="3579813" y="3360738"/>
            <a:ext cx="630237" cy="274637"/>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800" b="1" i="1">
                <a:latin typeface="Arial" panose="020B0604020202020204" pitchFamily="34" charset="0"/>
                <a:cs typeface="Arial" panose="020B0604020202020204" pitchFamily="34" charset="0"/>
              </a:rPr>
              <a:t>Lutra</a:t>
            </a:r>
          </a:p>
        </p:txBody>
      </p:sp>
      <p:sp>
        <p:nvSpPr>
          <p:cNvPr id="37907" name="Text Box 24">
            <a:extLst>
              <a:ext uri="{FF2B5EF4-FFF2-40B4-BE49-F238E27FC236}">
                <a16:creationId xmlns:a16="http://schemas.microsoft.com/office/drawing/2014/main" id="{BDCC1E4C-C2EE-E64F-BE00-DFD7EBB4DB19}"/>
              </a:ext>
            </a:extLst>
          </p:cNvPr>
          <p:cNvSpPr txBox="1">
            <a:spLocks noChangeArrowheads="1"/>
          </p:cNvSpPr>
          <p:nvPr/>
        </p:nvSpPr>
        <p:spPr bwMode="auto">
          <a:xfrm rot="5400000">
            <a:off x="3463926" y="2171700"/>
            <a:ext cx="868362" cy="274637"/>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800" b="1" i="1">
                <a:latin typeface="Arial" panose="020B0604020202020204" pitchFamily="34" charset="0"/>
                <a:cs typeface="Arial" panose="020B0604020202020204" pitchFamily="34" charset="0"/>
              </a:rPr>
              <a:t>Taxidea</a:t>
            </a:r>
          </a:p>
        </p:txBody>
      </p:sp>
      <p:sp>
        <p:nvSpPr>
          <p:cNvPr id="37908" name="Text Box 25">
            <a:extLst>
              <a:ext uri="{FF2B5EF4-FFF2-40B4-BE49-F238E27FC236}">
                <a16:creationId xmlns:a16="http://schemas.microsoft.com/office/drawing/2014/main" id="{10789AD2-64F5-E846-8D7E-E9AAF69A66D7}"/>
              </a:ext>
            </a:extLst>
          </p:cNvPr>
          <p:cNvSpPr txBox="1">
            <a:spLocks noChangeArrowheads="1"/>
          </p:cNvSpPr>
          <p:nvPr/>
        </p:nvSpPr>
        <p:spPr bwMode="auto">
          <a:xfrm rot="5400000">
            <a:off x="3384551" y="996950"/>
            <a:ext cx="1020762" cy="274637"/>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800" b="1" i="1">
                <a:latin typeface="Arial" panose="020B0604020202020204" pitchFamily="34" charset="0"/>
                <a:cs typeface="Arial" panose="020B0604020202020204" pitchFamily="34" charset="0"/>
              </a:rPr>
              <a:t>Panthera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4" descr="26_05HowToReadATree-U">
            <a:extLst>
              <a:ext uri="{FF2B5EF4-FFF2-40B4-BE49-F238E27FC236}">
                <a16:creationId xmlns:a16="http://schemas.microsoft.com/office/drawing/2014/main" id="{0D8187C2-5B3C-9B47-AD1C-AB8B3F518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962025"/>
            <a:ext cx="8548687"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5">
            <a:extLst>
              <a:ext uri="{FF2B5EF4-FFF2-40B4-BE49-F238E27FC236}">
                <a16:creationId xmlns:a16="http://schemas.microsoft.com/office/drawing/2014/main" id="{F250D543-499A-F24E-AACE-2FD0C7F100A8}"/>
              </a:ext>
            </a:extLst>
          </p:cNvPr>
          <p:cNvSpPr>
            <a:spLocks noChangeArrowheads="1"/>
          </p:cNvSpPr>
          <p:nvPr/>
        </p:nvSpPr>
        <p:spPr bwMode="auto">
          <a:xfrm>
            <a:off x="152400"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r>
              <a:rPr lang="en-US" altLang="en-US" sz="1200">
                <a:solidFill>
                  <a:schemeClr val="tx2"/>
                </a:solidFill>
                <a:latin typeface="Arial" panose="020B0604020202020204" pitchFamily="34" charset="0"/>
                <a:cs typeface="Arial" panose="020B0604020202020204" pitchFamily="34" charset="0"/>
              </a:rPr>
              <a:t>Fig. 26-5</a:t>
            </a:r>
          </a:p>
        </p:txBody>
      </p:sp>
      <p:sp>
        <p:nvSpPr>
          <p:cNvPr id="39940" name="Text Box 26">
            <a:extLst>
              <a:ext uri="{FF2B5EF4-FFF2-40B4-BE49-F238E27FC236}">
                <a16:creationId xmlns:a16="http://schemas.microsoft.com/office/drawing/2014/main" id="{8E2DF0C7-B923-8E45-A68E-BBA08A45E85E}"/>
              </a:ext>
            </a:extLst>
          </p:cNvPr>
          <p:cNvSpPr txBox="1">
            <a:spLocks noChangeArrowheads="1"/>
          </p:cNvSpPr>
          <p:nvPr/>
        </p:nvSpPr>
        <p:spPr bwMode="auto">
          <a:xfrm>
            <a:off x="8061325" y="2311400"/>
            <a:ext cx="849313" cy="57785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2100" b="1">
                <a:solidFill>
                  <a:srgbClr val="6600CC"/>
                </a:solidFill>
                <a:latin typeface="Arial" panose="020B0604020202020204" pitchFamily="34" charset="0"/>
                <a:cs typeface="Arial" panose="020B0604020202020204" pitchFamily="34" charset="0"/>
              </a:rPr>
              <a:t>Sister</a:t>
            </a:r>
          </a:p>
          <a:p>
            <a:pPr>
              <a:lnSpc>
                <a:spcPct val="90000"/>
              </a:lnSpc>
            </a:pPr>
            <a:r>
              <a:rPr lang="en-US" altLang="en-US" sz="2100" b="1">
                <a:solidFill>
                  <a:srgbClr val="6600CC"/>
                </a:solidFill>
                <a:latin typeface="Arial" panose="020B0604020202020204" pitchFamily="34" charset="0"/>
                <a:cs typeface="Arial" panose="020B0604020202020204" pitchFamily="34" charset="0"/>
              </a:rPr>
              <a:t>taxa</a:t>
            </a:r>
          </a:p>
        </p:txBody>
      </p:sp>
      <p:sp>
        <p:nvSpPr>
          <p:cNvPr id="39941" name="Text Box 27">
            <a:extLst>
              <a:ext uri="{FF2B5EF4-FFF2-40B4-BE49-F238E27FC236}">
                <a16:creationId xmlns:a16="http://schemas.microsoft.com/office/drawing/2014/main" id="{5A24CAE5-091A-2D4A-A594-DDFB812BC250}"/>
              </a:ext>
            </a:extLst>
          </p:cNvPr>
          <p:cNvSpPr txBox="1">
            <a:spLocks noChangeArrowheads="1"/>
          </p:cNvSpPr>
          <p:nvPr/>
        </p:nvSpPr>
        <p:spPr bwMode="auto">
          <a:xfrm>
            <a:off x="339725" y="3124200"/>
            <a:ext cx="1674813" cy="57785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2100" b="1">
                <a:latin typeface="Arial" panose="020B0604020202020204" pitchFamily="34" charset="0"/>
                <a:cs typeface="Arial" panose="020B0604020202020204" pitchFamily="34" charset="0"/>
              </a:rPr>
              <a:t>ANCESTRAL</a:t>
            </a:r>
          </a:p>
          <a:p>
            <a:pPr>
              <a:lnSpc>
                <a:spcPct val="90000"/>
              </a:lnSpc>
            </a:pPr>
            <a:r>
              <a:rPr lang="en-US" altLang="en-US" sz="2100" b="1">
                <a:latin typeface="Arial" panose="020B0604020202020204" pitchFamily="34" charset="0"/>
                <a:cs typeface="Arial" panose="020B0604020202020204" pitchFamily="34" charset="0"/>
              </a:rPr>
              <a:t>LINEAGE</a:t>
            </a:r>
          </a:p>
        </p:txBody>
      </p:sp>
      <p:sp>
        <p:nvSpPr>
          <p:cNvPr id="39942" name="Text Box 28">
            <a:extLst>
              <a:ext uri="{FF2B5EF4-FFF2-40B4-BE49-F238E27FC236}">
                <a16:creationId xmlns:a16="http://schemas.microsoft.com/office/drawing/2014/main" id="{4B34D384-207A-FC40-812E-2E7B409FBF08}"/>
              </a:ext>
            </a:extLst>
          </p:cNvPr>
          <p:cNvSpPr txBox="1">
            <a:spLocks noChangeArrowheads="1"/>
          </p:cNvSpPr>
          <p:nvPr/>
        </p:nvSpPr>
        <p:spPr bwMode="auto">
          <a:xfrm>
            <a:off x="6623050" y="1450975"/>
            <a:ext cx="1154113" cy="3206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2100" b="1">
                <a:latin typeface="Arial" panose="020B0604020202020204" pitchFamily="34" charset="0"/>
                <a:cs typeface="Arial" panose="020B0604020202020204" pitchFamily="34" charset="0"/>
              </a:rPr>
              <a:t>Taxon A</a:t>
            </a:r>
          </a:p>
        </p:txBody>
      </p:sp>
      <p:sp>
        <p:nvSpPr>
          <p:cNvPr id="39943" name="Text Box 29">
            <a:extLst>
              <a:ext uri="{FF2B5EF4-FFF2-40B4-BE49-F238E27FC236}">
                <a16:creationId xmlns:a16="http://schemas.microsoft.com/office/drawing/2014/main" id="{955157C4-F554-5144-B8AB-87331A14F5D6}"/>
              </a:ext>
            </a:extLst>
          </p:cNvPr>
          <p:cNvSpPr txBox="1">
            <a:spLocks noChangeArrowheads="1"/>
          </p:cNvSpPr>
          <p:nvPr/>
        </p:nvSpPr>
        <p:spPr bwMode="auto">
          <a:xfrm>
            <a:off x="4254500" y="5391150"/>
            <a:ext cx="3822700" cy="64135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2100" b="1">
                <a:solidFill>
                  <a:srgbClr val="6600CC"/>
                </a:solidFill>
                <a:latin typeface="Arial" panose="020B0604020202020204" pitchFamily="34" charset="0"/>
                <a:cs typeface="Arial" panose="020B0604020202020204" pitchFamily="34" charset="0"/>
              </a:rPr>
              <a:t>Polytomy: more than 2 groups emerge</a:t>
            </a:r>
          </a:p>
        </p:txBody>
      </p:sp>
      <p:sp>
        <p:nvSpPr>
          <p:cNvPr id="39944" name="Text Box 30">
            <a:extLst>
              <a:ext uri="{FF2B5EF4-FFF2-40B4-BE49-F238E27FC236}">
                <a16:creationId xmlns:a16="http://schemas.microsoft.com/office/drawing/2014/main" id="{CE7F68FF-44C1-294A-872F-761E29E3F374}"/>
              </a:ext>
            </a:extLst>
          </p:cNvPr>
          <p:cNvSpPr txBox="1">
            <a:spLocks noChangeArrowheads="1"/>
          </p:cNvSpPr>
          <p:nvPr/>
        </p:nvSpPr>
        <p:spPr bwMode="auto">
          <a:xfrm>
            <a:off x="1149350" y="5124450"/>
            <a:ext cx="2894013" cy="57785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2100" b="1">
                <a:latin typeface="Arial" panose="020B0604020202020204" pitchFamily="34" charset="0"/>
                <a:cs typeface="Arial" panose="020B0604020202020204" pitchFamily="34" charset="0"/>
              </a:rPr>
              <a:t>Common ancestor of</a:t>
            </a:r>
          </a:p>
          <a:p>
            <a:pPr>
              <a:lnSpc>
                <a:spcPct val="90000"/>
              </a:lnSpc>
            </a:pPr>
            <a:r>
              <a:rPr lang="en-US" altLang="en-US" sz="2100" b="1">
                <a:latin typeface="Arial" panose="020B0604020202020204" pitchFamily="34" charset="0"/>
                <a:cs typeface="Arial" panose="020B0604020202020204" pitchFamily="34" charset="0"/>
              </a:rPr>
              <a:t>taxa A–F</a:t>
            </a:r>
          </a:p>
        </p:txBody>
      </p:sp>
      <p:sp>
        <p:nvSpPr>
          <p:cNvPr id="39945" name="Text Box 31">
            <a:extLst>
              <a:ext uri="{FF2B5EF4-FFF2-40B4-BE49-F238E27FC236}">
                <a16:creationId xmlns:a16="http://schemas.microsoft.com/office/drawing/2014/main" id="{63A54443-5E1F-CD45-AF23-81BB9D12C791}"/>
              </a:ext>
            </a:extLst>
          </p:cNvPr>
          <p:cNvSpPr txBox="1">
            <a:spLocks noChangeArrowheads="1"/>
          </p:cNvSpPr>
          <p:nvPr/>
        </p:nvSpPr>
        <p:spPr bwMode="auto">
          <a:xfrm>
            <a:off x="3063875" y="939800"/>
            <a:ext cx="1738313" cy="64135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2100" b="1">
                <a:solidFill>
                  <a:srgbClr val="6600CC"/>
                </a:solidFill>
                <a:latin typeface="Arial" panose="020B0604020202020204" pitchFamily="34" charset="0"/>
                <a:cs typeface="Arial" panose="020B0604020202020204" pitchFamily="34" charset="0"/>
              </a:rPr>
              <a:t>Branch point</a:t>
            </a:r>
          </a:p>
          <a:p>
            <a:r>
              <a:rPr lang="en-US" altLang="en-US" sz="2100" b="1">
                <a:solidFill>
                  <a:srgbClr val="6600CC"/>
                </a:solidFill>
                <a:latin typeface="Arial" panose="020B0604020202020204" pitchFamily="34" charset="0"/>
                <a:cs typeface="Arial" panose="020B0604020202020204" pitchFamily="34" charset="0"/>
              </a:rPr>
              <a:t>(node)</a:t>
            </a:r>
          </a:p>
        </p:txBody>
      </p:sp>
      <p:sp>
        <p:nvSpPr>
          <p:cNvPr id="39946" name="Text Box 32">
            <a:extLst>
              <a:ext uri="{FF2B5EF4-FFF2-40B4-BE49-F238E27FC236}">
                <a16:creationId xmlns:a16="http://schemas.microsoft.com/office/drawing/2014/main" id="{CDAAE417-8D0B-0F4E-B198-7717EA2F00BF}"/>
              </a:ext>
            </a:extLst>
          </p:cNvPr>
          <p:cNvSpPr txBox="1">
            <a:spLocks noChangeArrowheads="1"/>
          </p:cNvSpPr>
          <p:nvPr/>
        </p:nvSpPr>
        <p:spPr bwMode="auto">
          <a:xfrm>
            <a:off x="6626225" y="2120900"/>
            <a:ext cx="1154113" cy="3206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2100" b="1">
                <a:latin typeface="Arial" panose="020B0604020202020204" pitchFamily="34" charset="0"/>
                <a:cs typeface="Arial" panose="020B0604020202020204" pitchFamily="34" charset="0"/>
              </a:rPr>
              <a:t>Taxon B</a:t>
            </a:r>
          </a:p>
        </p:txBody>
      </p:sp>
      <p:sp>
        <p:nvSpPr>
          <p:cNvPr id="39947" name="Text Box 33">
            <a:extLst>
              <a:ext uri="{FF2B5EF4-FFF2-40B4-BE49-F238E27FC236}">
                <a16:creationId xmlns:a16="http://schemas.microsoft.com/office/drawing/2014/main" id="{A891A720-7B2F-0C47-BDD0-BCE7F0039569}"/>
              </a:ext>
            </a:extLst>
          </p:cNvPr>
          <p:cNvSpPr txBox="1">
            <a:spLocks noChangeArrowheads="1"/>
          </p:cNvSpPr>
          <p:nvPr/>
        </p:nvSpPr>
        <p:spPr bwMode="auto">
          <a:xfrm>
            <a:off x="6623050" y="2762250"/>
            <a:ext cx="1154113" cy="3206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2100" b="1">
                <a:latin typeface="Arial" panose="020B0604020202020204" pitchFamily="34" charset="0"/>
                <a:cs typeface="Arial" panose="020B0604020202020204" pitchFamily="34" charset="0"/>
              </a:rPr>
              <a:t>Taxon C</a:t>
            </a:r>
          </a:p>
        </p:txBody>
      </p:sp>
      <p:sp>
        <p:nvSpPr>
          <p:cNvPr id="39948" name="Text Box 34">
            <a:extLst>
              <a:ext uri="{FF2B5EF4-FFF2-40B4-BE49-F238E27FC236}">
                <a16:creationId xmlns:a16="http://schemas.microsoft.com/office/drawing/2014/main" id="{74AEB6BB-BA6C-414B-9C17-6D30B716389A}"/>
              </a:ext>
            </a:extLst>
          </p:cNvPr>
          <p:cNvSpPr txBox="1">
            <a:spLocks noChangeArrowheads="1"/>
          </p:cNvSpPr>
          <p:nvPr/>
        </p:nvSpPr>
        <p:spPr bwMode="auto">
          <a:xfrm>
            <a:off x="6632575" y="3409950"/>
            <a:ext cx="1154113" cy="3206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2100" b="1">
                <a:latin typeface="Arial" panose="020B0604020202020204" pitchFamily="34" charset="0"/>
                <a:cs typeface="Arial" panose="020B0604020202020204" pitchFamily="34" charset="0"/>
              </a:rPr>
              <a:t>Taxon D</a:t>
            </a:r>
          </a:p>
        </p:txBody>
      </p:sp>
      <p:sp>
        <p:nvSpPr>
          <p:cNvPr id="39949" name="Text Box 35">
            <a:extLst>
              <a:ext uri="{FF2B5EF4-FFF2-40B4-BE49-F238E27FC236}">
                <a16:creationId xmlns:a16="http://schemas.microsoft.com/office/drawing/2014/main" id="{FB40344B-2630-0D41-B7B4-3CFD4F3BCD9D}"/>
              </a:ext>
            </a:extLst>
          </p:cNvPr>
          <p:cNvSpPr txBox="1">
            <a:spLocks noChangeArrowheads="1"/>
          </p:cNvSpPr>
          <p:nvPr/>
        </p:nvSpPr>
        <p:spPr bwMode="auto">
          <a:xfrm>
            <a:off x="6629400" y="4051300"/>
            <a:ext cx="1154113" cy="3206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2100" b="1">
                <a:latin typeface="Arial" panose="020B0604020202020204" pitchFamily="34" charset="0"/>
                <a:cs typeface="Arial" panose="020B0604020202020204" pitchFamily="34" charset="0"/>
              </a:rPr>
              <a:t>Taxon E</a:t>
            </a:r>
          </a:p>
        </p:txBody>
      </p:sp>
      <p:sp>
        <p:nvSpPr>
          <p:cNvPr id="39950" name="Text Box 36">
            <a:extLst>
              <a:ext uri="{FF2B5EF4-FFF2-40B4-BE49-F238E27FC236}">
                <a16:creationId xmlns:a16="http://schemas.microsoft.com/office/drawing/2014/main" id="{7E594F08-ECC6-8147-A937-B80712235341}"/>
              </a:ext>
            </a:extLst>
          </p:cNvPr>
          <p:cNvSpPr txBox="1">
            <a:spLocks noChangeArrowheads="1"/>
          </p:cNvSpPr>
          <p:nvPr/>
        </p:nvSpPr>
        <p:spPr bwMode="auto">
          <a:xfrm>
            <a:off x="6629400" y="4692650"/>
            <a:ext cx="1154113" cy="3206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2100" b="1">
                <a:latin typeface="Arial" panose="020B0604020202020204" pitchFamily="34" charset="0"/>
                <a:cs typeface="Arial" panose="020B0604020202020204" pitchFamily="34" charset="0"/>
              </a:rPr>
              <a:t>Taxon F</a:t>
            </a:r>
          </a:p>
        </p:txBody>
      </p:sp>
      <p:sp>
        <p:nvSpPr>
          <p:cNvPr id="39951" name="Line 37">
            <a:extLst>
              <a:ext uri="{FF2B5EF4-FFF2-40B4-BE49-F238E27FC236}">
                <a16:creationId xmlns:a16="http://schemas.microsoft.com/office/drawing/2014/main" id="{EDA4A9E1-3D4C-EC40-A038-DB8164B9E6D7}"/>
              </a:ext>
            </a:extLst>
          </p:cNvPr>
          <p:cNvSpPr>
            <a:spLocks noChangeShapeType="1"/>
          </p:cNvSpPr>
          <p:nvPr/>
        </p:nvSpPr>
        <p:spPr bwMode="auto">
          <a:xfrm>
            <a:off x="3933825" y="1428750"/>
            <a:ext cx="533400" cy="7207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2" name="Line 38">
            <a:extLst>
              <a:ext uri="{FF2B5EF4-FFF2-40B4-BE49-F238E27FC236}">
                <a16:creationId xmlns:a16="http://schemas.microsoft.com/office/drawing/2014/main" id="{87EDCFB9-3FB3-DD46-9E29-B78A27B34515}"/>
              </a:ext>
            </a:extLst>
          </p:cNvPr>
          <p:cNvSpPr>
            <a:spLocks noChangeShapeType="1"/>
          </p:cNvSpPr>
          <p:nvPr/>
        </p:nvSpPr>
        <p:spPr bwMode="auto">
          <a:xfrm flipH="1">
            <a:off x="2324100" y="3257550"/>
            <a:ext cx="212725" cy="18700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3" name="Line 39">
            <a:extLst>
              <a:ext uri="{FF2B5EF4-FFF2-40B4-BE49-F238E27FC236}">
                <a16:creationId xmlns:a16="http://schemas.microsoft.com/office/drawing/2014/main" id="{BD213792-D8DD-3245-975A-7FAE2A20A506}"/>
              </a:ext>
            </a:extLst>
          </p:cNvPr>
          <p:cNvSpPr>
            <a:spLocks noChangeShapeType="1"/>
          </p:cNvSpPr>
          <p:nvPr/>
        </p:nvSpPr>
        <p:spPr bwMode="auto">
          <a:xfrm>
            <a:off x="4549775" y="4305300"/>
            <a:ext cx="187325" cy="10985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4" name="AutoShape 40">
            <a:extLst>
              <a:ext uri="{FF2B5EF4-FFF2-40B4-BE49-F238E27FC236}">
                <a16:creationId xmlns:a16="http://schemas.microsoft.com/office/drawing/2014/main" id="{9D6EA14F-ED71-C047-A800-508AE428D476}"/>
              </a:ext>
            </a:extLst>
          </p:cNvPr>
          <p:cNvSpPr>
            <a:spLocks/>
          </p:cNvSpPr>
          <p:nvPr/>
        </p:nvSpPr>
        <p:spPr bwMode="auto">
          <a:xfrm>
            <a:off x="7804150" y="2076450"/>
            <a:ext cx="152400" cy="1050925"/>
          </a:xfrm>
          <a:prstGeom prst="rightBrace">
            <a:avLst>
              <a:gd name="adj1" fmla="val 57465"/>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5E4EB6F-41E8-4C4D-91FC-CACCEBF3E294}"/>
              </a:ext>
            </a:extLst>
          </p:cNvPr>
          <p:cNvSpPr>
            <a:spLocks noGrp="1" noChangeArrowheads="1"/>
          </p:cNvSpPr>
          <p:nvPr>
            <p:ph type="title"/>
          </p:nvPr>
        </p:nvSpPr>
        <p:spPr bwMode="auto">
          <a:xfrm>
            <a:off x="87313" y="76200"/>
            <a:ext cx="8534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17475" indent="-3175" eaLnBrk="1" hangingPunct="1"/>
            <a:r>
              <a:rPr lang="en-US" altLang="en-US">
                <a:latin typeface="Arial" panose="020B0604020202020204" pitchFamily="34" charset="0"/>
                <a:cs typeface="Arial" panose="020B0604020202020204" pitchFamily="34" charset="0"/>
              </a:rPr>
              <a:t>What We Can and Cannot Learn from Phylogenetic Trees</a:t>
            </a:r>
          </a:p>
        </p:txBody>
      </p:sp>
      <p:sp>
        <p:nvSpPr>
          <p:cNvPr id="41987" name="Rectangle 3">
            <a:extLst>
              <a:ext uri="{FF2B5EF4-FFF2-40B4-BE49-F238E27FC236}">
                <a16:creationId xmlns:a16="http://schemas.microsoft.com/office/drawing/2014/main" id="{0DAA8681-0471-BA47-8CBB-E8B901829ACC}"/>
              </a:ext>
            </a:extLst>
          </p:cNvPr>
          <p:cNvSpPr>
            <a:spLocks noGrp="1" noChangeArrowheads="1"/>
          </p:cNvSpPr>
          <p:nvPr>
            <p:ph type="body" idx="1"/>
          </p:nvPr>
        </p:nvSpPr>
        <p:spPr bwMode="auto">
          <a:xfrm>
            <a:off x="414338" y="2130425"/>
            <a:ext cx="8615362"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b="1" dirty="0">
                <a:solidFill>
                  <a:srgbClr val="C00000"/>
                </a:solidFill>
                <a:latin typeface="Arial" panose="020B0604020202020204" pitchFamily="34" charset="0"/>
                <a:cs typeface="Arial" panose="020B0604020202020204" pitchFamily="34" charset="0"/>
              </a:rPr>
              <a:t>Phylogenetic trees </a:t>
            </a:r>
            <a:r>
              <a:rPr lang="en-US" altLang="en-US" sz="3000" dirty="0">
                <a:latin typeface="Arial" panose="020B0604020202020204" pitchFamily="34" charset="0"/>
                <a:cs typeface="Arial" panose="020B0604020202020204" pitchFamily="34" charset="0"/>
              </a:rPr>
              <a:t>do show patterns of descent</a:t>
            </a:r>
          </a:p>
          <a:p>
            <a:pPr eaLnBrk="1" hangingPunct="1"/>
            <a:r>
              <a:rPr lang="en-US" altLang="en-US" sz="3000" dirty="0">
                <a:latin typeface="Arial" panose="020B0604020202020204" pitchFamily="34" charset="0"/>
                <a:cs typeface="Arial" panose="020B0604020202020204" pitchFamily="34" charset="0"/>
              </a:rPr>
              <a:t>Phylogenetic trees do </a:t>
            </a:r>
            <a:r>
              <a:rPr lang="en-US" altLang="en-US" sz="3000" b="1" dirty="0">
                <a:latin typeface="Arial" panose="020B0604020202020204" pitchFamily="34" charset="0"/>
                <a:cs typeface="Arial" panose="020B0604020202020204" pitchFamily="34" charset="0"/>
              </a:rPr>
              <a:t>not</a:t>
            </a:r>
            <a:r>
              <a:rPr lang="en-US" altLang="en-US" sz="3000" dirty="0">
                <a:latin typeface="Arial" panose="020B0604020202020204" pitchFamily="34" charset="0"/>
                <a:cs typeface="Arial" panose="020B0604020202020204" pitchFamily="34" charset="0"/>
              </a:rPr>
              <a:t> indicate when species evolved or how much genetic change occurred in a lineage</a:t>
            </a:r>
          </a:p>
          <a:p>
            <a:pPr eaLnBrk="1" hangingPunct="1"/>
            <a:r>
              <a:rPr lang="en-US" altLang="en-US" sz="3000" dirty="0">
                <a:latin typeface="Arial" panose="020B0604020202020204" pitchFamily="34" charset="0"/>
                <a:cs typeface="Arial" panose="020B0604020202020204" pitchFamily="34" charset="0"/>
              </a:rPr>
              <a:t>It shouldn’t be assumed that a taxon evolved from the taxon next to it</a:t>
            </a:r>
          </a:p>
          <a:p>
            <a:pPr eaLnBrk="1" hangingPunct="1"/>
            <a:r>
              <a:rPr lang="en-US" altLang="en-US" sz="3000" dirty="0">
                <a:latin typeface="Arial" panose="020B0604020202020204" pitchFamily="34" charset="0"/>
                <a:cs typeface="Arial" panose="020B0604020202020204" pitchFamily="34" charset="0"/>
              </a:rPr>
              <a:t>Applications: whale meat sold illegally in Japan</a:t>
            </a:r>
          </a:p>
        </p:txBody>
      </p:sp>
      <p:grpSp>
        <p:nvGrpSpPr>
          <p:cNvPr id="41988" name="Group 11">
            <a:extLst>
              <a:ext uri="{FF2B5EF4-FFF2-40B4-BE49-F238E27FC236}">
                <a16:creationId xmlns:a16="http://schemas.microsoft.com/office/drawing/2014/main" id="{BA8F3B0E-D783-084C-A41F-A9C1047BBFA9}"/>
              </a:ext>
            </a:extLst>
          </p:cNvPr>
          <p:cNvGrpSpPr>
            <a:grpSpLocks/>
          </p:cNvGrpSpPr>
          <p:nvPr/>
        </p:nvGrpSpPr>
        <p:grpSpPr bwMode="auto">
          <a:xfrm>
            <a:off x="331788" y="2262188"/>
            <a:ext cx="412750" cy="311150"/>
            <a:chOff x="-144" y="2016"/>
            <a:chExt cx="1584" cy="1056"/>
          </a:xfrm>
        </p:grpSpPr>
        <p:sp>
          <p:nvSpPr>
            <p:cNvPr id="42001" name="Oval 12">
              <a:extLst>
                <a:ext uri="{FF2B5EF4-FFF2-40B4-BE49-F238E27FC236}">
                  <a16:creationId xmlns:a16="http://schemas.microsoft.com/office/drawing/2014/main" id="{0AFC2FAD-AC0C-3348-8DA4-C11E22B4E4D8}"/>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42002" name="Oval 13">
              <a:extLst>
                <a:ext uri="{FF2B5EF4-FFF2-40B4-BE49-F238E27FC236}">
                  <a16:creationId xmlns:a16="http://schemas.microsoft.com/office/drawing/2014/main" id="{69B4EC1E-D974-3642-AFC0-DE973181CA13}"/>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42003" name="Oval 14">
              <a:extLst>
                <a:ext uri="{FF2B5EF4-FFF2-40B4-BE49-F238E27FC236}">
                  <a16:creationId xmlns:a16="http://schemas.microsoft.com/office/drawing/2014/main" id="{6A8EF553-0D48-1144-803E-F1F4C673114A}"/>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grpSp>
      <p:grpSp>
        <p:nvGrpSpPr>
          <p:cNvPr id="41989" name="Group 11">
            <a:extLst>
              <a:ext uri="{FF2B5EF4-FFF2-40B4-BE49-F238E27FC236}">
                <a16:creationId xmlns:a16="http://schemas.microsoft.com/office/drawing/2014/main" id="{5A49D697-C391-E641-9DE4-2265A32AEABA}"/>
              </a:ext>
            </a:extLst>
          </p:cNvPr>
          <p:cNvGrpSpPr>
            <a:grpSpLocks/>
          </p:cNvGrpSpPr>
          <p:nvPr/>
        </p:nvGrpSpPr>
        <p:grpSpPr bwMode="auto">
          <a:xfrm>
            <a:off x="331788" y="3249613"/>
            <a:ext cx="412750" cy="311150"/>
            <a:chOff x="-144" y="2016"/>
            <a:chExt cx="1584" cy="1056"/>
          </a:xfrm>
        </p:grpSpPr>
        <p:sp>
          <p:nvSpPr>
            <p:cNvPr id="41998" name="Oval 12">
              <a:extLst>
                <a:ext uri="{FF2B5EF4-FFF2-40B4-BE49-F238E27FC236}">
                  <a16:creationId xmlns:a16="http://schemas.microsoft.com/office/drawing/2014/main" id="{FAB9A365-75F6-8B4A-B617-914A22F07A04}"/>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41999" name="Oval 13">
              <a:extLst>
                <a:ext uri="{FF2B5EF4-FFF2-40B4-BE49-F238E27FC236}">
                  <a16:creationId xmlns:a16="http://schemas.microsoft.com/office/drawing/2014/main" id="{45EE6405-7CEE-4C4A-BAE2-0E36E6EFEFB4}"/>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42000" name="Oval 14">
              <a:extLst>
                <a:ext uri="{FF2B5EF4-FFF2-40B4-BE49-F238E27FC236}">
                  <a16:creationId xmlns:a16="http://schemas.microsoft.com/office/drawing/2014/main" id="{5DBFE25F-09EE-CC42-9D0C-BCB2B989F516}"/>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grpSp>
      <p:grpSp>
        <p:nvGrpSpPr>
          <p:cNvPr id="41990" name="Group 14">
            <a:extLst>
              <a:ext uri="{FF2B5EF4-FFF2-40B4-BE49-F238E27FC236}">
                <a16:creationId xmlns:a16="http://schemas.microsoft.com/office/drawing/2014/main" id="{EBA66370-287D-264C-A44E-3C7D41DDF11F}"/>
              </a:ext>
            </a:extLst>
          </p:cNvPr>
          <p:cNvGrpSpPr>
            <a:grpSpLocks/>
          </p:cNvGrpSpPr>
          <p:nvPr/>
        </p:nvGrpSpPr>
        <p:grpSpPr bwMode="auto">
          <a:xfrm>
            <a:off x="307975" y="4691063"/>
            <a:ext cx="412750" cy="311150"/>
            <a:chOff x="-144" y="2016"/>
            <a:chExt cx="1584" cy="1056"/>
          </a:xfrm>
        </p:grpSpPr>
        <p:sp>
          <p:nvSpPr>
            <p:cNvPr id="41995" name="Oval 15">
              <a:extLst>
                <a:ext uri="{FF2B5EF4-FFF2-40B4-BE49-F238E27FC236}">
                  <a16:creationId xmlns:a16="http://schemas.microsoft.com/office/drawing/2014/main" id="{66A23098-00CE-E041-A8BC-81F56F469A0A}"/>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41996" name="Oval 16">
              <a:extLst>
                <a:ext uri="{FF2B5EF4-FFF2-40B4-BE49-F238E27FC236}">
                  <a16:creationId xmlns:a16="http://schemas.microsoft.com/office/drawing/2014/main" id="{97D52178-0DF3-BD4C-88BB-256F36D4DF7B}"/>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41997" name="Oval 17">
              <a:extLst>
                <a:ext uri="{FF2B5EF4-FFF2-40B4-BE49-F238E27FC236}">
                  <a16:creationId xmlns:a16="http://schemas.microsoft.com/office/drawing/2014/main" id="{E3F7ADA1-5E89-874D-9EE5-CEC2939A0AF9}"/>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grpSp>
      <p:grpSp>
        <p:nvGrpSpPr>
          <p:cNvPr id="41991" name="Group 14">
            <a:extLst>
              <a:ext uri="{FF2B5EF4-FFF2-40B4-BE49-F238E27FC236}">
                <a16:creationId xmlns:a16="http://schemas.microsoft.com/office/drawing/2014/main" id="{0C2E1544-0EBD-AC4D-BE66-8FC65DF99483}"/>
              </a:ext>
            </a:extLst>
          </p:cNvPr>
          <p:cNvGrpSpPr>
            <a:grpSpLocks/>
          </p:cNvGrpSpPr>
          <p:nvPr/>
        </p:nvGrpSpPr>
        <p:grpSpPr bwMode="auto">
          <a:xfrm>
            <a:off x="331788" y="5741988"/>
            <a:ext cx="412750" cy="311150"/>
            <a:chOff x="-144" y="2016"/>
            <a:chExt cx="1584" cy="1056"/>
          </a:xfrm>
        </p:grpSpPr>
        <p:sp>
          <p:nvSpPr>
            <p:cNvPr id="41992" name="Oval 15">
              <a:extLst>
                <a:ext uri="{FF2B5EF4-FFF2-40B4-BE49-F238E27FC236}">
                  <a16:creationId xmlns:a16="http://schemas.microsoft.com/office/drawing/2014/main" id="{CC1B3D50-93EE-1D41-B95E-3A56FAC09FF1}"/>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41993" name="Oval 16">
              <a:extLst>
                <a:ext uri="{FF2B5EF4-FFF2-40B4-BE49-F238E27FC236}">
                  <a16:creationId xmlns:a16="http://schemas.microsoft.com/office/drawing/2014/main" id="{D583C9D6-5BF3-8649-88CF-11A6A1EFDFEA}"/>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41994" name="Oval 17">
              <a:extLst>
                <a:ext uri="{FF2B5EF4-FFF2-40B4-BE49-F238E27FC236}">
                  <a16:creationId xmlns:a16="http://schemas.microsoft.com/office/drawing/2014/main" id="{BDF1A1CF-3FDE-634E-AC35-BE4BC02C09D6}"/>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D9B8390-D59E-0743-B7FE-68B58BBDC82A}"/>
              </a:ext>
            </a:extLst>
          </p:cNvPr>
          <p:cNvSpPr>
            <a:spLocks noGrp="1" noChangeArrowheads="1"/>
          </p:cNvSpPr>
          <p:nvPr>
            <p:ph type="title"/>
          </p:nvPr>
        </p:nvSpPr>
        <p:spPr bwMode="auto">
          <a:xfrm>
            <a:off x="87313" y="76200"/>
            <a:ext cx="8599487"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17475" indent="-3175" eaLnBrk="1" hangingPunct="1"/>
            <a:r>
              <a:rPr lang="en-US" altLang="en-US" dirty="0">
                <a:latin typeface="Arial" panose="020B0604020202020204" pitchFamily="34" charset="0"/>
                <a:cs typeface="Arial" panose="020B0604020202020204" pitchFamily="34" charset="0"/>
              </a:rPr>
              <a:t>Phylogenies are inferred from morphological and molecular data</a:t>
            </a:r>
          </a:p>
        </p:txBody>
      </p:sp>
      <p:sp>
        <p:nvSpPr>
          <p:cNvPr id="44035" name="Rectangle 3">
            <a:extLst>
              <a:ext uri="{FF2B5EF4-FFF2-40B4-BE49-F238E27FC236}">
                <a16:creationId xmlns:a16="http://schemas.microsoft.com/office/drawing/2014/main" id="{E1DBDC9A-1F06-D740-B47D-3198427B5D6D}"/>
              </a:ext>
            </a:extLst>
          </p:cNvPr>
          <p:cNvSpPr>
            <a:spLocks noGrp="1" noChangeArrowheads="1"/>
          </p:cNvSpPr>
          <p:nvPr>
            <p:ph type="body" idx="1"/>
          </p:nvPr>
        </p:nvSpPr>
        <p:spPr bwMode="auto">
          <a:xfrm>
            <a:off x="125413" y="2463800"/>
            <a:ext cx="8480425" cy="3159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latin typeface="Arial" panose="020B0604020202020204" pitchFamily="34" charset="0"/>
                <a:cs typeface="Arial" panose="020B0604020202020204" pitchFamily="34" charset="0"/>
              </a:rPr>
              <a:t>To infer phylogenies, systematists gather information about morphologies, genes, and biochemistry of living organisms</a:t>
            </a:r>
          </a:p>
          <a:p>
            <a:pPr eaLnBrk="1" hangingPunct="1"/>
            <a:r>
              <a:rPr lang="en-US" altLang="en-US" dirty="0">
                <a:latin typeface="Arial" panose="020B0604020202020204" pitchFamily="34" charset="0"/>
                <a:cs typeface="Arial" panose="020B0604020202020204" pitchFamily="34" charset="0"/>
              </a:rPr>
              <a:t>Organisms with similar morphologies or DNA sequences are likely to be more closely related than organisms with different structures or sequences</a:t>
            </a:r>
          </a:p>
          <a:p>
            <a:pPr eaLnBrk="1" hangingPunct="1"/>
            <a:endParaRPr lang="en-US" altLang="en-US" dirty="0">
              <a:latin typeface="Arial" panose="020B0604020202020204" pitchFamily="34" charset="0"/>
              <a:cs typeface="Arial" panose="020B0604020202020204" pitchFamily="34" charset="0"/>
            </a:endParaRPr>
          </a:p>
        </p:txBody>
      </p:sp>
      <p:grpSp>
        <p:nvGrpSpPr>
          <p:cNvPr id="44036" name="Group 11">
            <a:extLst>
              <a:ext uri="{FF2B5EF4-FFF2-40B4-BE49-F238E27FC236}">
                <a16:creationId xmlns:a16="http://schemas.microsoft.com/office/drawing/2014/main" id="{3A759648-446E-924A-A3D0-09D8463EC9C1}"/>
              </a:ext>
            </a:extLst>
          </p:cNvPr>
          <p:cNvGrpSpPr>
            <a:grpSpLocks/>
          </p:cNvGrpSpPr>
          <p:nvPr/>
        </p:nvGrpSpPr>
        <p:grpSpPr bwMode="auto">
          <a:xfrm>
            <a:off x="0" y="2649538"/>
            <a:ext cx="412750" cy="311150"/>
            <a:chOff x="-144" y="2016"/>
            <a:chExt cx="1584" cy="1056"/>
          </a:xfrm>
        </p:grpSpPr>
        <p:sp>
          <p:nvSpPr>
            <p:cNvPr id="44041" name="Oval 12">
              <a:extLst>
                <a:ext uri="{FF2B5EF4-FFF2-40B4-BE49-F238E27FC236}">
                  <a16:creationId xmlns:a16="http://schemas.microsoft.com/office/drawing/2014/main" id="{87E744F6-BE75-164A-9A0C-9DD0C47F594D}"/>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44042" name="Oval 13">
              <a:extLst>
                <a:ext uri="{FF2B5EF4-FFF2-40B4-BE49-F238E27FC236}">
                  <a16:creationId xmlns:a16="http://schemas.microsoft.com/office/drawing/2014/main" id="{825ECC74-89B9-C34F-B6AF-A57A99814351}"/>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44043" name="Oval 14">
              <a:extLst>
                <a:ext uri="{FF2B5EF4-FFF2-40B4-BE49-F238E27FC236}">
                  <a16:creationId xmlns:a16="http://schemas.microsoft.com/office/drawing/2014/main" id="{8E368436-EA0C-A546-ABE6-03FC09166472}"/>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grpSp>
      <p:grpSp>
        <p:nvGrpSpPr>
          <p:cNvPr id="44037" name="Group 11">
            <a:extLst>
              <a:ext uri="{FF2B5EF4-FFF2-40B4-BE49-F238E27FC236}">
                <a16:creationId xmlns:a16="http://schemas.microsoft.com/office/drawing/2014/main" id="{E0D4C3EC-1292-074A-89BC-BEA42E6943FD}"/>
              </a:ext>
            </a:extLst>
          </p:cNvPr>
          <p:cNvGrpSpPr>
            <a:grpSpLocks/>
          </p:cNvGrpSpPr>
          <p:nvPr/>
        </p:nvGrpSpPr>
        <p:grpSpPr bwMode="auto">
          <a:xfrm>
            <a:off x="-23813" y="4216400"/>
            <a:ext cx="412751" cy="311150"/>
            <a:chOff x="-144" y="2016"/>
            <a:chExt cx="1584" cy="1056"/>
          </a:xfrm>
        </p:grpSpPr>
        <p:sp>
          <p:nvSpPr>
            <p:cNvPr id="44038" name="Oval 12">
              <a:extLst>
                <a:ext uri="{FF2B5EF4-FFF2-40B4-BE49-F238E27FC236}">
                  <a16:creationId xmlns:a16="http://schemas.microsoft.com/office/drawing/2014/main" id="{FD523887-F85E-424F-992F-C5322D6A8605}"/>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44039" name="Oval 13">
              <a:extLst>
                <a:ext uri="{FF2B5EF4-FFF2-40B4-BE49-F238E27FC236}">
                  <a16:creationId xmlns:a16="http://schemas.microsoft.com/office/drawing/2014/main" id="{0F94F5DF-FCE1-2F4E-BF3A-B3506054DBC3}"/>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44040" name="Oval 14">
              <a:extLst>
                <a:ext uri="{FF2B5EF4-FFF2-40B4-BE49-F238E27FC236}">
                  <a16:creationId xmlns:a16="http://schemas.microsoft.com/office/drawing/2014/main" id="{6344930F-3120-8F43-8031-48B509DC77AA}"/>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1781111B-9101-CE4E-9CFF-3F7A3CFF6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885"/>
          <a:stretch>
            <a:fillRect/>
          </a:stretch>
        </p:blipFill>
        <p:spPr bwMode="auto">
          <a:xfrm>
            <a:off x="1360488" y="2508250"/>
            <a:ext cx="64008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Oval 3">
            <a:extLst>
              <a:ext uri="{FF2B5EF4-FFF2-40B4-BE49-F238E27FC236}">
                <a16:creationId xmlns:a16="http://schemas.microsoft.com/office/drawing/2014/main" id="{A1EA6C4E-B693-BF4E-BE86-BE13A4DDEAE0}"/>
              </a:ext>
            </a:extLst>
          </p:cNvPr>
          <p:cNvSpPr>
            <a:spLocks noChangeArrowheads="1"/>
          </p:cNvSpPr>
          <p:nvPr/>
        </p:nvSpPr>
        <p:spPr bwMode="auto">
          <a:xfrm>
            <a:off x="1217613" y="5391150"/>
            <a:ext cx="908050" cy="547688"/>
          </a:xfrm>
          <a:prstGeom prst="ellipse">
            <a:avLst/>
          </a:prstGeom>
          <a:noFill/>
          <a:ln w="38100">
            <a:solidFill>
              <a:srgbClr val="CC0000"/>
            </a:solidFill>
            <a:round/>
            <a:headEnd/>
            <a:tailEn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eaLnBrk="1" hangingPunct="1"/>
            <a:endParaRPr lang="en-US" altLang="en-US" sz="2400">
              <a:latin typeface="Arial" panose="020B0604020202020204" pitchFamily="34" charset="0"/>
            </a:endParaRPr>
          </a:p>
        </p:txBody>
      </p:sp>
      <p:sp>
        <p:nvSpPr>
          <p:cNvPr id="46084" name="Oval 4">
            <a:extLst>
              <a:ext uri="{FF2B5EF4-FFF2-40B4-BE49-F238E27FC236}">
                <a16:creationId xmlns:a16="http://schemas.microsoft.com/office/drawing/2014/main" id="{43E8E513-DF85-5E4D-A302-25D953E7ADAC}"/>
              </a:ext>
            </a:extLst>
          </p:cNvPr>
          <p:cNvSpPr>
            <a:spLocks noChangeArrowheads="1"/>
          </p:cNvSpPr>
          <p:nvPr/>
        </p:nvSpPr>
        <p:spPr bwMode="auto">
          <a:xfrm>
            <a:off x="2741613" y="5314950"/>
            <a:ext cx="908050" cy="547688"/>
          </a:xfrm>
          <a:prstGeom prst="ellipse">
            <a:avLst/>
          </a:prstGeom>
          <a:noFill/>
          <a:ln w="38100">
            <a:solidFill>
              <a:srgbClr val="CC0000"/>
            </a:solidFill>
            <a:round/>
            <a:headEnd/>
            <a:tailEn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eaLnBrk="1" hangingPunct="1"/>
            <a:endParaRPr lang="en-US" altLang="en-US" sz="2400">
              <a:latin typeface="Arial" panose="020B0604020202020204" pitchFamily="34" charset="0"/>
            </a:endParaRPr>
          </a:p>
        </p:txBody>
      </p:sp>
      <p:sp>
        <p:nvSpPr>
          <p:cNvPr id="46085" name="Oval 5">
            <a:extLst>
              <a:ext uri="{FF2B5EF4-FFF2-40B4-BE49-F238E27FC236}">
                <a16:creationId xmlns:a16="http://schemas.microsoft.com/office/drawing/2014/main" id="{7551A2B8-41CA-414F-9894-74E64EE2DD3B}"/>
              </a:ext>
            </a:extLst>
          </p:cNvPr>
          <p:cNvSpPr>
            <a:spLocks noChangeArrowheads="1"/>
          </p:cNvSpPr>
          <p:nvPr/>
        </p:nvSpPr>
        <p:spPr bwMode="auto">
          <a:xfrm>
            <a:off x="4591050" y="3562350"/>
            <a:ext cx="908050" cy="547688"/>
          </a:xfrm>
          <a:prstGeom prst="ellipse">
            <a:avLst/>
          </a:prstGeom>
          <a:noFill/>
          <a:ln w="38100">
            <a:solidFill>
              <a:srgbClr val="CC0000"/>
            </a:solidFill>
            <a:round/>
            <a:headEnd/>
            <a:tailEn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eaLnBrk="1" hangingPunct="1"/>
            <a:endParaRPr lang="en-US" altLang="en-US" sz="2400">
              <a:latin typeface="Arial" panose="020B0604020202020204" pitchFamily="34" charset="0"/>
            </a:endParaRPr>
          </a:p>
        </p:txBody>
      </p:sp>
      <p:sp>
        <p:nvSpPr>
          <p:cNvPr id="46086" name="Oval 6">
            <a:extLst>
              <a:ext uri="{FF2B5EF4-FFF2-40B4-BE49-F238E27FC236}">
                <a16:creationId xmlns:a16="http://schemas.microsoft.com/office/drawing/2014/main" id="{64BC96A1-986D-EE4F-90D5-77B5F337E519}"/>
              </a:ext>
            </a:extLst>
          </p:cNvPr>
          <p:cNvSpPr>
            <a:spLocks noChangeArrowheads="1"/>
          </p:cNvSpPr>
          <p:nvPr/>
        </p:nvSpPr>
        <p:spPr bwMode="auto">
          <a:xfrm>
            <a:off x="5865813" y="4400550"/>
            <a:ext cx="908050" cy="547688"/>
          </a:xfrm>
          <a:prstGeom prst="ellipse">
            <a:avLst/>
          </a:prstGeom>
          <a:noFill/>
          <a:ln w="38100">
            <a:solidFill>
              <a:srgbClr val="CC0000"/>
            </a:solidFill>
            <a:round/>
            <a:headEnd/>
            <a:tailEn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eaLnBrk="1" hangingPunct="1"/>
            <a:endParaRPr lang="en-US" altLang="en-US" sz="2400">
              <a:latin typeface="Arial" panose="020B0604020202020204" pitchFamily="34" charset="0"/>
            </a:endParaRPr>
          </a:p>
        </p:txBody>
      </p:sp>
      <p:sp>
        <p:nvSpPr>
          <p:cNvPr id="46087" name="Rectangle 7">
            <a:extLst>
              <a:ext uri="{FF2B5EF4-FFF2-40B4-BE49-F238E27FC236}">
                <a16:creationId xmlns:a16="http://schemas.microsoft.com/office/drawing/2014/main" id="{6745757A-1382-3145-83C8-CEA1B94A3447}"/>
              </a:ext>
            </a:extLst>
          </p:cNvPr>
          <p:cNvSpPr>
            <a:spLocks noGrp="1" noChangeArrowheads="1"/>
          </p:cNvSpPr>
          <p:nvPr>
            <p:ph type="title"/>
          </p:nvPr>
        </p:nvSpPr>
        <p:spPr bwMode="auto">
          <a:xfrm>
            <a:off x="449263" y="77788"/>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latin typeface="Arial" panose="020B0604020202020204" pitchFamily="34" charset="0"/>
                <a:cs typeface="Arial" panose="020B0604020202020204" pitchFamily="34" charset="0"/>
              </a:rPr>
              <a:t>Compare</a:t>
            </a:r>
            <a:r>
              <a:rPr lang="en-US" altLang="en-US" sz="3400">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rPr>
              <a:t>the bones</a:t>
            </a:r>
            <a:endParaRPr lang="en-US" altLang="en-US" sz="3400">
              <a:latin typeface="Arial" panose="020B0604020202020204" pitchFamily="34" charset="0"/>
              <a:cs typeface="Arial" panose="020B0604020202020204" pitchFamily="34" charset="0"/>
            </a:endParaRPr>
          </a:p>
        </p:txBody>
      </p:sp>
      <p:sp>
        <p:nvSpPr>
          <p:cNvPr id="46088" name="Rectangle 1">
            <a:extLst>
              <a:ext uri="{FF2B5EF4-FFF2-40B4-BE49-F238E27FC236}">
                <a16:creationId xmlns:a16="http://schemas.microsoft.com/office/drawing/2014/main" id="{2D9D8DA9-F7F3-FD40-91D9-1A4D7EA4FA24}"/>
              </a:ext>
            </a:extLst>
          </p:cNvPr>
          <p:cNvSpPr>
            <a:spLocks noChangeArrowheads="1"/>
          </p:cNvSpPr>
          <p:nvPr/>
        </p:nvSpPr>
        <p:spPr bwMode="auto">
          <a:xfrm>
            <a:off x="449264" y="890589"/>
            <a:ext cx="8503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r>
              <a:rPr lang="en-US" altLang="en-US" sz="2400" u="sng" dirty="0">
                <a:cs typeface="Arial" panose="020B0604020202020204" pitchFamily="34" charset="0"/>
              </a:rPr>
              <a:t>Homologous Structures </a:t>
            </a:r>
            <a:r>
              <a:rPr lang="en-US" sz="2400" dirty="0"/>
              <a:t>are similarities due to </a:t>
            </a:r>
            <a:r>
              <a:rPr lang="en-US" sz="2400" dirty="0">
                <a:solidFill>
                  <a:srgbClr val="FF0000"/>
                </a:solidFill>
              </a:rPr>
              <a:t>shared</a:t>
            </a:r>
            <a:r>
              <a:rPr lang="en-US" sz="2400" dirty="0"/>
              <a:t> ancestry, such as the bones of a whale’s flipper and a tiger’s front limb. </a:t>
            </a:r>
            <a:endParaRPr lang="en-US" altLang="en-US" sz="2400" dirty="0">
              <a:cs typeface="Arial" panose="020B0604020202020204" pitchFamily="34" charset="0"/>
            </a:endParaRPr>
          </a:p>
        </p:txBody>
      </p:sp>
    </p:spTree>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A612-2FEA-A94E-8480-5446AF17AE59}"/>
              </a:ext>
            </a:extLst>
          </p:cNvPr>
          <p:cNvSpPr>
            <a:spLocks noGrp="1"/>
          </p:cNvSpPr>
          <p:nvPr>
            <p:ph type="title"/>
          </p:nvPr>
        </p:nvSpPr>
        <p:spPr/>
        <p:txBody>
          <a:bodyPr/>
          <a:lstStyle/>
          <a:p>
            <a:r>
              <a:rPr lang="en-US" dirty="0"/>
              <a:t>Convergent Evolution</a:t>
            </a:r>
          </a:p>
        </p:txBody>
      </p:sp>
      <p:sp>
        <p:nvSpPr>
          <p:cNvPr id="3" name="Content Placeholder 2">
            <a:extLst>
              <a:ext uri="{FF2B5EF4-FFF2-40B4-BE49-F238E27FC236}">
                <a16:creationId xmlns:a16="http://schemas.microsoft.com/office/drawing/2014/main" id="{2B326D3D-0DFC-2941-83A0-9E2F96183E0C}"/>
              </a:ext>
            </a:extLst>
          </p:cNvPr>
          <p:cNvSpPr>
            <a:spLocks noGrp="1"/>
          </p:cNvSpPr>
          <p:nvPr>
            <p:ph idx="1"/>
          </p:nvPr>
        </p:nvSpPr>
        <p:spPr/>
        <p:txBody>
          <a:bodyPr/>
          <a:lstStyle/>
          <a:p>
            <a:r>
              <a:rPr lang="en-US" dirty="0"/>
              <a:t>Convergent Evolution: has taken place when two organisms developed similarities as they adapted to </a:t>
            </a:r>
            <a:r>
              <a:rPr lang="en-US" dirty="0">
                <a:solidFill>
                  <a:srgbClr val="FF0000"/>
                </a:solidFill>
              </a:rPr>
              <a:t>similar</a:t>
            </a:r>
            <a:r>
              <a:rPr lang="en-US" dirty="0"/>
              <a:t> environmental challenges-not because they evolved from a common ancestor. </a:t>
            </a:r>
          </a:p>
          <a:p>
            <a:r>
              <a:rPr lang="en-US" dirty="0"/>
              <a:t>Example: The streamlined bodies of a tuna and a dolphin show convergent evolution.</a:t>
            </a:r>
          </a:p>
          <a:p>
            <a:endParaRPr lang="en-US" dirty="0"/>
          </a:p>
        </p:txBody>
      </p:sp>
    </p:spTree>
    <p:extLst>
      <p:ext uri="{BB962C8B-B14F-4D97-AF65-F5344CB8AC3E}">
        <p14:creationId xmlns:p14="http://schemas.microsoft.com/office/powerpoint/2010/main" val="3360057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60F997E4-E3D4-AC4E-9BC6-A95D4A5E6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178" r="3357"/>
          <a:stretch>
            <a:fillRect/>
          </a:stretch>
        </p:blipFill>
        <p:spPr bwMode="auto">
          <a:xfrm>
            <a:off x="6457950" y="3406775"/>
            <a:ext cx="2686050" cy="284003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Rectangle 4">
            <a:extLst>
              <a:ext uri="{FF2B5EF4-FFF2-40B4-BE49-F238E27FC236}">
                <a16:creationId xmlns:a16="http://schemas.microsoft.com/office/drawing/2014/main" id="{4811D9DE-0479-EB45-BBE5-7FBB92B26857}"/>
              </a:ext>
            </a:extLst>
          </p:cNvPr>
          <p:cNvSpPr>
            <a:spLocks noGrp="1" noChangeArrowheads="1"/>
          </p:cNvSpPr>
          <p:nvPr>
            <p:ph type="title"/>
          </p:nvPr>
        </p:nvSpPr>
        <p:spPr bwMode="auto">
          <a:xfrm>
            <a:off x="493713" y="42863"/>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latin typeface="Arial" panose="020B0604020202020204" pitchFamily="34" charset="0"/>
                <a:cs typeface="Arial" panose="020B0604020202020204" pitchFamily="34" charset="0"/>
              </a:rPr>
              <a:t>But don’t be fooled by these…</a:t>
            </a:r>
          </a:p>
        </p:txBody>
      </p:sp>
      <p:sp>
        <p:nvSpPr>
          <p:cNvPr id="520197" name="Rectangle 5" descr="Rectangle: Click to edit Master text styles&#13;&#10;Second level&#13;&#10;Third level&#13;&#10;Fourth level&#13;&#10;Fifth level">
            <a:extLst>
              <a:ext uri="{FF2B5EF4-FFF2-40B4-BE49-F238E27FC236}">
                <a16:creationId xmlns:a16="http://schemas.microsoft.com/office/drawing/2014/main" id="{8F92F0AA-AFD6-3448-9F4F-39498B1BE04D}"/>
              </a:ext>
            </a:extLst>
          </p:cNvPr>
          <p:cNvSpPr>
            <a:spLocks noChangeArrowheads="1"/>
          </p:cNvSpPr>
          <p:nvPr/>
        </p:nvSpPr>
        <p:spPr bwMode="auto">
          <a:xfrm>
            <a:off x="604838" y="1352550"/>
            <a:ext cx="7772400"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spcBef>
                <a:spcPct val="20000"/>
              </a:spcBef>
              <a:buSzPct val="120000"/>
              <a:buFont typeface="Wingdings" pitchFamily="2" charset="2"/>
              <a:buChar char="§"/>
            </a:pPr>
            <a:endParaRPr lang="en-US" altLang="en-US" sz="3200" b="1">
              <a:latin typeface="Arial" panose="020B0604020202020204" pitchFamily="34" charset="0"/>
            </a:endParaRPr>
          </a:p>
        </p:txBody>
      </p:sp>
      <p:pic>
        <p:nvPicPr>
          <p:cNvPr id="48133" name="Picture 1">
            <a:extLst>
              <a:ext uri="{FF2B5EF4-FFF2-40B4-BE49-F238E27FC236}">
                <a16:creationId xmlns:a16="http://schemas.microsoft.com/office/drawing/2014/main" id="{4467DD70-A3B6-824D-9ED1-72F4402C20E5}"/>
              </a:ext>
            </a:extLst>
          </p:cNvPr>
          <p:cNvPicPr>
            <a:picLocks noChangeAspect="1"/>
          </p:cNvPicPr>
          <p:nvPr/>
        </p:nvPicPr>
        <p:blipFill>
          <a:blip r:embed="rId5">
            <a:extLst>
              <a:ext uri="{28A0092B-C50C-407E-A947-70E740481C1C}">
                <a14:useLocalDpi xmlns:a14="http://schemas.microsoft.com/office/drawing/2010/main" val="0"/>
              </a:ext>
            </a:extLst>
          </a:blip>
          <a:srcRect l="12601" r="13969" b="10600"/>
          <a:stretch>
            <a:fillRect/>
          </a:stretch>
        </p:blipFill>
        <p:spPr bwMode="auto">
          <a:xfrm>
            <a:off x="6169025" y="1009650"/>
            <a:ext cx="24796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1">
            <a:extLst>
              <a:ext uri="{FF2B5EF4-FFF2-40B4-BE49-F238E27FC236}">
                <a16:creationId xmlns:a16="http://schemas.microsoft.com/office/drawing/2014/main" id="{78DC407D-0190-FF4B-BE97-68F815888BE7}"/>
              </a:ext>
            </a:extLst>
          </p:cNvPr>
          <p:cNvSpPr>
            <a:spLocks noChangeArrowheads="1"/>
          </p:cNvSpPr>
          <p:nvPr/>
        </p:nvSpPr>
        <p:spPr bwMode="auto">
          <a:xfrm>
            <a:off x="149225" y="1349375"/>
            <a:ext cx="71659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Times" pitchFamily="2" charset="0"/>
              </a:defRPr>
            </a:lvl1pPr>
            <a:lvl2pPr marL="914400" indent="-457200">
              <a:defRPr sz="600">
                <a:solidFill>
                  <a:schemeClr val="tx1"/>
                </a:solidFill>
                <a:latin typeface="Times" pitchFamily="2" charset="0"/>
              </a:defRPr>
            </a:lvl2pPr>
            <a:lvl3pPr>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buSzPct val="120000"/>
            </a:pPr>
            <a:r>
              <a:rPr lang="en-US" altLang="en-US" sz="3600" dirty="0">
                <a:solidFill>
                  <a:srgbClr val="0F116A"/>
                </a:solidFill>
                <a:latin typeface="Arial" panose="020B0604020202020204" pitchFamily="34" charset="0"/>
                <a:cs typeface="Arial" panose="020B0604020202020204" pitchFamily="34" charset="0"/>
              </a:rPr>
              <a:t>Analogous structures</a:t>
            </a:r>
          </a:p>
          <a:p>
            <a:pPr lvl="1" eaLnBrk="1" hangingPunct="1">
              <a:buSzPct val="60000"/>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look similar </a:t>
            </a:r>
            <a:r>
              <a:rPr lang="en-US" altLang="en-US" sz="3200" dirty="0">
                <a:solidFill>
                  <a:srgbClr val="0F116A"/>
                </a:solidFill>
                <a:latin typeface="Arial" panose="020B0604020202020204" pitchFamily="34" charset="0"/>
                <a:cs typeface="Arial" panose="020B0604020202020204" pitchFamily="34" charset="0"/>
              </a:rPr>
              <a:t>on the outside</a:t>
            </a:r>
          </a:p>
          <a:p>
            <a:pPr lvl="1" eaLnBrk="1" hangingPunct="1">
              <a:buSzPct val="60000"/>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Same function</a:t>
            </a:r>
          </a:p>
          <a:p>
            <a:pPr lvl="1" eaLnBrk="1" hangingPunct="1">
              <a:buSzPct val="60000"/>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different structure &amp; development</a:t>
            </a:r>
          </a:p>
          <a:p>
            <a:pPr lvl="2" eaLnBrk="1" hangingPunct="1">
              <a:buClr>
                <a:schemeClr val="hlink"/>
              </a:buClr>
              <a:buSzPct val="95000"/>
            </a:pPr>
            <a:r>
              <a:rPr lang="en-US" altLang="en-US" sz="3200" dirty="0">
                <a:solidFill>
                  <a:srgbClr val="0F116A"/>
                </a:solidFill>
                <a:latin typeface="Arial" panose="020B0604020202020204" pitchFamily="34" charset="0"/>
                <a:cs typeface="Arial" panose="020B0604020202020204" pitchFamily="34" charset="0"/>
              </a:rPr>
              <a:t>on the inside</a:t>
            </a:r>
          </a:p>
          <a:p>
            <a:pPr lvl="1" eaLnBrk="1" hangingPunct="1">
              <a:buSzPct val="60000"/>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different origin</a:t>
            </a:r>
          </a:p>
          <a:p>
            <a:pPr lvl="1" eaLnBrk="1" hangingPunct="1">
              <a:buClr>
                <a:schemeClr val="tx1"/>
              </a:buClr>
              <a:buSzPct val="60000"/>
              <a:buFont typeface="Arial" panose="020B0604020202020204" pitchFamily="34" charset="0"/>
              <a:buChar char="•"/>
            </a:pPr>
            <a:r>
              <a:rPr lang="en-US" altLang="en-US" sz="3200" u="sng" dirty="0">
                <a:solidFill>
                  <a:srgbClr val="CC0000"/>
                </a:solidFill>
                <a:latin typeface="Arial" panose="020B0604020202020204" pitchFamily="34" charset="0"/>
                <a:cs typeface="Arial" panose="020B0604020202020204" pitchFamily="34" charset="0"/>
              </a:rPr>
              <a:t>no evolutionary relationship</a:t>
            </a:r>
            <a:endParaRPr lang="en-US" altLang="en-US" sz="3200" dirty="0">
              <a:latin typeface="Arial" panose="020B0604020202020204" pitchFamily="34" charset="0"/>
              <a:cs typeface="Arial" panose="020B0604020202020204" pitchFamily="34" charset="0"/>
            </a:endParaRPr>
          </a:p>
        </p:txBody>
      </p:sp>
      <p:sp>
        <p:nvSpPr>
          <p:cNvPr id="48135" name="Rectangle 2">
            <a:extLst>
              <a:ext uri="{FF2B5EF4-FFF2-40B4-BE49-F238E27FC236}">
                <a16:creationId xmlns:a16="http://schemas.microsoft.com/office/drawing/2014/main" id="{D893BDD3-7B73-0B41-8C0F-E41FFA6FFAE4}"/>
              </a:ext>
            </a:extLst>
          </p:cNvPr>
          <p:cNvSpPr>
            <a:spLocks noChangeArrowheads="1"/>
          </p:cNvSpPr>
          <p:nvPr/>
        </p:nvSpPr>
        <p:spPr bwMode="auto">
          <a:xfrm>
            <a:off x="211138" y="5380038"/>
            <a:ext cx="6894512" cy="12001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r>
              <a:rPr lang="en-US" altLang="en-US" sz="3600" b="1">
                <a:solidFill>
                  <a:srgbClr val="0F116A"/>
                </a:solidFill>
                <a:latin typeface="Arial" panose="020B0604020202020204" pitchFamily="34" charset="0"/>
              </a:rPr>
              <a:t>Solving a similar problem with a similar solution</a:t>
            </a:r>
            <a:endParaRPr lang="en-US" altLang="en-US" sz="4000" b="1">
              <a:solidFill>
                <a:srgbClr val="0F116A"/>
              </a:solidFill>
              <a:latin typeface="Arial" panose="020B0604020202020204" pitchFamily="34" charset="0"/>
            </a:endParaRPr>
          </a:p>
        </p:txBody>
      </p:sp>
      <p:grpSp>
        <p:nvGrpSpPr>
          <p:cNvPr id="48136" name="Group 11">
            <a:extLst>
              <a:ext uri="{FF2B5EF4-FFF2-40B4-BE49-F238E27FC236}">
                <a16:creationId xmlns:a16="http://schemas.microsoft.com/office/drawing/2014/main" id="{A85BEC2E-F1ED-D44C-A56A-E2F73494788A}"/>
              </a:ext>
            </a:extLst>
          </p:cNvPr>
          <p:cNvGrpSpPr>
            <a:grpSpLocks/>
          </p:cNvGrpSpPr>
          <p:nvPr/>
        </p:nvGrpSpPr>
        <p:grpSpPr bwMode="auto">
          <a:xfrm>
            <a:off x="557213" y="2128838"/>
            <a:ext cx="325437" cy="271462"/>
            <a:chOff x="-144" y="2016"/>
            <a:chExt cx="1584" cy="1056"/>
          </a:xfrm>
        </p:grpSpPr>
        <p:sp>
          <p:nvSpPr>
            <p:cNvPr id="48153" name="Oval 12">
              <a:extLst>
                <a:ext uri="{FF2B5EF4-FFF2-40B4-BE49-F238E27FC236}">
                  <a16:creationId xmlns:a16="http://schemas.microsoft.com/office/drawing/2014/main" id="{D3E7BAC1-0043-0E49-B14B-23343FF7394B}"/>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48154" name="Oval 13">
              <a:extLst>
                <a:ext uri="{FF2B5EF4-FFF2-40B4-BE49-F238E27FC236}">
                  <a16:creationId xmlns:a16="http://schemas.microsoft.com/office/drawing/2014/main" id="{C2A78514-6A55-3745-956A-6E430FFA6F5E}"/>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48155" name="Oval 14">
              <a:extLst>
                <a:ext uri="{FF2B5EF4-FFF2-40B4-BE49-F238E27FC236}">
                  <a16:creationId xmlns:a16="http://schemas.microsoft.com/office/drawing/2014/main" id="{FECAC2B8-657F-564A-A682-A7D15F1A4C8F}"/>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48137" name="Group 15">
            <a:extLst>
              <a:ext uri="{FF2B5EF4-FFF2-40B4-BE49-F238E27FC236}">
                <a16:creationId xmlns:a16="http://schemas.microsoft.com/office/drawing/2014/main" id="{6B1D18CE-8B9D-E74F-9C07-734842C523C7}"/>
              </a:ext>
            </a:extLst>
          </p:cNvPr>
          <p:cNvGrpSpPr>
            <a:grpSpLocks/>
          </p:cNvGrpSpPr>
          <p:nvPr/>
        </p:nvGrpSpPr>
        <p:grpSpPr bwMode="auto">
          <a:xfrm>
            <a:off x="557213" y="2667000"/>
            <a:ext cx="325437" cy="271463"/>
            <a:chOff x="-144" y="2016"/>
            <a:chExt cx="1584" cy="1056"/>
          </a:xfrm>
        </p:grpSpPr>
        <p:sp>
          <p:nvSpPr>
            <p:cNvPr id="48150" name="Oval 16">
              <a:extLst>
                <a:ext uri="{FF2B5EF4-FFF2-40B4-BE49-F238E27FC236}">
                  <a16:creationId xmlns:a16="http://schemas.microsoft.com/office/drawing/2014/main" id="{45F077F2-CB01-844D-8EF9-89DF22E8FA3C}"/>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48151" name="Oval 17">
              <a:extLst>
                <a:ext uri="{FF2B5EF4-FFF2-40B4-BE49-F238E27FC236}">
                  <a16:creationId xmlns:a16="http://schemas.microsoft.com/office/drawing/2014/main" id="{F89DCC45-275E-1844-9DCC-7607177A899D}"/>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48152" name="Oval 18">
              <a:extLst>
                <a:ext uri="{FF2B5EF4-FFF2-40B4-BE49-F238E27FC236}">
                  <a16:creationId xmlns:a16="http://schemas.microsoft.com/office/drawing/2014/main" id="{36148B9C-965D-3E42-8330-E6299CE22B8D}"/>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48138" name="Group 19">
            <a:extLst>
              <a:ext uri="{FF2B5EF4-FFF2-40B4-BE49-F238E27FC236}">
                <a16:creationId xmlns:a16="http://schemas.microsoft.com/office/drawing/2014/main" id="{541EFF1D-F2BE-C540-A89B-D5F93451545B}"/>
              </a:ext>
            </a:extLst>
          </p:cNvPr>
          <p:cNvGrpSpPr>
            <a:grpSpLocks/>
          </p:cNvGrpSpPr>
          <p:nvPr/>
        </p:nvGrpSpPr>
        <p:grpSpPr bwMode="auto">
          <a:xfrm>
            <a:off x="557213" y="3149600"/>
            <a:ext cx="328612" cy="271463"/>
            <a:chOff x="-144" y="2016"/>
            <a:chExt cx="1584" cy="1056"/>
          </a:xfrm>
        </p:grpSpPr>
        <p:sp>
          <p:nvSpPr>
            <p:cNvPr id="48147" name="Oval 20">
              <a:extLst>
                <a:ext uri="{FF2B5EF4-FFF2-40B4-BE49-F238E27FC236}">
                  <a16:creationId xmlns:a16="http://schemas.microsoft.com/office/drawing/2014/main" id="{7C5A4A67-9A03-414F-913F-F7F6921A63BC}"/>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48148" name="Oval 21">
              <a:extLst>
                <a:ext uri="{FF2B5EF4-FFF2-40B4-BE49-F238E27FC236}">
                  <a16:creationId xmlns:a16="http://schemas.microsoft.com/office/drawing/2014/main" id="{1733CF49-8B86-7C4C-9978-2FE95EAA2BF4}"/>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48149" name="Oval 22">
              <a:extLst>
                <a:ext uri="{FF2B5EF4-FFF2-40B4-BE49-F238E27FC236}">
                  <a16:creationId xmlns:a16="http://schemas.microsoft.com/office/drawing/2014/main" id="{69E280E9-977A-084E-99D4-FA91BA19DF4C}"/>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48139" name="Group 23">
            <a:extLst>
              <a:ext uri="{FF2B5EF4-FFF2-40B4-BE49-F238E27FC236}">
                <a16:creationId xmlns:a16="http://schemas.microsoft.com/office/drawing/2014/main" id="{16A303BB-0AAB-D54D-8641-F83E39E9E044}"/>
              </a:ext>
            </a:extLst>
          </p:cNvPr>
          <p:cNvGrpSpPr>
            <a:grpSpLocks/>
          </p:cNvGrpSpPr>
          <p:nvPr/>
        </p:nvGrpSpPr>
        <p:grpSpPr bwMode="auto">
          <a:xfrm>
            <a:off x="557213" y="4032250"/>
            <a:ext cx="325437" cy="271463"/>
            <a:chOff x="-144" y="2016"/>
            <a:chExt cx="1584" cy="1056"/>
          </a:xfrm>
        </p:grpSpPr>
        <p:sp>
          <p:nvSpPr>
            <p:cNvPr id="48144" name="Oval 24">
              <a:extLst>
                <a:ext uri="{FF2B5EF4-FFF2-40B4-BE49-F238E27FC236}">
                  <a16:creationId xmlns:a16="http://schemas.microsoft.com/office/drawing/2014/main" id="{DD6BC83F-358A-8042-850A-9326830CB6B9}"/>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48145" name="Oval 25">
              <a:extLst>
                <a:ext uri="{FF2B5EF4-FFF2-40B4-BE49-F238E27FC236}">
                  <a16:creationId xmlns:a16="http://schemas.microsoft.com/office/drawing/2014/main" id="{01628135-E274-8943-A3F9-24DD86FDEB5B}"/>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48146" name="Oval 26">
              <a:extLst>
                <a:ext uri="{FF2B5EF4-FFF2-40B4-BE49-F238E27FC236}">
                  <a16:creationId xmlns:a16="http://schemas.microsoft.com/office/drawing/2014/main" id="{040DB9B2-3DD4-5043-B2FF-2E2D1F2BB284}"/>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48140" name="Group 27">
            <a:extLst>
              <a:ext uri="{FF2B5EF4-FFF2-40B4-BE49-F238E27FC236}">
                <a16:creationId xmlns:a16="http://schemas.microsoft.com/office/drawing/2014/main" id="{3A067E30-A33A-844C-BF44-FE830683D3EB}"/>
              </a:ext>
            </a:extLst>
          </p:cNvPr>
          <p:cNvGrpSpPr>
            <a:grpSpLocks/>
          </p:cNvGrpSpPr>
          <p:nvPr/>
        </p:nvGrpSpPr>
        <p:grpSpPr bwMode="auto">
          <a:xfrm>
            <a:off x="557213" y="4567238"/>
            <a:ext cx="325437" cy="271462"/>
            <a:chOff x="-144" y="2016"/>
            <a:chExt cx="1584" cy="1056"/>
          </a:xfrm>
        </p:grpSpPr>
        <p:sp>
          <p:nvSpPr>
            <p:cNvPr id="48141" name="Oval 28">
              <a:extLst>
                <a:ext uri="{FF2B5EF4-FFF2-40B4-BE49-F238E27FC236}">
                  <a16:creationId xmlns:a16="http://schemas.microsoft.com/office/drawing/2014/main" id="{110A438E-80E4-C242-9674-749AC580FEFD}"/>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48142" name="Oval 29">
              <a:extLst>
                <a:ext uri="{FF2B5EF4-FFF2-40B4-BE49-F238E27FC236}">
                  <a16:creationId xmlns:a16="http://schemas.microsoft.com/office/drawing/2014/main" id="{6F3056F0-0FE7-5446-B168-8E6B4914A73D}"/>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48143" name="Oval 30">
              <a:extLst>
                <a:ext uri="{FF2B5EF4-FFF2-40B4-BE49-F238E27FC236}">
                  <a16:creationId xmlns:a16="http://schemas.microsoft.com/office/drawing/2014/main" id="{E2CE253B-11F6-A64D-95A3-327AAC85C386}"/>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520197">
                                            <p:txEl>
                                              <p:pRg st="0" end="0"/>
                                            </p:txEl>
                                          </p:spTgt>
                                        </p:tgtEl>
                                        <p:attrNameLst>
                                          <p:attrName>style.visibility</p:attrName>
                                        </p:attrNameLst>
                                      </p:cBhvr>
                                      <p:to>
                                        <p:strVal val="visible"/>
                                      </p:to>
                                    </p:set>
                                    <p:anim calcmode="lin" valueType="num">
                                      <p:cBhvr additive="base">
                                        <p:cTn id="7" dur="500" fill="hold"/>
                                        <p:tgtEl>
                                          <p:spTgt spid="52019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019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8B60118-EB10-E647-A045-BF08BE13BCC1}"/>
              </a:ext>
            </a:extLst>
          </p:cNvPr>
          <p:cNvSpPr>
            <a:spLocks noGrp="1" noChangeArrowheads="1"/>
          </p:cNvSpPr>
          <p:nvPr>
            <p:ph type="title"/>
          </p:nvPr>
        </p:nvSpPr>
        <p:spPr bwMode="auto">
          <a:xfrm>
            <a:off x="668338" y="61913"/>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latin typeface="Arial" panose="020B0604020202020204" pitchFamily="34" charset="0"/>
                <a:cs typeface="Arial" panose="020B0604020202020204" pitchFamily="34" charset="0"/>
              </a:rPr>
              <a:t>Analogous structures</a:t>
            </a:r>
          </a:p>
        </p:txBody>
      </p:sp>
      <p:sp>
        <p:nvSpPr>
          <p:cNvPr id="50179" name="Rectangle 4" descr="Rectangle: Click to edit Master text styles&#13;&#10;Second level&#13;&#10;Third level&#13;&#10;Fourth level&#13;&#10;Fifth level">
            <a:extLst>
              <a:ext uri="{FF2B5EF4-FFF2-40B4-BE49-F238E27FC236}">
                <a16:creationId xmlns:a16="http://schemas.microsoft.com/office/drawing/2014/main" id="{8F87EA3B-E511-0B45-8554-F556660588B9}"/>
              </a:ext>
            </a:extLst>
          </p:cNvPr>
          <p:cNvSpPr>
            <a:spLocks noChangeArrowheads="1"/>
          </p:cNvSpPr>
          <p:nvPr/>
        </p:nvSpPr>
        <p:spPr bwMode="auto">
          <a:xfrm>
            <a:off x="730250" y="1139825"/>
            <a:ext cx="7772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spcBef>
                <a:spcPct val="20000"/>
              </a:spcBef>
              <a:buSzPct val="120000"/>
              <a:buFont typeface="Wingdings" pitchFamily="2" charset="2"/>
              <a:buChar char="§"/>
            </a:pPr>
            <a:endParaRPr lang="en-US" altLang="en-US" sz="3200" b="1">
              <a:latin typeface="Arial" panose="020B0604020202020204" pitchFamily="34" charset="0"/>
            </a:endParaRPr>
          </a:p>
        </p:txBody>
      </p:sp>
      <p:pic>
        <p:nvPicPr>
          <p:cNvPr id="50180" name="Picture 5">
            <a:extLst>
              <a:ext uri="{FF2B5EF4-FFF2-40B4-BE49-F238E27FC236}">
                <a16:creationId xmlns:a16="http://schemas.microsoft.com/office/drawing/2014/main" id="{4C4EF258-92B3-EE4E-80D8-25BBE491F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3894138"/>
            <a:ext cx="3825875" cy="28702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81" name="Rectangle 1">
            <a:extLst>
              <a:ext uri="{FF2B5EF4-FFF2-40B4-BE49-F238E27FC236}">
                <a16:creationId xmlns:a16="http://schemas.microsoft.com/office/drawing/2014/main" id="{40E3D7B8-64BF-5A4C-AE8A-20F979A9D116}"/>
              </a:ext>
            </a:extLst>
          </p:cNvPr>
          <p:cNvSpPr>
            <a:spLocks noChangeArrowheads="1"/>
          </p:cNvSpPr>
          <p:nvPr/>
        </p:nvSpPr>
        <p:spPr bwMode="auto">
          <a:xfrm>
            <a:off x="1139825" y="944563"/>
            <a:ext cx="757396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
                <a:solidFill>
                  <a:schemeClr val="tx1"/>
                </a:solidFill>
                <a:latin typeface="Times" pitchFamily="2" charset="0"/>
              </a:defRPr>
            </a:lvl1pPr>
            <a:lvl2pPr marL="1028700" indent="-57150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buSzPct val="120000"/>
            </a:pPr>
            <a:r>
              <a:rPr lang="en-US" altLang="en-US" sz="3000" b="1" dirty="0">
                <a:latin typeface="Arial" panose="020B0604020202020204" pitchFamily="34" charset="0"/>
                <a:cs typeface="Arial" panose="020B0604020202020204" pitchFamily="34" charset="0"/>
              </a:rPr>
              <a:t>Dolphins: </a:t>
            </a:r>
            <a:r>
              <a:rPr lang="en-US" altLang="en-US" sz="3000" b="1" u="sng" dirty="0">
                <a:latin typeface="Arial" panose="020B0604020202020204" pitchFamily="34" charset="0"/>
                <a:cs typeface="Arial" panose="020B0604020202020204" pitchFamily="34" charset="0"/>
              </a:rPr>
              <a:t>aquatic mammal</a:t>
            </a:r>
            <a:endParaRPr lang="en-US" altLang="en-US" sz="3000" b="1" dirty="0">
              <a:latin typeface="Arial" panose="020B0604020202020204" pitchFamily="34" charset="0"/>
              <a:cs typeface="Arial" panose="020B0604020202020204" pitchFamily="34" charset="0"/>
            </a:endParaRPr>
          </a:p>
          <a:p>
            <a:pPr eaLnBrk="1" hangingPunct="1">
              <a:buSzPct val="120000"/>
            </a:pPr>
            <a:r>
              <a:rPr lang="en-US" altLang="en-US" sz="3000" b="1" dirty="0">
                <a:latin typeface="Arial" panose="020B0604020202020204" pitchFamily="34" charset="0"/>
                <a:cs typeface="Arial" panose="020B0604020202020204" pitchFamily="34" charset="0"/>
              </a:rPr>
              <a:t>Fish: </a:t>
            </a:r>
            <a:r>
              <a:rPr lang="en-US" altLang="en-US" sz="3000" b="1" u="sng" dirty="0">
                <a:latin typeface="Arial" panose="020B0604020202020204" pitchFamily="34" charset="0"/>
                <a:cs typeface="Arial" panose="020B0604020202020204" pitchFamily="34" charset="0"/>
              </a:rPr>
              <a:t>aquatic vertebrate</a:t>
            </a:r>
            <a:endParaRPr lang="en-US" altLang="en-US" sz="3000" b="1" dirty="0">
              <a:latin typeface="Arial" panose="020B0604020202020204" pitchFamily="34" charset="0"/>
              <a:cs typeface="Arial" panose="020B0604020202020204" pitchFamily="34" charset="0"/>
            </a:endParaRPr>
          </a:p>
          <a:p>
            <a:pPr lvl="1" eaLnBrk="1" hangingPunct="1">
              <a:buSzPct val="60000"/>
              <a:buFont typeface="Arial" panose="020B0604020202020204" pitchFamily="34" charset="0"/>
              <a:buChar char="•"/>
            </a:pPr>
            <a:r>
              <a:rPr lang="en-US" altLang="en-US" sz="3200" b="1" dirty="0">
                <a:latin typeface="Arial" panose="020B0604020202020204" pitchFamily="34" charset="0"/>
                <a:cs typeface="Arial" panose="020B0604020202020204" pitchFamily="34" charset="0"/>
              </a:rPr>
              <a:t>both adapted to </a:t>
            </a:r>
            <a:br>
              <a:rPr lang="en-US" altLang="en-US" sz="3200" b="1" dirty="0">
                <a:latin typeface="Arial" panose="020B0604020202020204" pitchFamily="34" charset="0"/>
                <a:cs typeface="Arial" panose="020B0604020202020204" pitchFamily="34" charset="0"/>
              </a:rPr>
            </a:br>
            <a:r>
              <a:rPr lang="en-US" altLang="en-US" sz="3200" b="1" dirty="0">
                <a:latin typeface="Arial" panose="020B0604020202020204" pitchFamily="34" charset="0"/>
                <a:cs typeface="Arial" panose="020B0604020202020204" pitchFamily="34" charset="0"/>
              </a:rPr>
              <a:t>life in the sea</a:t>
            </a:r>
          </a:p>
          <a:p>
            <a:pPr lvl="1" eaLnBrk="1" hangingPunct="1">
              <a:buClr>
                <a:schemeClr val="tx1"/>
              </a:buClr>
              <a:buSzPct val="60000"/>
              <a:buFont typeface="Arial" panose="020B0604020202020204" pitchFamily="34" charset="0"/>
              <a:buChar char="•"/>
            </a:pPr>
            <a:r>
              <a:rPr lang="en-US" altLang="en-US" sz="3200" b="1" u="sng" dirty="0">
                <a:latin typeface="Arial" panose="020B0604020202020204" pitchFamily="34" charset="0"/>
                <a:cs typeface="Arial" panose="020B0604020202020204" pitchFamily="34" charset="0"/>
              </a:rPr>
              <a:t>not closely related</a:t>
            </a:r>
            <a:endParaRPr lang="en-US" altLang="en-US" sz="3200" b="1" dirty="0">
              <a:latin typeface="Arial" panose="020B0604020202020204" pitchFamily="34" charset="0"/>
              <a:cs typeface="Arial" panose="020B0604020202020204" pitchFamily="34" charset="0"/>
            </a:endParaRPr>
          </a:p>
        </p:txBody>
      </p:sp>
      <p:grpSp>
        <p:nvGrpSpPr>
          <p:cNvPr id="50182" name="Group 6">
            <a:extLst>
              <a:ext uri="{FF2B5EF4-FFF2-40B4-BE49-F238E27FC236}">
                <a16:creationId xmlns:a16="http://schemas.microsoft.com/office/drawing/2014/main" id="{1E1A9DE4-FCC4-554A-9A3D-E684274160A0}"/>
              </a:ext>
            </a:extLst>
          </p:cNvPr>
          <p:cNvGrpSpPr>
            <a:grpSpLocks/>
          </p:cNvGrpSpPr>
          <p:nvPr/>
        </p:nvGrpSpPr>
        <p:grpSpPr bwMode="auto">
          <a:xfrm>
            <a:off x="1489075" y="2087563"/>
            <a:ext cx="428625" cy="290512"/>
            <a:chOff x="-144" y="2016"/>
            <a:chExt cx="1584" cy="1056"/>
          </a:xfrm>
        </p:grpSpPr>
        <p:sp>
          <p:nvSpPr>
            <p:cNvPr id="50188" name="Oval 7">
              <a:extLst>
                <a:ext uri="{FF2B5EF4-FFF2-40B4-BE49-F238E27FC236}">
                  <a16:creationId xmlns:a16="http://schemas.microsoft.com/office/drawing/2014/main" id="{8A6E84A1-9C62-5D49-AEA5-2D04E8D8110A}"/>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50189" name="Oval 8">
              <a:extLst>
                <a:ext uri="{FF2B5EF4-FFF2-40B4-BE49-F238E27FC236}">
                  <a16:creationId xmlns:a16="http://schemas.microsoft.com/office/drawing/2014/main" id="{32BAA9CF-22EC-A345-B225-106CADB5A326}"/>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50190" name="Oval 9">
              <a:extLst>
                <a:ext uri="{FF2B5EF4-FFF2-40B4-BE49-F238E27FC236}">
                  <a16:creationId xmlns:a16="http://schemas.microsoft.com/office/drawing/2014/main" id="{D88D4E3B-F58E-B24E-B702-7DFB50BCC687}"/>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50183" name="Group 10">
            <a:extLst>
              <a:ext uri="{FF2B5EF4-FFF2-40B4-BE49-F238E27FC236}">
                <a16:creationId xmlns:a16="http://schemas.microsoft.com/office/drawing/2014/main" id="{BCE0F996-1EB7-274D-84FE-9FF6E45AFBA9}"/>
              </a:ext>
            </a:extLst>
          </p:cNvPr>
          <p:cNvGrpSpPr>
            <a:grpSpLocks/>
          </p:cNvGrpSpPr>
          <p:nvPr/>
        </p:nvGrpSpPr>
        <p:grpSpPr bwMode="auto">
          <a:xfrm>
            <a:off x="1489075" y="3065463"/>
            <a:ext cx="430213" cy="290512"/>
            <a:chOff x="-144" y="2016"/>
            <a:chExt cx="1584" cy="1056"/>
          </a:xfrm>
        </p:grpSpPr>
        <p:sp>
          <p:nvSpPr>
            <p:cNvPr id="50185" name="Oval 11">
              <a:extLst>
                <a:ext uri="{FF2B5EF4-FFF2-40B4-BE49-F238E27FC236}">
                  <a16:creationId xmlns:a16="http://schemas.microsoft.com/office/drawing/2014/main" id="{3EC9BB4E-5781-B648-A57D-317F8C322C4C}"/>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50186" name="Oval 12">
              <a:extLst>
                <a:ext uri="{FF2B5EF4-FFF2-40B4-BE49-F238E27FC236}">
                  <a16:creationId xmlns:a16="http://schemas.microsoft.com/office/drawing/2014/main" id="{E5FA6985-279C-544C-9435-CEA72387F676}"/>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50187" name="Oval 13">
              <a:extLst>
                <a:ext uri="{FF2B5EF4-FFF2-40B4-BE49-F238E27FC236}">
                  <a16:creationId xmlns:a16="http://schemas.microsoft.com/office/drawing/2014/main" id="{A831653F-642E-B546-BE94-5E20ABEE05DA}"/>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pic>
        <p:nvPicPr>
          <p:cNvPr id="50184" name="Picture 1">
            <a:extLst>
              <a:ext uri="{FF2B5EF4-FFF2-40B4-BE49-F238E27FC236}">
                <a16:creationId xmlns:a16="http://schemas.microsoft.com/office/drawing/2014/main" id="{54945714-9D4D-5F4C-B329-9F90B26EB4BF}"/>
              </a:ext>
            </a:extLst>
          </p:cNvPr>
          <p:cNvPicPr>
            <a:picLocks noChangeAspect="1"/>
          </p:cNvPicPr>
          <p:nvPr/>
        </p:nvPicPr>
        <p:blipFill>
          <a:blip r:embed="rId4">
            <a:extLst>
              <a:ext uri="{28A0092B-C50C-407E-A947-70E740481C1C}">
                <a14:useLocalDpi xmlns:a14="http://schemas.microsoft.com/office/drawing/2010/main" val="0"/>
              </a:ext>
            </a:extLst>
          </a:blip>
          <a:srcRect l="624" t="19934" r="-624" b="15430"/>
          <a:stretch>
            <a:fillRect/>
          </a:stretch>
        </p:blipFill>
        <p:spPr bwMode="auto">
          <a:xfrm>
            <a:off x="4808538" y="3894138"/>
            <a:ext cx="3063875"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517A98A-A991-DA4C-B55F-76DF6739A22F}"/>
              </a:ext>
            </a:extLst>
          </p:cNvPr>
          <p:cNvSpPr>
            <a:spLocks noGrp="1" noChangeArrowheads="1"/>
          </p:cNvSpPr>
          <p:nvPr>
            <p:ph type="title"/>
          </p:nvPr>
        </p:nvSpPr>
        <p:spPr bwMode="auto">
          <a:xfrm>
            <a:off x="76200" y="76200"/>
            <a:ext cx="85344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latin typeface="Arial" panose="020B0604020202020204" pitchFamily="34" charset="0"/>
                <a:cs typeface="Arial" panose="020B0604020202020204" pitchFamily="34" charset="0"/>
              </a:rPr>
              <a:t>Overview: Investigating the Tree of Life</a:t>
            </a:r>
          </a:p>
        </p:txBody>
      </p:sp>
      <p:sp>
        <p:nvSpPr>
          <p:cNvPr id="5123" name="Rectangle 3">
            <a:extLst>
              <a:ext uri="{FF2B5EF4-FFF2-40B4-BE49-F238E27FC236}">
                <a16:creationId xmlns:a16="http://schemas.microsoft.com/office/drawing/2014/main" id="{FC6A262D-DD72-3043-93EA-08A2DA9D65CC}"/>
              </a:ext>
            </a:extLst>
          </p:cNvPr>
          <p:cNvSpPr>
            <a:spLocks noGrp="1" noChangeArrowheads="1"/>
          </p:cNvSpPr>
          <p:nvPr>
            <p:ph type="body" idx="1"/>
          </p:nvPr>
        </p:nvSpPr>
        <p:spPr bwMode="auto">
          <a:xfrm>
            <a:off x="361950" y="1954213"/>
            <a:ext cx="8534400" cy="464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b="1" dirty="0">
                <a:solidFill>
                  <a:srgbClr val="C00000"/>
                </a:solidFill>
                <a:latin typeface="Arial" panose="020B0604020202020204" pitchFamily="34" charset="0"/>
                <a:cs typeface="Arial" panose="020B0604020202020204" pitchFamily="34" charset="0"/>
              </a:rPr>
              <a:t>Phylogeny</a:t>
            </a:r>
            <a:r>
              <a:rPr lang="en-US" altLang="en-US" sz="3000" dirty="0">
                <a:latin typeface="Arial" panose="020B0604020202020204" pitchFamily="34" charset="0"/>
                <a:cs typeface="Arial" panose="020B0604020202020204" pitchFamily="34" charset="0"/>
              </a:rPr>
              <a:t> is the evolutionary history of a species or group of related species</a:t>
            </a:r>
          </a:p>
          <a:p>
            <a:pPr eaLnBrk="1" hangingPunct="1"/>
            <a:r>
              <a:rPr lang="en-US" altLang="en-US" sz="3000" dirty="0">
                <a:latin typeface="Arial" panose="020B0604020202020204" pitchFamily="34" charset="0"/>
                <a:cs typeface="Arial" panose="020B0604020202020204" pitchFamily="34" charset="0"/>
              </a:rPr>
              <a:t>The discipline of </a:t>
            </a:r>
            <a:r>
              <a:rPr lang="en-US" altLang="en-US" sz="3000" b="1" dirty="0">
                <a:solidFill>
                  <a:srgbClr val="C00000"/>
                </a:solidFill>
                <a:latin typeface="Arial" panose="020B0604020202020204" pitchFamily="34" charset="0"/>
                <a:cs typeface="Arial" panose="020B0604020202020204" pitchFamily="34" charset="0"/>
              </a:rPr>
              <a:t>systematics</a:t>
            </a:r>
            <a:r>
              <a:rPr lang="en-US" altLang="en-US" sz="3000" b="1" dirty="0">
                <a:latin typeface="Arial" panose="020B0604020202020204" pitchFamily="34" charset="0"/>
                <a:cs typeface="Arial" panose="020B0604020202020204" pitchFamily="34" charset="0"/>
              </a:rPr>
              <a:t> </a:t>
            </a:r>
            <a:r>
              <a:rPr lang="en-US" altLang="en-US" sz="3000" dirty="0">
                <a:latin typeface="Arial" panose="020B0604020202020204" pitchFamily="34" charset="0"/>
                <a:cs typeface="Arial" panose="020B0604020202020204" pitchFamily="34" charset="0"/>
              </a:rPr>
              <a:t>classifies organisms and determines their evolutionary relationships</a:t>
            </a:r>
          </a:p>
          <a:p>
            <a:pPr eaLnBrk="1" hangingPunct="1"/>
            <a:r>
              <a:rPr lang="en-US" altLang="en-US" sz="3000" dirty="0">
                <a:latin typeface="Arial" panose="020B0604020202020204" pitchFamily="34" charset="0"/>
                <a:cs typeface="Arial" panose="020B0604020202020204" pitchFamily="34" charset="0"/>
              </a:rPr>
              <a:t>Systematists use fossil, molecular, and genetic data to infer evolutionary relationships</a:t>
            </a:r>
          </a:p>
          <a:p>
            <a:pPr eaLnBrk="1" hangingPunct="1">
              <a:buFontTx/>
              <a:buNone/>
            </a:pPr>
            <a:endParaRPr lang="en-US" altLang="en-US" sz="3000" dirty="0">
              <a:latin typeface="Arial" panose="020B0604020202020204" pitchFamily="34" charset="0"/>
              <a:cs typeface="Arial" panose="020B0604020202020204" pitchFamily="34" charset="0"/>
            </a:endParaRPr>
          </a:p>
        </p:txBody>
      </p:sp>
      <p:grpSp>
        <p:nvGrpSpPr>
          <p:cNvPr id="5124" name="Group 11">
            <a:extLst>
              <a:ext uri="{FF2B5EF4-FFF2-40B4-BE49-F238E27FC236}">
                <a16:creationId xmlns:a16="http://schemas.microsoft.com/office/drawing/2014/main" id="{9B47B4DC-273B-0A49-BF0E-98D2F4F7BAE0}"/>
              </a:ext>
            </a:extLst>
          </p:cNvPr>
          <p:cNvGrpSpPr>
            <a:grpSpLocks/>
          </p:cNvGrpSpPr>
          <p:nvPr/>
        </p:nvGrpSpPr>
        <p:grpSpPr bwMode="auto">
          <a:xfrm>
            <a:off x="269875" y="2084388"/>
            <a:ext cx="412750" cy="311150"/>
            <a:chOff x="-144" y="2016"/>
            <a:chExt cx="1584" cy="1056"/>
          </a:xfrm>
        </p:grpSpPr>
        <p:sp>
          <p:nvSpPr>
            <p:cNvPr id="5133" name="Oval 12">
              <a:extLst>
                <a:ext uri="{FF2B5EF4-FFF2-40B4-BE49-F238E27FC236}">
                  <a16:creationId xmlns:a16="http://schemas.microsoft.com/office/drawing/2014/main" id="{69B666C9-B0FF-B547-98AD-47B066E380CB}"/>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5134" name="Oval 13">
              <a:extLst>
                <a:ext uri="{FF2B5EF4-FFF2-40B4-BE49-F238E27FC236}">
                  <a16:creationId xmlns:a16="http://schemas.microsoft.com/office/drawing/2014/main" id="{9003C460-25A3-764E-B6B9-F59256AB511D}"/>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5135" name="Oval 14">
              <a:extLst>
                <a:ext uri="{FF2B5EF4-FFF2-40B4-BE49-F238E27FC236}">
                  <a16:creationId xmlns:a16="http://schemas.microsoft.com/office/drawing/2014/main" id="{A886457D-3A92-414C-9295-F72DFEBD5212}"/>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grpSp>
      <p:grpSp>
        <p:nvGrpSpPr>
          <p:cNvPr id="5125" name="Group 11">
            <a:extLst>
              <a:ext uri="{FF2B5EF4-FFF2-40B4-BE49-F238E27FC236}">
                <a16:creationId xmlns:a16="http://schemas.microsoft.com/office/drawing/2014/main" id="{B28AB584-FF2E-0B46-832D-A826B9D6CF24}"/>
              </a:ext>
            </a:extLst>
          </p:cNvPr>
          <p:cNvGrpSpPr>
            <a:grpSpLocks/>
          </p:cNvGrpSpPr>
          <p:nvPr/>
        </p:nvGrpSpPr>
        <p:grpSpPr bwMode="auto">
          <a:xfrm>
            <a:off x="246063" y="3060700"/>
            <a:ext cx="412750" cy="311150"/>
            <a:chOff x="-144" y="2016"/>
            <a:chExt cx="1584" cy="1056"/>
          </a:xfrm>
        </p:grpSpPr>
        <p:sp>
          <p:nvSpPr>
            <p:cNvPr id="5130" name="Oval 12">
              <a:extLst>
                <a:ext uri="{FF2B5EF4-FFF2-40B4-BE49-F238E27FC236}">
                  <a16:creationId xmlns:a16="http://schemas.microsoft.com/office/drawing/2014/main" id="{F982518A-63D8-5043-918A-B3BEF8F4B671}"/>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5131" name="Oval 13">
              <a:extLst>
                <a:ext uri="{FF2B5EF4-FFF2-40B4-BE49-F238E27FC236}">
                  <a16:creationId xmlns:a16="http://schemas.microsoft.com/office/drawing/2014/main" id="{9AE1D09D-D8D1-EE42-ADAE-4D2D086398DE}"/>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5132" name="Oval 14">
              <a:extLst>
                <a:ext uri="{FF2B5EF4-FFF2-40B4-BE49-F238E27FC236}">
                  <a16:creationId xmlns:a16="http://schemas.microsoft.com/office/drawing/2014/main" id="{9957F86E-1BD9-8244-9EDA-D4BABCA706C1}"/>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grpSp>
      <p:grpSp>
        <p:nvGrpSpPr>
          <p:cNvPr id="5126" name="Group 14">
            <a:extLst>
              <a:ext uri="{FF2B5EF4-FFF2-40B4-BE49-F238E27FC236}">
                <a16:creationId xmlns:a16="http://schemas.microsoft.com/office/drawing/2014/main" id="{CCAEDAA1-D9DC-CF4D-B2DB-188F168E6BE7}"/>
              </a:ext>
            </a:extLst>
          </p:cNvPr>
          <p:cNvGrpSpPr>
            <a:grpSpLocks/>
          </p:cNvGrpSpPr>
          <p:nvPr/>
        </p:nvGrpSpPr>
        <p:grpSpPr bwMode="auto">
          <a:xfrm>
            <a:off x="246063" y="4540250"/>
            <a:ext cx="412750" cy="311150"/>
            <a:chOff x="-144" y="2016"/>
            <a:chExt cx="1584" cy="1056"/>
          </a:xfrm>
        </p:grpSpPr>
        <p:sp>
          <p:nvSpPr>
            <p:cNvPr id="5127" name="Oval 15">
              <a:extLst>
                <a:ext uri="{FF2B5EF4-FFF2-40B4-BE49-F238E27FC236}">
                  <a16:creationId xmlns:a16="http://schemas.microsoft.com/office/drawing/2014/main" id="{55D05A18-6A69-064A-A8B8-404D3BE9712A}"/>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5128" name="Oval 16">
              <a:extLst>
                <a:ext uri="{FF2B5EF4-FFF2-40B4-BE49-F238E27FC236}">
                  <a16:creationId xmlns:a16="http://schemas.microsoft.com/office/drawing/2014/main" id="{6BA56E6C-FE06-8548-B601-45F3D602C5E7}"/>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5129" name="Oval 17">
              <a:extLst>
                <a:ext uri="{FF2B5EF4-FFF2-40B4-BE49-F238E27FC236}">
                  <a16:creationId xmlns:a16="http://schemas.microsoft.com/office/drawing/2014/main" id="{7062DE75-067F-7C46-BAD6-4C51342AE63B}"/>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23D4C74-5F26-BD4C-A5B4-6E07FD15B327}"/>
              </a:ext>
            </a:extLst>
          </p:cNvPr>
          <p:cNvSpPr>
            <a:spLocks noGrp="1" noChangeArrowheads="1"/>
          </p:cNvSpPr>
          <p:nvPr>
            <p:ph type="title"/>
          </p:nvPr>
        </p:nvSpPr>
        <p:spPr bwMode="auto">
          <a:xfrm>
            <a:off x="87313" y="76200"/>
            <a:ext cx="85344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latin typeface="Arial" panose="020B0604020202020204" pitchFamily="34" charset="0"/>
                <a:cs typeface="Arial" panose="020B0604020202020204" pitchFamily="34" charset="0"/>
              </a:rPr>
              <a:t>Evaluating Molecular Homologies</a:t>
            </a:r>
            <a:endParaRPr lang="en-US" altLang="en-US">
              <a:solidFill>
                <a:schemeClr val="tx1"/>
              </a:solidFill>
              <a:latin typeface="Arial" panose="020B0604020202020204" pitchFamily="34" charset="0"/>
              <a:cs typeface="Arial" panose="020B0604020202020204" pitchFamily="34" charset="0"/>
            </a:endParaRPr>
          </a:p>
        </p:txBody>
      </p:sp>
      <p:sp>
        <p:nvSpPr>
          <p:cNvPr id="56323" name="Rectangle 3">
            <a:extLst>
              <a:ext uri="{FF2B5EF4-FFF2-40B4-BE49-F238E27FC236}">
                <a16:creationId xmlns:a16="http://schemas.microsoft.com/office/drawing/2014/main" id="{8A2DA9ED-1A29-2340-8AF0-ED966B210DC6}"/>
              </a:ext>
            </a:extLst>
          </p:cNvPr>
          <p:cNvSpPr>
            <a:spLocks noGrp="1" noChangeArrowheads="1"/>
          </p:cNvSpPr>
          <p:nvPr>
            <p:ph type="body" idx="1"/>
          </p:nvPr>
        </p:nvSpPr>
        <p:spPr bwMode="auto">
          <a:xfrm>
            <a:off x="206375" y="1185863"/>
            <a:ext cx="8522955" cy="4353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dirty="0">
                <a:latin typeface="Arial" panose="020B0604020202020204" pitchFamily="34" charset="0"/>
                <a:cs typeface="Arial" panose="020B0604020202020204" pitchFamily="34" charset="0"/>
              </a:rPr>
              <a:t>Systematists use computer programs and mathematical tools when analyzing comparable DNA segments from different organisms</a:t>
            </a:r>
          </a:p>
        </p:txBody>
      </p:sp>
      <p:grpSp>
        <p:nvGrpSpPr>
          <p:cNvPr id="56324" name="Group 6">
            <a:extLst>
              <a:ext uri="{FF2B5EF4-FFF2-40B4-BE49-F238E27FC236}">
                <a16:creationId xmlns:a16="http://schemas.microsoft.com/office/drawing/2014/main" id="{680A6C1F-A0B7-A842-BAE5-3D5639DC7750}"/>
              </a:ext>
            </a:extLst>
          </p:cNvPr>
          <p:cNvGrpSpPr>
            <a:grpSpLocks/>
          </p:cNvGrpSpPr>
          <p:nvPr/>
        </p:nvGrpSpPr>
        <p:grpSpPr bwMode="auto">
          <a:xfrm>
            <a:off x="87313" y="1349375"/>
            <a:ext cx="506412" cy="411163"/>
            <a:chOff x="-144" y="2016"/>
            <a:chExt cx="1584" cy="1056"/>
          </a:xfrm>
        </p:grpSpPr>
        <p:sp>
          <p:nvSpPr>
            <p:cNvPr id="56325" name="Oval 7">
              <a:extLst>
                <a:ext uri="{FF2B5EF4-FFF2-40B4-BE49-F238E27FC236}">
                  <a16:creationId xmlns:a16="http://schemas.microsoft.com/office/drawing/2014/main" id="{394BF90B-54A7-C148-A98A-E3AB1023AF20}"/>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56326" name="Oval 8">
              <a:extLst>
                <a:ext uri="{FF2B5EF4-FFF2-40B4-BE49-F238E27FC236}">
                  <a16:creationId xmlns:a16="http://schemas.microsoft.com/office/drawing/2014/main" id="{AFDB8504-E2E7-0A41-A1E5-A031CFD4F572}"/>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56327" name="Oval 9">
              <a:extLst>
                <a:ext uri="{FF2B5EF4-FFF2-40B4-BE49-F238E27FC236}">
                  <a16:creationId xmlns:a16="http://schemas.microsoft.com/office/drawing/2014/main" id="{676D607A-2EA7-774A-9538-E68413BF52E5}"/>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7" descr="26_08-AligningDNA-U">
            <a:extLst>
              <a:ext uri="{FF2B5EF4-FFF2-40B4-BE49-F238E27FC236}">
                <a16:creationId xmlns:a16="http://schemas.microsoft.com/office/drawing/2014/main" id="{1B38D31A-7D38-DB43-9F8B-A2A9D7CD0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0"/>
            <a:ext cx="3932238"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8">
            <a:extLst>
              <a:ext uri="{FF2B5EF4-FFF2-40B4-BE49-F238E27FC236}">
                <a16:creationId xmlns:a16="http://schemas.microsoft.com/office/drawing/2014/main" id="{543B0926-FE10-D642-8714-4673969FD459}"/>
              </a:ext>
            </a:extLst>
          </p:cNvPr>
          <p:cNvSpPr>
            <a:spLocks noChangeArrowheads="1"/>
          </p:cNvSpPr>
          <p:nvPr/>
        </p:nvSpPr>
        <p:spPr bwMode="auto">
          <a:xfrm>
            <a:off x="111125"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r>
              <a:rPr lang="en-US" altLang="en-US" sz="1200">
                <a:solidFill>
                  <a:schemeClr val="tx2"/>
                </a:solidFill>
                <a:latin typeface="Arial" panose="020B0604020202020204" pitchFamily="34" charset="0"/>
                <a:cs typeface="Arial" panose="020B0604020202020204" pitchFamily="34" charset="0"/>
              </a:rPr>
              <a:t>Fig. 26-8</a:t>
            </a:r>
          </a:p>
        </p:txBody>
      </p:sp>
      <p:sp>
        <p:nvSpPr>
          <p:cNvPr id="58372" name="Text Box 9">
            <a:extLst>
              <a:ext uri="{FF2B5EF4-FFF2-40B4-BE49-F238E27FC236}">
                <a16:creationId xmlns:a16="http://schemas.microsoft.com/office/drawing/2014/main" id="{C0E1E500-CEBC-5D49-B095-0025AA79304C}"/>
              </a:ext>
            </a:extLst>
          </p:cNvPr>
          <p:cNvSpPr txBox="1">
            <a:spLocks noChangeArrowheads="1"/>
          </p:cNvSpPr>
          <p:nvPr/>
        </p:nvSpPr>
        <p:spPr bwMode="auto">
          <a:xfrm>
            <a:off x="5219700" y="1600200"/>
            <a:ext cx="1022350" cy="274638"/>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800" b="1">
                <a:solidFill>
                  <a:srgbClr val="FF7D26"/>
                </a:solidFill>
                <a:latin typeface="Arial" panose="020B0604020202020204" pitchFamily="34" charset="0"/>
                <a:cs typeface="Arial" panose="020B0604020202020204" pitchFamily="34" charset="0"/>
              </a:rPr>
              <a:t>Deletion</a:t>
            </a:r>
          </a:p>
        </p:txBody>
      </p:sp>
      <p:sp>
        <p:nvSpPr>
          <p:cNvPr id="58373" name="Text Box 10">
            <a:extLst>
              <a:ext uri="{FF2B5EF4-FFF2-40B4-BE49-F238E27FC236}">
                <a16:creationId xmlns:a16="http://schemas.microsoft.com/office/drawing/2014/main" id="{6DA340A6-04C3-564C-90D7-839FA787598E}"/>
              </a:ext>
            </a:extLst>
          </p:cNvPr>
          <p:cNvSpPr txBox="1">
            <a:spLocks noChangeArrowheads="1"/>
          </p:cNvSpPr>
          <p:nvPr/>
        </p:nvSpPr>
        <p:spPr bwMode="auto">
          <a:xfrm>
            <a:off x="2286000" y="2743200"/>
            <a:ext cx="1022350" cy="274638"/>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800" b="1">
                <a:solidFill>
                  <a:srgbClr val="FF7D26"/>
                </a:solidFill>
                <a:latin typeface="Arial" panose="020B0604020202020204" pitchFamily="34" charset="0"/>
                <a:cs typeface="Arial" panose="020B0604020202020204" pitchFamily="34" charset="0"/>
              </a:rPr>
              <a:t>Insertion</a:t>
            </a:r>
          </a:p>
        </p:txBody>
      </p:sp>
      <p:sp>
        <p:nvSpPr>
          <p:cNvPr id="58374" name="Oval 11">
            <a:extLst>
              <a:ext uri="{FF2B5EF4-FFF2-40B4-BE49-F238E27FC236}">
                <a16:creationId xmlns:a16="http://schemas.microsoft.com/office/drawing/2014/main" id="{DD28E5A2-417F-9148-8505-98D3BFBEC9C4}"/>
              </a:ext>
            </a:extLst>
          </p:cNvPr>
          <p:cNvSpPr>
            <a:spLocks noChangeArrowheads="1"/>
          </p:cNvSpPr>
          <p:nvPr/>
        </p:nvSpPr>
        <p:spPr bwMode="auto">
          <a:xfrm>
            <a:off x="2613025" y="185738"/>
            <a:ext cx="249238" cy="242887"/>
          </a:xfrm>
          <a:prstGeom prst="ellipse">
            <a:avLst/>
          </a:prstGeom>
          <a:solidFill>
            <a:srgbClr val="0096D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a:latin typeface="Arial" panose="020B0604020202020204" pitchFamily="34" charset="0"/>
              <a:cs typeface="Arial" panose="020B0604020202020204" pitchFamily="34" charset="0"/>
            </a:endParaRPr>
          </a:p>
        </p:txBody>
      </p:sp>
      <p:sp>
        <p:nvSpPr>
          <p:cNvPr id="58375" name="Text Box 12">
            <a:extLst>
              <a:ext uri="{FF2B5EF4-FFF2-40B4-BE49-F238E27FC236}">
                <a16:creationId xmlns:a16="http://schemas.microsoft.com/office/drawing/2014/main" id="{D7E5D47D-CADA-4A46-A487-5A437A54E0DF}"/>
              </a:ext>
            </a:extLst>
          </p:cNvPr>
          <p:cNvSpPr txBox="1">
            <a:spLocks noChangeArrowheads="1"/>
          </p:cNvSpPr>
          <p:nvPr/>
        </p:nvSpPr>
        <p:spPr bwMode="auto">
          <a:xfrm>
            <a:off x="2682875" y="184150"/>
            <a:ext cx="176213" cy="2444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600" b="1">
                <a:solidFill>
                  <a:schemeClr val="bg1"/>
                </a:solidFill>
                <a:latin typeface="Arial" panose="020B0604020202020204" pitchFamily="34" charset="0"/>
                <a:cs typeface="Arial" panose="020B0604020202020204" pitchFamily="34" charset="0"/>
              </a:rPr>
              <a:t>1</a:t>
            </a:r>
          </a:p>
        </p:txBody>
      </p:sp>
      <p:sp>
        <p:nvSpPr>
          <p:cNvPr id="58376" name="Oval 13">
            <a:extLst>
              <a:ext uri="{FF2B5EF4-FFF2-40B4-BE49-F238E27FC236}">
                <a16:creationId xmlns:a16="http://schemas.microsoft.com/office/drawing/2014/main" id="{594E2C4B-844F-3949-A754-35EF3994FD48}"/>
              </a:ext>
            </a:extLst>
          </p:cNvPr>
          <p:cNvSpPr>
            <a:spLocks noChangeArrowheads="1"/>
          </p:cNvSpPr>
          <p:nvPr/>
        </p:nvSpPr>
        <p:spPr bwMode="auto">
          <a:xfrm>
            <a:off x="2609850" y="2033588"/>
            <a:ext cx="249238" cy="242887"/>
          </a:xfrm>
          <a:prstGeom prst="ellipse">
            <a:avLst/>
          </a:prstGeom>
          <a:solidFill>
            <a:srgbClr val="0096D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a:latin typeface="Arial" panose="020B0604020202020204" pitchFamily="34" charset="0"/>
              <a:cs typeface="Arial" panose="020B0604020202020204" pitchFamily="34" charset="0"/>
            </a:endParaRPr>
          </a:p>
        </p:txBody>
      </p:sp>
      <p:sp>
        <p:nvSpPr>
          <p:cNvPr id="58377" name="Oval 14">
            <a:extLst>
              <a:ext uri="{FF2B5EF4-FFF2-40B4-BE49-F238E27FC236}">
                <a16:creationId xmlns:a16="http://schemas.microsoft.com/office/drawing/2014/main" id="{2FF7F070-7961-EA45-B83C-F81E2E426DEA}"/>
              </a:ext>
            </a:extLst>
          </p:cNvPr>
          <p:cNvSpPr>
            <a:spLocks noChangeArrowheads="1"/>
          </p:cNvSpPr>
          <p:nvPr/>
        </p:nvSpPr>
        <p:spPr bwMode="auto">
          <a:xfrm>
            <a:off x="2616200" y="4005263"/>
            <a:ext cx="249238" cy="242887"/>
          </a:xfrm>
          <a:prstGeom prst="ellipse">
            <a:avLst/>
          </a:prstGeom>
          <a:solidFill>
            <a:srgbClr val="0096D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a:latin typeface="Arial" panose="020B0604020202020204" pitchFamily="34" charset="0"/>
              <a:cs typeface="Arial" panose="020B0604020202020204" pitchFamily="34" charset="0"/>
            </a:endParaRPr>
          </a:p>
        </p:txBody>
      </p:sp>
      <p:sp>
        <p:nvSpPr>
          <p:cNvPr id="58378" name="Oval 15">
            <a:extLst>
              <a:ext uri="{FF2B5EF4-FFF2-40B4-BE49-F238E27FC236}">
                <a16:creationId xmlns:a16="http://schemas.microsoft.com/office/drawing/2014/main" id="{A9AB3595-CBA1-D94B-9FC1-9D14FE3FC6D6}"/>
              </a:ext>
            </a:extLst>
          </p:cNvPr>
          <p:cNvSpPr>
            <a:spLocks noChangeArrowheads="1"/>
          </p:cNvSpPr>
          <p:nvPr/>
        </p:nvSpPr>
        <p:spPr bwMode="auto">
          <a:xfrm>
            <a:off x="2619375" y="5732463"/>
            <a:ext cx="249238" cy="242887"/>
          </a:xfrm>
          <a:prstGeom prst="ellipse">
            <a:avLst/>
          </a:prstGeom>
          <a:solidFill>
            <a:srgbClr val="0096D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a:latin typeface="Arial" panose="020B0604020202020204" pitchFamily="34" charset="0"/>
              <a:cs typeface="Arial" panose="020B0604020202020204" pitchFamily="34" charset="0"/>
            </a:endParaRPr>
          </a:p>
        </p:txBody>
      </p:sp>
      <p:sp>
        <p:nvSpPr>
          <p:cNvPr id="58379" name="Text Box 16">
            <a:extLst>
              <a:ext uri="{FF2B5EF4-FFF2-40B4-BE49-F238E27FC236}">
                <a16:creationId xmlns:a16="http://schemas.microsoft.com/office/drawing/2014/main" id="{93CF1B1F-730F-134A-8BEF-A9132AEC5724}"/>
              </a:ext>
            </a:extLst>
          </p:cNvPr>
          <p:cNvSpPr txBox="1">
            <a:spLocks noChangeArrowheads="1"/>
          </p:cNvSpPr>
          <p:nvPr/>
        </p:nvSpPr>
        <p:spPr bwMode="auto">
          <a:xfrm>
            <a:off x="2679700" y="2032000"/>
            <a:ext cx="176213" cy="2444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600" b="1">
                <a:solidFill>
                  <a:schemeClr val="bg1"/>
                </a:solidFill>
                <a:latin typeface="Arial" panose="020B0604020202020204" pitchFamily="34" charset="0"/>
                <a:cs typeface="Arial" panose="020B0604020202020204" pitchFamily="34" charset="0"/>
              </a:rPr>
              <a:t>2</a:t>
            </a:r>
          </a:p>
        </p:txBody>
      </p:sp>
      <p:sp>
        <p:nvSpPr>
          <p:cNvPr id="58380" name="Text Box 17">
            <a:extLst>
              <a:ext uri="{FF2B5EF4-FFF2-40B4-BE49-F238E27FC236}">
                <a16:creationId xmlns:a16="http://schemas.microsoft.com/office/drawing/2014/main" id="{D0E1A3D0-1AC5-C449-BF42-727779CD51C5}"/>
              </a:ext>
            </a:extLst>
          </p:cNvPr>
          <p:cNvSpPr txBox="1">
            <a:spLocks noChangeArrowheads="1"/>
          </p:cNvSpPr>
          <p:nvPr/>
        </p:nvSpPr>
        <p:spPr bwMode="auto">
          <a:xfrm>
            <a:off x="2684463" y="4005263"/>
            <a:ext cx="176212" cy="2444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600" b="1">
                <a:solidFill>
                  <a:schemeClr val="bg1"/>
                </a:solidFill>
                <a:latin typeface="Arial" panose="020B0604020202020204" pitchFamily="34" charset="0"/>
                <a:cs typeface="Arial" panose="020B0604020202020204" pitchFamily="34" charset="0"/>
              </a:rPr>
              <a:t>3</a:t>
            </a:r>
          </a:p>
        </p:txBody>
      </p:sp>
      <p:sp>
        <p:nvSpPr>
          <p:cNvPr id="58381" name="Text Box 18">
            <a:extLst>
              <a:ext uri="{FF2B5EF4-FFF2-40B4-BE49-F238E27FC236}">
                <a16:creationId xmlns:a16="http://schemas.microsoft.com/office/drawing/2014/main" id="{649DD2B3-3179-0944-92A2-41BA8EA6F2C8}"/>
              </a:ext>
            </a:extLst>
          </p:cNvPr>
          <p:cNvSpPr txBox="1">
            <a:spLocks noChangeArrowheads="1"/>
          </p:cNvSpPr>
          <p:nvPr/>
        </p:nvSpPr>
        <p:spPr bwMode="auto">
          <a:xfrm>
            <a:off x="2679700" y="5724525"/>
            <a:ext cx="176213" cy="2444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600" b="1">
                <a:solidFill>
                  <a:schemeClr val="bg1"/>
                </a:solidFill>
                <a:latin typeface="Arial" panose="020B0604020202020204" pitchFamily="34" charset="0"/>
                <a:cs typeface="Arial" panose="020B0604020202020204" pitchFamily="34" charset="0"/>
              </a:rPr>
              <a:t>4</a:t>
            </a:r>
          </a:p>
        </p:txBody>
      </p:sp>
      <p:sp>
        <p:nvSpPr>
          <p:cNvPr id="58382" name="Text Box 19">
            <a:extLst>
              <a:ext uri="{FF2B5EF4-FFF2-40B4-BE49-F238E27FC236}">
                <a16:creationId xmlns:a16="http://schemas.microsoft.com/office/drawing/2014/main" id="{29879ACD-6AC2-E14F-8560-7EC57A691D0B}"/>
              </a:ext>
            </a:extLst>
          </p:cNvPr>
          <p:cNvSpPr txBox="1">
            <a:spLocks noChangeArrowheads="1"/>
          </p:cNvSpPr>
          <p:nvPr/>
        </p:nvSpPr>
        <p:spPr bwMode="auto">
          <a:xfrm>
            <a:off x="5851525" y="5013325"/>
            <a:ext cx="3051175" cy="33655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600">
                <a:latin typeface="Arial" panose="020B0604020202020204" pitchFamily="34" charset="0"/>
                <a:cs typeface="Arial" panose="020B0604020202020204" pitchFamily="34" charset="0"/>
              </a:rPr>
              <a:t>Orange sections no longer align</a:t>
            </a:r>
          </a:p>
        </p:txBody>
      </p:sp>
      <p:sp>
        <p:nvSpPr>
          <p:cNvPr id="58383" name="Line 20">
            <a:extLst>
              <a:ext uri="{FF2B5EF4-FFF2-40B4-BE49-F238E27FC236}">
                <a16:creationId xmlns:a16="http://schemas.microsoft.com/office/drawing/2014/main" id="{F6152FEE-CBDE-B347-8D81-8045B064F876}"/>
              </a:ext>
            </a:extLst>
          </p:cNvPr>
          <p:cNvSpPr>
            <a:spLocks noChangeShapeType="1"/>
          </p:cNvSpPr>
          <p:nvPr/>
        </p:nvSpPr>
        <p:spPr bwMode="auto">
          <a:xfrm flipH="1" flipV="1">
            <a:off x="5410200" y="4191000"/>
            <a:ext cx="533400" cy="914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p>
        </p:txBody>
      </p:sp>
      <p:sp>
        <p:nvSpPr>
          <p:cNvPr id="58384" name="Line 21">
            <a:extLst>
              <a:ext uri="{FF2B5EF4-FFF2-40B4-BE49-F238E27FC236}">
                <a16:creationId xmlns:a16="http://schemas.microsoft.com/office/drawing/2014/main" id="{E53D3996-5E03-6D48-A444-6353EB0EAD9D}"/>
              </a:ext>
            </a:extLst>
          </p:cNvPr>
          <p:cNvSpPr>
            <a:spLocks noChangeShapeType="1"/>
          </p:cNvSpPr>
          <p:nvPr/>
        </p:nvSpPr>
        <p:spPr bwMode="auto">
          <a:xfrm flipV="1">
            <a:off x="6019800" y="4648200"/>
            <a:ext cx="0" cy="38100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p>
        </p:txBody>
      </p:sp>
      <p:sp>
        <p:nvSpPr>
          <p:cNvPr id="58385" name="Line 22">
            <a:extLst>
              <a:ext uri="{FF2B5EF4-FFF2-40B4-BE49-F238E27FC236}">
                <a16:creationId xmlns:a16="http://schemas.microsoft.com/office/drawing/2014/main" id="{1CA0B5B2-758D-D548-86F1-72D5384380A5}"/>
              </a:ext>
            </a:extLst>
          </p:cNvPr>
          <p:cNvSpPr>
            <a:spLocks noChangeShapeType="1"/>
          </p:cNvSpPr>
          <p:nvPr/>
        </p:nvSpPr>
        <p:spPr bwMode="auto">
          <a:xfrm flipH="1" flipV="1">
            <a:off x="4953000" y="4648200"/>
            <a:ext cx="914400" cy="53340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a:p>
        </p:txBody>
      </p:sp>
      <p:sp>
        <p:nvSpPr>
          <p:cNvPr id="58386" name="Text Box 23">
            <a:extLst>
              <a:ext uri="{FF2B5EF4-FFF2-40B4-BE49-F238E27FC236}">
                <a16:creationId xmlns:a16="http://schemas.microsoft.com/office/drawing/2014/main" id="{E4A5F285-1911-2F40-BA25-FBBC62ED8235}"/>
              </a:ext>
            </a:extLst>
          </p:cNvPr>
          <p:cNvSpPr txBox="1">
            <a:spLocks noChangeArrowheads="1"/>
          </p:cNvSpPr>
          <p:nvPr/>
        </p:nvSpPr>
        <p:spPr bwMode="auto">
          <a:xfrm>
            <a:off x="6613525" y="5775325"/>
            <a:ext cx="2463800" cy="58102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600">
                <a:latin typeface="Arial" panose="020B0604020202020204" pitchFamily="34" charset="0"/>
                <a:cs typeface="Arial" panose="020B0604020202020204" pitchFamily="34" charset="0"/>
              </a:rPr>
              <a:t>only with addition of gaps</a:t>
            </a:r>
          </a:p>
          <a:p>
            <a:r>
              <a:rPr lang="en-US" altLang="en-US" sz="1600">
                <a:latin typeface="Arial" panose="020B0604020202020204" pitchFamily="34" charset="0"/>
                <a:cs typeface="Arial" panose="020B0604020202020204" pitchFamily="34" charset="0"/>
              </a:rPr>
              <a:t>will they align</a:t>
            </a:r>
          </a:p>
        </p:txBody>
      </p:sp>
      <p:sp>
        <p:nvSpPr>
          <p:cNvPr id="58387" name="Text Box 24">
            <a:extLst>
              <a:ext uri="{FF2B5EF4-FFF2-40B4-BE49-F238E27FC236}">
                <a16:creationId xmlns:a16="http://schemas.microsoft.com/office/drawing/2014/main" id="{DF6D2728-CF85-4A4B-B11A-265D8E10449F}"/>
              </a:ext>
            </a:extLst>
          </p:cNvPr>
          <p:cNvSpPr txBox="1">
            <a:spLocks noChangeArrowheads="1"/>
          </p:cNvSpPr>
          <p:nvPr/>
        </p:nvSpPr>
        <p:spPr bwMode="auto">
          <a:xfrm>
            <a:off x="6080125" y="2193925"/>
            <a:ext cx="2355850" cy="58102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600">
                <a:latin typeface="Arial" panose="020B0604020202020204" pitchFamily="34" charset="0"/>
                <a:cs typeface="Arial" panose="020B0604020202020204" pitchFamily="34" charset="0"/>
              </a:rPr>
              <a:t>Types of mutations that </a:t>
            </a:r>
          </a:p>
          <a:p>
            <a:r>
              <a:rPr lang="en-US" altLang="en-US" sz="1600">
                <a:latin typeface="Arial" panose="020B0604020202020204" pitchFamily="34" charset="0"/>
                <a:cs typeface="Arial" panose="020B0604020202020204" pitchFamily="34" charset="0"/>
              </a:rPr>
              <a:t>notmally occur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47FC6BC5-A052-2545-9BD3-256A0B1841EF}"/>
              </a:ext>
            </a:extLst>
          </p:cNvPr>
          <p:cNvSpPr>
            <a:spLocks noGrp="1" noChangeArrowheads="1"/>
          </p:cNvSpPr>
          <p:nvPr>
            <p:ph type="body" idx="1"/>
          </p:nvPr>
        </p:nvSpPr>
        <p:spPr bwMode="auto">
          <a:xfrm>
            <a:off x="470381" y="739296"/>
            <a:ext cx="8535396" cy="61187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dirty="0">
                <a:latin typeface="Arial" panose="020B0604020202020204" pitchFamily="34" charset="0"/>
                <a:cs typeface="Arial" panose="020B0604020202020204" pitchFamily="34" charset="0"/>
              </a:rPr>
              <a:t>It is also important to distinguish homology from analogy in molecular similarities</a:t>
            </a:r>
          </a:p>
          <a:p>
            <a:pPr eaLnBrk="1" hangingPunct="1"/>
            <a:r>
              <a:rPr lang="en-US" altLang="en-US" sz="3000" dirty="0">
                <a:latin typeface="Arial" panose="020B0604020202020204" pitchFamily="34" charset="0"/>
                <a:cs typeface="Arial" panose="020B0604020202020204" pitchFamily="34" charset="0"/>
              </a:rPr>
              <a:t>Mathematical tools help to identify </a:t>
            </a:r>
            <a:r>
              <a:rPr lang="en-US" altLang="en-US" sz="3000" dirty="0">
                <a:solidFill>
                  <a:srgbClr val="9999FF"/>
                </a:solidFill>
                <a:latin typeface="Arial" panose="020B0604020202020204" pitchFamily="34" charset="0"/>
                <a:cs typeface="Arial" panose="020B0604020202020204" pitchFamily="34" charset="0"/>
              </a:rPr>
              <a:t>molecular </a:t>
            </a:r>
            <a:r>
              <a:rPr lang="en-US" altLang="en-US" sz="3000" dirty="0" err="1">
                <a:solidFill>
                  <a:srgbClr val="9999FF"/>
                </a:solidFill>
                <a:latin typeface="Arial" panose="020B0604020202020204" pitchFamily="34" charset="0"/>
                <a:cs typeface="Arial" panose="020B0604020202020204" pitchFamily="34" charset="0"/>
              </a:rPr>
              <a:t>homoplasies</a:t>
            </a:r>
            <a:r>
              <a:rPr lang="en-US" altLang="en-US" sz="3000" dirty="0">
                <a:latin typeface="Arial" panose="020B0604020202020204" pitchFamily="34" charset="0"/>
                <a:cs typeface="Arial" panose="020B0604020202020204" pitchFamily="34" charset="0"/>
              </a:rPr>
              <a:t>, or coincidences</a:t>
            </a:r>
          </a:p>
          <a:p>
            <a:pPr eaLnBrk="1" hangingPunct="1"/>
            <a:endParaRPr lang="en-US" altLang="en-US" sz="3000" dirty="0">
              <a:latin typeface="Arial" panose="020B0604020202020204" pitchFamily="34" charset="0"/>
              <a:cs typeface="Arial" panose="020B0604020202020204" pitchFamily="34" charset="0"/>
            </a:endParaRPr>
          </a:p>
          <a:p>
            <a:pPr eaLnBrk="1" hangingPunct="1"/>
            <a:endParaRPr lang="en-US" altLang="en-US" sz="3000" dirty="0">
              <a:latin typeface="Arial" panose="020B0604020202020204" pitchFamily="34" charset="0"/>
              <a:cs typeface="Arial" panose="020B0604020202020204" pitchFamily="34" charset="0"/>
            </a:endParaRPr>
          </a:p>
          <a:p>
            <a:pPr eaLnBrk="1" hangingPunct="1"/>
            <a:endParaRPr lang="en-US" altLang="en-US" sz="3000" dirty="0">
              <a:latin typeface="Arial" panose="020B0604020202020204" pitchFamily="34" charset="0"/>
              <a:cs typeface="Arial" panose="020B0604020202020204" pitchFamily="34" charset="0"/>
            </a:endParaRPr>
          </a:p>
          <a:p>
            <a:pPr eaLnBrk="1" hangingPunct="1"/>
            <a:endParaRPr lang="en-US" altLang="en-US" sz="3000" dirty="0">
              <a:latin typeface="Arial" panose="020B0604020202020204" pitchFamily="34" charset="0"/>
              <a:cs typeface="Arial" panose="020B0604020202020204" pitchFamily="34" charset="0"/>
            </a:endParaRPr>
          </a:p>
          <a:p>
            <a:pPr eaLnBrk="1" hangingPunct="1"/>
            <a:r>
              <a:rPr lang="en-US" altLang="en-US" sz="3000" b="1" dirty="0">
                <a:solidFill>
                  <a:srgbClr val="C00000"/>
                </a:solidFill>
                <a:latin typeface="Arial" panose="020B0604020202020204" pitchFamily="34" charset="0"/>
                <a:cs typeface="Arial" panose="020B0604020202020204" pitchFamily="34" charset="0"/>
              </a:rPr>
              <a:t>Molecular systematics </a:t>
            </a:r>
            <a:r>
              <a:rPr lang="en-US" altLang="en-US" sz="3000" dirty="0">
                <a:latin typeface="Arial" panose="020B0604020202020204" pitchFamily="34" charset="0"/>
                <a:cs typeface="Arial" panose="020B0604020202020204" pitchFamily="34" charset="0"/>
              </a:rPr>
              <a:t>uses DNA and other molecular data to determine evolutionary relationships</a:t>
            </a:r>
          </a:p>
        </p:txBody>
      </p:sp>
      <p:pic>
        <p:nvPicPr>
          <p:cNvPr id="60419" name="Picture 4" descr="26_09MolecularHomoplasy-U">
            <a:extLst>
              <a:ext uri="{FF2B5EF4-FFF2-40B4-BE49-F238E27FC236}">
                <a16:creationId xmlns:a16="http://schemas.microsoft.com/office/drawing/2014/main" id="{8C41CC49-D368-014D-9F5C-BC278A49D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88" y="3062288"/>
            <a:ext cx="65547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0" name="Group 6">
            <a:extLst>
              <a:ext uri="{FF2B5EF4-FFF2-40B4-BE49-F238E27FC236}">
                <a16:creationId xmlns:a16="http://schemas.microsoft.com/office/drawing/2014/main" id="{B62E1963-6A04-6748-B4D6-C00072D7AA7C}"/>
              </a:ext>
            </a:extLst>
          </p:cNvPr>
          <p:cNvGrpSpPr>
            <a:grpSpLocks/>
          </p:cNvGrpSpPr>
          <p:nvPr/>
        </p:nvGrpSpPr>
        <p:grpSpPr bwMode="auto">
          <a:xfrm>
            <a:off x="74613" y="903288"/>
            <a:ext cx="428625" cy="290512"/>
            <a:chOff x="-144" y="2016"/>
            <a:chExt cx="1584" cy="1056"/>
          </a:xfrm>
        </p:grpSpPr>
        <p:sp>
          <p:nvSpPr>
            <p:cNvPr id="60429" name="Oval 7">
              <a:extLst>
                <a:ext uri="{FF2B5EF4-FFF2-40B4-BE49-F238E27FC236}">
                  <a16:creationId xmlns:a16="http://schemas.microsoft.com/office/drawing/2014/main" id="{36E8744F-D91A-2C4E-B8E8-76ABCFB71F9B}"/>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0430" name="Oval 8">
              <a:extLst>
                <a:ext uri="{FF2B5EF4-FFF2-40B4-BE49-F238E27FC236}">
                  <a16:creationId xmlns:a16="http://schemas.microsoft.com/office/drawing/2014/main" id="{2259DF3C-5E4A-3B4D-895E-B711C60A9165}"/>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0431" name="Oval 9">
              <a:extLst>
                <a:ext uri="{FF2B5EF4-FFF2-40B4-BE49-F238E27FC236}">
                  <a16:creationId xmlns:a16="http://schemas.microsoft.com/office/drawing/2014/main" id="{A847E18A-3A9E-1C45-A175-AB9292A78BE5}"/>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60421" name="Group 10">
            <a:extLst>
              <a:ext uri="{FF2B5EF4-FFF2-40B4-BE49-F238E27FC236}">
                <a16:creationId xmlns:a16="http://schemas.microsoft.com/office/drawing/2014/main" id="{76AFAB71-26AB-F441-9A61-9B85114319C7}"/>
              </a:ext>
            </a:extLst>
          </p:cNvPr>
          <p:cNvGrpSpPr>
            <a:grpSpLocks/>
          </p:cNvGrpSpPr>
          <p:nvPr/>
        </p:nvGrpSpPr>
        <p:grpSpPr bwMode="auto">
          <a:xfrm>
            <a:off x="74613" y="1879600"/>
            <a:ext cx="431800" cy="290513"/>
            <a:chOff x="-144" y="2016"/>
            <a:chExt cx="1584" cy="1056"/>
          </a:xfrm>
        </p:grpSpPr>
        <p:sp>
          <p:nvSpPr>
            <p:cNvPr id="60426" name="Oval 11">
              <a:extLst>
                <a:ext uri="{FF2B5EF4-FFF2-40B4-BE49-F238E27FC236}">
                  <a16:creationId xmlns:a16="http://schemas.microsoft.com/office/drawing/2014/main" id="{8453A9EA-F70D-224A-BC6E-DA1045901486}"/>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0427" name="Oval 12">
              <a:extLst>
                <a:ext uri="{FF2B5EF4-FFF2-40B4-BE49-F238E27FC236}">
                  <a16:creationId xmlns:a16="http://schemas.microsoft.com/office/drawing/2014/main" id="{596EB5D3-3D35-1D4C-9DFD-13EB8C60E122}"/>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0428" name="Oval 13">
              <a:extLst>
                <a:ext uri="{FF2B5EF4-FFF2-40B4-BE49-F238E27FC236}">
                  <a16:creationId xmlns:a16="http://schemas.microsoft.com/office/drawing/2014/main" id="{1E9B0D53-0910-F948-84C4-A0FAB0AFC62D}"/>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60422" name="Group 10">
            <a:extLst>
              <a:ext uri="{FF2B5EF4-FFF2-40B4-BE49-F238E27FC236}">
                <a16:creationId xmlns:a16="http://schemas.microsoft.com/office/drawing/2014/main" id="{53B6363F-1132-EE4B-AF78-E9AF08A31C7F}"/>
              </a:ext>
            </a:extLst>
          </p:cNvPr>
          <p:cNvGrpSpPr>
            <a:grpSpLocks/>
          </p:cNvGrpSpPr>
          <p:nvPr/>
        </p:nvGrpSpPr>
        <p:grpSpPr bwMode="auto">
          <a:xfrm>
            <a:off x="130175" y="5070475"/>
            <a:ext cx="431800" cy="290513"/>
            <a:chOff x="-144" y="2016"/>
            <a:chExt cx="1584" cy="1056"/>
          </a:xfrm>
        </p:grpSpPr>
        <p:sp>
          <p:nvSpPr>
            <p:cNvPr id="60423" name="Oval 11">
              <a:extLst>
                <a:ext uri="{FF2B5EF4-FFF2-40B4-BE49-F238E27FC236}">
                  <a16:creationId xmlns:a16="http://schemas.microsoft.com/office/drawing/2014/main" id="{1FC052EF-ADF7-0C4B-BA51-3941C64D44A6}"/>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0424" name="Oval 12">
              <a:extLst>
                <a:ext uri="{FF2B5EF4-FFF2-40B4-BE49-F238E27FC236}">
                  <a16:creationId xmlns:a16="http://schemas.microsoft.com/office/drawing/2014/main" id="{95C6719C-436B-0B4C-BC35-428E8207D624}"/>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0425" name="Oval 13">
              <a:extLst>
                <a:ext uri="{FF2B5EF4-FFF2-40B4-BE49-F238E27FC236}">
                  <a16:creationId xmlns:a16="http://schemas.microsoft.com/office/drawing/2014/main" id="{8984F0D0-6B8D-0946-822A-FFFA02EDF58E}"/>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EA36DC-CD26-0D4F-A9B6-1A787C0D9F85}"/>
              </a:ext>
            </a:extLst>
          </p:cNvPr>
          <p:cNvSpPr>
            <a:spLocks noGrp="1" noChangeArrowheads="1"/>
          </p:cNvSpPr>
          <p:nvPr>
            <p:ph type="title"/>
          </p:nvPr>
        </p:nvSpPr>
        <p:spPr bwMode="auto">
          <a:xfrm>
            <a:off x="152400" y="76200"/>
            <a:ext cx="8534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8738" eaLnBrk="1" hangingPunct="1"/>
            <a:r>
              <a:rPr lang="en-US" altLang="en-US" sz="3600" dirty="0">
                <a:latin typeface="Arial" panose="020B0604020202020204" pitchFamily="34" charset="0"/>
                <a:cs typeface="Arial" panose="020B0604020202020204" pitchFamily="34" charset="0"/>
              </a:rPr>
              <a:t>Shared characters are used to construct phylogenetic trees</a:t>
            </a:r>
          </a:p>
        </p:txBody>
      </p:sp>
      <p:sp>
        <p:nvSpPr>
          <p:cNvPr id="62467" name="Rectangle 3">
            <a:extLst>
              <a:ext uri="{FF2B5EF4-FFF2-40B4-BE49-F238E27FC236}">
                <a16:creationId xmlns:a16="http://schemas.microsoft.com/office/drawing/2014/main" id="{F0907858-5F3E-F442-B613-08FEF7C5CFD1}"/>
              </a:ext>
            </a:extLst>
          </p:cNvPr>
          <p:cNvSpPr>
            <a:spLocks noGrp="1" noChangeArrowheads="1"/>
          </p:cNvSpPr>
          <p:nvPr>
            <p:ph type="body" idx="1"/>
          </p:nvPr>
        </p:nvSpPr>
        <p:spPr bwMode="auto">
          <a:xfrm>
            <a:off x="412750" y="1720850"/>
            <a:ext cx="8482013" cy="37641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b="1" dirty="0">
                <a:solidFill>
                  <a:srgbClr val="C00000"/>
                </a:solidFill>
                <a:latin typeface="Arial" panose="020B0604020202020204" pitchFamily="34" charset="0"/>
                <a:cs typeface="Arial" panose="020B0604020202020204" pitchFamily="34" charset="0"/>
              </a:rPr>
              <a:t>Cladistics</a:t>
            </a:r>
            <a:r>
              <a:rPr lang="en-US" altLang="en-US" sz="2800" b="1" dirty="0">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groups organisms by common descent</a:t>
            </a:r>
          </a:p>
          <a:p>
            <a:pPr eaLnBrk="1" hangingPunct="1"/>
            <a:r>
              <a:rPr lang="en-US" altLang="en-US" sz="2800" dirty="0">
                <a:latin typeface="Arial" panose="020B0604020202020204" pitchFamily="34" charset="0"/>
                <a:cs typeface="Arial" panose="020B0604020202020204" pitchFamily="34" charset="0"/>
              </a:rPr>
              <a:t>A </a:t>
            </a:r>
            <a:r>
              <a:rPr lang="en-US" altLang="en-US" sz="2800" b="1" dirty="0">
                <a:solidFill>
                  <a:srgbClr val="C00000"/>
                </a:solidFill>
                <a:latin typeface="Arial" panose="020B0604020202020204" pitchFamily="34" charset="0"/>
                <a:cs typeface="Arial" panose="020B0604020202020204" pitchFamily="34" charset="0"/>
              </a:rPr>
              <a:t>clade </a:t>
            </a:r>
            <a:r>
              <a:rPr lang="en-US" altLang="en-US" sz="2800" dirty="0">
                <a:latin typeface="Arial" panose="020B0604020202020204" pitchFamily="34" charset="0"/>
                <a:cs typeface="Arial" panose="020B0604020202020204" pitchFamily="34" charset="0"/>
              </a:rPr>
              <a:t>is a group of species that includes an ancestral species and all its descendants</a:t>
            </a:r>
          </a:p>
          <a:p>
            <a:pPr eaLnBrk="1" hangingPunct="1"/>
            <a:r>
              <a:rPr lang="en-US" altLang="en-US" sz="2800" dirty="0">
                <a:latin typeface="Arial" panose="020B0604020202020204" pitchFamily="34" charset="0"/>
                <a:cs typeface="Arial" panose="020B0604020202020204" pitchFamily="34" charset="0"/>
              </a:rPr>
              <a:t>A valid clade is </a:t>
            </a:r>
            <a:r>
              <a:rPr lang="en-US" altLang="en-US" sz="2800" b="1" dirty="0">
                <a:solidFill>
                  <a:schemeClr val="accent6">
                    <a:lumMod val="60000"/>
                    <a:lumOff val="40000"/>
                  </a:schemeClr>
                </a:solidFill>
                <a:latin typeface="Arial" panose="020B0604020202020204" pitchFamily="34" charset="0"/>
                <a:cs typeface="Arial" panose="020B0604020202020204" pitchFamily="34" charset="0"/>
              </a:rPr>
              <a:t>monophyletic</a:t>
            </a:r>
            <a:r>
              <a:rPr lang="en-US" altLang="en-US" sz="2800" dirty="0">
                <a:latin typeface="Arial" panose="020B0604020202020204" pitchFamily="34" charset="0"/>
                <a:cs typeface="Arial" panose="020B0604020202020204" pitchFamily="34" charset="0"/>
              </a:rPr>
              <a:t>, signifying that it consists of the ancestor species and </a:t>
            </a:r>
            <a:r>
              <a:rPr lang="en-US" altLang="en-US" sz="2800" dirty="0">
                <a:solidFill>
                  <a:srgbClr val="FF7D26"/>
                </a:solidFill>
                <a:latin typeface="Arial" panose="020B0604020202020204" pitchFamily="34" charset="0"/>
                <a:cs typeface="Arial" panose="020B0604020202020204" pitchFamily="34" charset="0"/>
              </a:rPr>
              <a:t>all</a:t>
            </a:r>
            <a:r>
              <a:rPr lang="en-US" altLang="en-US" sz="2800" dirty="0">
                <a:latin typeface="Arial" panose="020B0604020202020204" pitchFamily="34" charset="0"/>
                <a:cs typeface="Arial" panose="020B0604020202020204" pitchFamily="34" charset="0"/>
              </a:rPr>
              <a:t> its descendants</a:t>
            </a:r>
          </a:p>
          <a:p>
            <a:pPr eaLnBrk="1" hangingPunct="1"/>
            <a:r>
              <a:rPr lang="en-US" altLang="en-US" sz="2800" dirty="0">
                <a:latin typeface="Arial" panose="020B0604020202020204" pitchFamily="34" charset="0"/>
                <a:cs typeface="Arial" panose="020B0604020202020204" pitchFamily="34" charset="0"/>
              </a:rPr>
              <a:t>A </a:t>
            </a:r>
            <a:r>
              <a:rPr lang="en-US" altLang="en-US" sz="2800" b="1" dirty="0">
                <a:solidFill>
                  <a:schemeClr val="accent6">
                    <a:lumMod val="60000"/>
                    <a:lumOff val="40000"/>
                  </a:schemeClr>
                </a:solidFill>
                <a:latin typeface="Arial" panose="020B0604020202020204" pitchFamily="34" charset="0"/>
                <a:cs typeface="Arial" panose="020B0604020202020204" pitchFamily="34" charset="0"/>
              </a:rPr>
              <a:t>paraphyletic</a:t>
            </a:r>
            <a:r>
              <a:rPr lang="en-US" altLang="en-US" sz="2800" b="1" dirty="0">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grouping consists of an ancestral species and </a:t>
            </a:r>
            <a:r>
              <a:rPr lang="en-US" altLang="en-US" sz="2800" dirty="0">
                <a:solidFill>
                  <a:srgbClr val="FF7D26"/>
                </a:solidFill>
                <a:latin typeface="Arial" panose="020B0604020202020204" pitchFamily="34" charset="0"/>
                <a:cs typeface="Arial" panose="020B0604020202020204" pitchFamily="34" charset="0"/>
              </a:rPr>
              <a:t>some</a:t>
            </a:r>
            <a:r>
              <a:rPr lang="en-US" altLang="en-US" sz="2800" dirty="0">
                <a:latin typeface="Arial" panose="020B0604020202020204" pitchFamily="34" charset="0"/>
                <a:cs typeface="Arial" panose="020B0604020202020204" pitchFamily="34" charset="0"/>
              </a:rPr>
              <a:t>, but not all, of the descendants</a:t>
            </a:r>
          </a:p>
          <a:p>
            <a:pPr eaLnBrk="1" hangingPunct="1"/>
            <a:r>
              <a:rPr lang="en-US" altLang="en-US" sz="2800" dirty="0">
                <a:latin typeface="Arial" panose="020B0604020202020204" pitchFamily="34" charset="0"/>
                <a:cs typeface="Arial" panose="020B0604020202020204" pitchFamily="34" charset="0"/>
              </a:rPr>
              <a:t>A </a:t>
            </a:r>
            <a:r>
              <a:rPr lang="en-US" altLang="en-US" sz="2800" b="1" dirty="0">
                <a:solidFill>
                  <a:schemeClr val="accent6">
                    <a:lumMod val="60000"/>
                    <a:lumOff val="40000"/>
                  </a:schemeClr>
                </a:solidFill>
                <a:latin typeface="Arial" panose="020B0604020202020204" pitchFamily="34" charset="0"/>
                <a:cs typeface="Arial" panose="020B0604020202020204" pitchFamily="34" charset="0"/>
              </a:rPr>
              <a:t>polyphyletic</a:t>
            </a:r>
            <a:r>
              <a:rPr lang="en-US" altLang="en-US" sz="2800" b="1" dirty="0">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grouping consists of various species that </a:t>
            </a:r>
            <a:r>
              <a:rPr lang="en-US" altLang="en-US" sz="2800" dirty="0">
                <a:solidFill>
                  <a:srgbClr val="FF7D26"/>
                </a:solidFill>
                <a:latin typeface="Arial" panose="020B0604020202020204" pitchFamily="34" charset="0"/>
                <a:cs typeface="Arial" panose="020B0604020202020204" pitchFamily="34" charset="0"/>
              </a:rPr>
              <a:t>lack a common ancestor</a:t>
            </a:r>
          </a:p>
          <a:p>
            <a:pPr eaLnBrk="1" hangingPunct="1"/>
            <a:endParaRPr lang="en-US" altLang="en-US" sz="2800"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grpSp>
        <p:nvGrpSpPr>
          <p:cNvPr id="62468" name="Group 6">
            <a:extLst>
              <a:ext uri="{FF2B5EF4-FFF2-40B4-BE49-F238E27FC236}">
                <a16:creationId xmlns:a16="http://schemas.microsoft.com/office/drawing/2014/main" id="{29DF3E0F-E97D-564D-A4B6-EF495F3C98FC}"/>
              </a:ext>
            </a:extLst>
          </p:cNvPr>
          <p:cNvGrpSpPr>
            <a:grpSpLocks/>
          </p:cNvGrpSpPr>
          <p:nvPr/>
        </p:nvGrpSpPr>
        <p:grpSpPr bwMode="auto">
          <a:xfrm>
            <a:off x="279400" y="1838325"/>
            <a:ext cx="428625" cy="290513"/>
            <a:chOff x="-144" y="2016"/>
            <a:chExt cx="1584" cy="1056"/>
          </a:xfrm>
        </p:grpSpPr>
        <p:sp>
          <p:nvSpPr>
            <p:cNvPr id="62485" name="Oval 7">
              <a:extLst>
                <a:ext uri="{FF2B5EF4-FFF2-40B4-BE49-F238E27FC236}">
                  <a16:creationId xmlns:a16="http://schemas.microsoft.com/office/drawing/2014/main" id="{589DA062-53A0-9146-9B96-29AED9C6CB39}"/>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2486" name="Oval 8">
              <a:extLst>
                <a:ext uri="{FF2B5EF4-FFF2-40B4-BE49-F238E27FC236}">
                  <a16:creationId xmlns:a16="http://schemas.microsoft.com/office/drawing/2014/main" id="{BB81391D-6777-3C43-923E-F700C553D672}"/>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2487" name="Oval 9">
              <a:extLst>
                <a:ext uri="{FF2B5EF4-FFF2-40B4-BE49-F238E27FC236}">
                  <a16:creationId xmlns:a16="http://schemas.microsoft.com/office/drawing/2014/main" id="{9D7049E1-166C-3144-B93A-04A22C1FA1E4}"/>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62469" name="Group 10">
            <a:extLst>
              <a:ext uri="{FF2B5EF4-FFF2-40B4-BE49-F238E27FC236}">
                <a16:creationId xmlns:a16="http://schemas.microsoft.com/office/drawing/2014/main" id="{8386EE55-7DC8-BD43-9CE1-17368A9FC200}"/>
              </a:ext>
            </a:extLst>
          </p:cNvPr>
          <p:cNvGrpSpPr>
            <a:grpSpLocks/>
          </p:cNvGrpSpPr>
          <p:nvPr/>
        </p:nvGrpSpPr>
        <p:grpSpPr bwMode="auto">
          <a:xfrm>
            <a:off x="279400" y="2352675"/>
            <a:ext cx="430213" cy="290513"/>
            <a:chOff x="-144" y="2016"/>
            <a:chExt cx="1584" cy="1056"/>
          </a:xfrm>
        </p:grpSpPr>
        <p:sp>
          <p:nvSpPr>
            <p:cNvPr id="62482" name="Oval 11">
              <a:extLst>
                <a:ext uri="{FF2B5EF4-FFF2-40B4-BE49-F238E27FC236}">
                  <a16:creationId xmlns:a16="http://schemas.microsoft.com/office/drawing/2014/main" id="{00BAA82D-398E-4148-9D87-FC860D902207}"/>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2483" name="Oval 12">
              <a:extLst>
                <a:ext uri="{FF2B5EF4-FFF2-40B4-BE49-F238E27FC236}">
                  <a16:creationId xmlns:a16="http://schemas.microsoft.com/office/drawing/2014/main" id="{373C93E4-E1A8-FA4E-AC68-DD80A01DB5CB}"/>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2484" name="Oval 13">
              <a:extLst>
                <a:ext uri="{FF2B5EF4-FFF2-40B4-BE49-F238E27FC236}">
                  <a16:creationId xmlns:a16="http://schemas.microsoft.com/office/drawing/2014/main" id="{F90C5A51-2951-024A-9FF1-3795E3D3CACD}"/>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62470" name="Group 6">
            <a:extLst>
              <a:ext uri="{FF2B5EF4-FFF2-40B4-BE49-F238E27FC236}">
                <a16:creationId xmlns:a16="http://schemas.microsoft.com/office/drawing/2014/main" id="{F3A6A4A8-3F12-7147-9294-34C0460D7E90}"/>
              </a:ext>
            </a:extLst>
          </p:cNvPr>
          <p:cNvGrpSpPr>
            <a:grpSpLocks/>
          </p:cNvGrpSpPr>
          <p:nvPr/>
        </p:nvGrpSpPr>
        <p:grpSpPr bwMode="auto">
          <a:xfrm>
            <a:off x="279400" y="3343275"/>
            <a:ext cx="428625" cy="290513"/>
            <a:chOff x="-144" y="2016"/>
            <a:chExt cx="1584" cy="1056"/>
          </a:xfrm>
        </p:grpSpPr>
        <p:sp>
          <p:nvSpPr>
            <p:cNvPr id="62479" name="Oval 7">
              <a:extLst>
                <a:ext uri="{FF2B5EF4-FFF2-40B4-BE49-F238E27FC236}">
                  <a16:creationId xmlns:a16="http://schemas.microsoft.com/office/drawing/2014/main" id="{5382ABC9-05E6-1242-B483-31CBCC0D5169}"/>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2480" name="Oval 8">
              <a:extLst>
                <a:ext uri="{FF2B5EF4-FFF2-40B4-BE49-F238E27FC236}">
                  <a16:creationId xmlns:a16="http://schemas.microsoft.com/office/drawing/2014/main" id="{A3E076D7-2728-DA41-B148-351996B749CF}"/>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2481" name="Oval 9">
              <a:extLst>
                <a:ext uri="{FF2B5EF4-FFF2-40B4-BE49-F238E27FC236}">
                  <a16:creationId xmlns:a16="http://schemas.microsoft.com/office/drawing/2014/main" id="{7D9686AC-0430-784F-981E-7E2729172534}"/>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62471" name="Group 10">
            <a:extLst>
              <a:ext uri="{FF2B5EF4-FFF2-40B4-BE49-F238E27FC236}">
                <a16:creationId xmlns:a16="http://schemas.microsoft.com/office/drawing/2014/main" id="{F967E443-EEA9-1E49-B27A-92A61707F535}"/>
              </a:ext>
            </a:extLst>
          </p:cNvPr>
          <p:cNvGrpSpPr>
            <a:grpSpLocks/>
          </p:cNvGrpSpPr>
          <p:nvPr/>
        </p:nvGrpSpPr>
        <p:grpSpPr bwMode="auto">
          <a:xfrm>
            <a:off x="279400" y="4618038"/>
            <a:ext cx="430213" cy="290512"/>
            <a:chOff x="-144" y="2016"/>
            <a:chExt cx="1584" cy="1056"/>
          </a:xfrm>
        </p:grpSpPr>
        <p:sp>
          <p:nvSpPr>
            <p:cNvPr id="62476" name="Oval 11">
              <a:extLst>
                <a:ext uri="{FF2B5EF4-FFF2-40B4-BE49-F238E27FC236}">
                  <a16:creationId xmlns:a16="http://schemas.microsoft.com/office/drawing/2014/main" id="{DF693E32-052F-A54F-BC2A-B30DB88AF5BE}"/>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2477" name="Oval 12">
              <a:extLst>
                <a:ext uri="{FF2B5EF4-FFF2-40B4-BE49-F238E27FC236}">
                  <a16:creationId xmlns:a16="http://schemas.microsoft.com/office/drawing/2014/main" id="{BD419848-0230-CC4D-A298-5C49AA6EC6B5}"/>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2478" name="Oval 13">
              <a:extLst>
                <a:ext uri="{FF2B5EF4-FFF2-40B4-BE49-F238E27FC236}">
                  <a16:creationId xmlns:a16="http://schemas.microsoft.com/office/drawing/2014/main" id="{C79217D9-69B0-404F-B7BE-3AD383A76989}"/>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62472" name="Group 10">
            <a:extLst>
              <a:ext uri="{FF2B5EF4-FFF2-40B4-BE49-F238E27FC236}">
                <a16:creationId xmlns:a16="http://schemas.microsoft.com/office/drawing/2014/main" id="{210B70C9-48FC-2B4F-BDCB-2EE26DE8F4BE}"/>
              </a:ext>
            </a:extLst>
          </p:cNvPr>
          <p:cNvGrpSpPr>
            <a:grpSpLocks/>
          </p:cNvGrpSpPr>
          <p:nvPr/>
        </p:nvGrpSpPr>
        <p:grpSpPr bwMode="auto">
          <a:xfrm>
            <a:off x="279400" y="5603875"/>
            <a:ext cx="430213" cy="290513"/>
            <a:chOff x="-144" y="2016"/>
            <a:chExt cx="1584" cy="1056"/>
          </a:xfrm>
        </p:grpSpPr>
        <p:sp>
          <p:nvSpPr>
            <p:cNvPr id="62473" name="Oval 11">
              <a:extLst>
                <a:ext uri="{FF2B5EF4-FFF2-40B4-BE49-F238E27FC236}">
                  <a16:creationId xmlns:a16="http://schemas.microsoft.com/office/drawing/2014/main" id="{B3AF0E5E-1A3A-344E-BA13-2F430F8D3A40}"/>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2474" name="Oval 12">
              <a:extLst>
                <a:ext uri="{FF2B5EF4-FFF2-40B4-BE49-F238E27FC236}">
                  <a16:creationId xmlns:a16="http://schemas.microsoft.com/office/drawing/2014/main" id="{966A70BD-D51C-2B4B-B6D6-0B12D897705D}"/>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2475" name="Oval 13">
              <a:extLst>
                <a:ext uri="{FF2B5EF4-FFF2-40B4-BE49-F238E27FC236}">
                  <a16:creationId xmlns:a16="http://schemas.microsoft.com/office/drawing/2014/main" id="{C7C26455-67C0-1148-A5FB-4269A08546A3}"/>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6" descr="26_10-MonoParaPolyphyly-U">
            <a:extLst>
              <a:ext uri="{FF2B5EF4-FFF2-40B4-BE49-F238E27FC236}">
                <a16:creationId xmlns:a16="http://schemas.microsoft.com/office/drawing/2014/main" id="{83929439-AFD3-7B48-BBA6-E9F7C1414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958975"/>
            <a:ext cx="8548687"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7">
            <a:extLst>
              <a:ext uri="{FF2B5EF4-FFF2-40B4-BE49-F238E27FC236}">
                <a16:creationId xmlns:a16="http://schemas.microsoft.com/office/drawing/2014/main" id="{01F0E078-A58F-9849-A964-D9056CA7B6AC}"/>
              </a:ext>
            </a:extLst>
          </p:cNvPr>
          <p:cNvSpPr>
            <a:spLocks noChangeArrowheads="1"/>
          </p:cNvSpPr>
          <p:nvPr/>
        </p:nvSpPr>
        <p:spPr bwMode="auto">
          <a:xfrm>
            <a:off x="111125"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r>
              <a:rPr lang="en-US" altLang="en-US" sz="1200">
                <a:solidFill>
                  <a:schemeClr val="tx2"/>
                </a:solidFill>
                <a:latin typeface="Arial" panose="020B0604020202020204" pitchFamily="34" charset="0"/>
              </a:rPr>
              <a:t>Fig. 26-10</a:t>
            </a:r>
          </a:p>
        </p:txBody>
      </p:sp>
      <p:sp>
        <p:nvSpPr>
          <p:cNvPr id="64516" name="Text Box 8">
            <a:extLst>
              <a:ext uri="{FF2B5EF4-FFF2-40B4-BE49-F238E27FC236}">
                <a16:creationId xmlns:a16="http://schemas.microsoft.com/office/drawing/2014/main" id="{938E1D2C-5DD1-6145-8014-05E45361F252}"/>
              </a:ext>
            </a:extLst>
          </p:cNvPr>
          <p:cNvSpPr txBox="1">
            <a:spLocks noChangeArrowheads="1"/>
          </p:cNvSpPr>
          <p:nvPr/>
        </p:nvSpPr>
        <p:spPr bwMode="auto">
          <a:xfrm>
            <a:off x="1936750" y="2082800"/>
            <a:ext cx="1889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A</a:t>
            </a:r>
          </a:p>
        </p:txBody>
      </p:sp>
      <p:sp>
        <p:nvSpPr>
          <p:cNvPr id="64517" name="Text Box 9">
            <a:extLst>
              <a:ext uri="{FF2B5EF4-FFF2-40B4-BE49-F238E27FC236}">
                <a16:creationId xmlns:a16="http://schemas.microsoft.com/office/drawing/2014/main" id="{7FCF6ECB-5802-BE44-BC21-F39756C6F9FF}"/>
              </a:ext>
            </a:extLst>
          </p:cNvPr>
          <p:cNvSpPr txBox="1">
            <a:spLocks noChangeArrowheads="1"/>
          </p:cNvSpPr>
          <p:nvPr/>
        </p:nvSpPr>
        <p:spPr bwMode="auto">
          <a:xfrm>
            <a:off x="4772025" y="2092325"/>
            <a:ext cx="1889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A</a:t>
            </a:r>
          </a:p>
        </p:txBody>
      </p:sp>
      <p:sp>
        <p:nvSpPr>
          <p:cNvPr id="64518" name="Text Box 10">
            <a:extLst>
              <a:ext uri="{FF2B5EF4-FFF2-40B4-BE49-F238E27FC236}">
                <a16:creationId xmlns:a16="http://schemas.microsoft.com/office/drawing/2014/main" id="{E9858D39-83EB-6743-9E9A-D56597C61A5E}"/>
              </a:ext>
            </a:extLst>
          </p:cNvPr>
          <p:cNvSpPr txBox="1">
            <a:spLocks noChangeArrowheads="1"/>
          </p:cNvSpPr>
          <p:nvPr/>
        </p:nvSpPr>
        <p:spPr bwMode="auto">
          <a:xfrm>
            <a:off x="7673975" y="2085975"/>
            <a:ext cx="1889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A</a:t>
            </a:r>
          </a:p>
        </p:txBody>
      </p:sp>
      <p:sp>
        <p:nvSpPr>
          <p:cNvPr id="64519" name="Text Box 11">
            <a:extLst>
              <a:ext uri="{FF2B5EF4-FFF2-40B4-BE49-F238E27FC236}">
                <a16:creationId xmlns:a16="http://schemas.microsoft.com/office/drawing/2014/main" id="{3980B83A-EC82-A94B-AADB-FBB126C787E5}"/>
              </a:ext>
            </a:extLst>
          </p:cNvPr>
          <p:cNvSpPr txBox="1">
            <a:spLocks noChangeArrowheads="1"/>
          </p:cNvSpPr>
          <p:nvPr/>
        </p:nvSpPr>
        <p:spPr bwMode="auto">
          <a:xfrm>
            <a:off x="7673975" y="2428875"/>
            <a:ext cx="1889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B</a:t>
            </a:r>
          </a:p>
        </p:txBody>
      </p:sp>
      <p:sp>
        <p:nvSpPr>
          <p:cNvPr id="64520" name="Text Box 12">
            <a:extLst>
              <a:ext uri="{FF2B5EF4-FFF2-40B4-BE49-F238E27FC236}">
                <a16:creationId xmlns:a16="http://schemas.microsoft.com/office/drawing/2014/main" id="{4FB16512-4941-6641-8ECE-D8AAD2DEDAE8}"/>
              </a:ext>
            </a:extLst>
          </p:cNvPr>
          <p:cNvSpPr txBox="1">
            <a:spLocks noChangeArrowheads="1"/>
          </p:cNvSpPr>
          <p:nvPr/>
        </p:nvSpPr>
        <p:spPr bwMode="auto">
          <a:xfrm>
            <a:off x="4765675" y="2428875"/>
            <a:ext cx="1889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B</a:t>
            </a:r>
          </a:p>
        </p:txBody>
      </p:sp>
      <p:sp>
        <p:nvSpPr>
          <p:cNvPr id="64521" name="Text Box 13">
            <a:extLst>
              <a:ext uri="{FF2B5EF4-FFF2-40B4-BE49-F238E27FC236}">
                <a16:creationId xmlns:a16="http://schemas.microsoft.com/office/drawing/2014/main" id="{7D8C6A91-2296-074D-810B-2265930EBC80}"/>
              </a:ext>
            </a:extLst>
          </p:cNvPr>
          <p:cNvSpPr txBox="1">
            <a:spLocks noChangeArrowheads="1"/>
          </p:cNvSpPr>
          <p:nvPr/>
        </p:nvSpPr>
        <p:spPr bwMode="auto">
          <a:xfrm>
            <a:off x="1933575" y="2428875"/>
            <a:ext cx="1889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B</a:t>
            </a:r>
          </a:p>
        </p:txBody>
      </p:sp>
      <p:sp>
        <p:nvSpPr>
          <p:cNvPr id="64522" name="Text Box 14">
            <a:extLst>
              <a:ext uri="{FF2B5EF4-FFF2-40B4-BE49-F238E27FC236}">
                <a16:creationId xmlns:a16="http://schemas.microsoft.com/office/drawing/2014/main" id="{6E1830E9-B58C-F945-8BA3-DF734E6023EA}"/>
              </a:ext>
            </a:extLst>
          </p:cNvPr>
          <p:cNvSpPr txBox="1">
            <a:spLocks noChangeArrowheads="1"/>
          </p:cNvSpPr>
          <p:nvPr/>
        </p:nvSpPr>
        <p:spPr bwMode="auto">
          <a:xfrm>
            <a:off x="1933575" y="2797175"/>
            <a:ext cx="1889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C</a:t>
            </a:r>
          </a:p>
        </p:txBody>
      </p:sp>
      <p:sp>
        <p:nvSpPr>
          <p:cNvPr id="64523" name="Text Box 15">
            <a:extLst>
              <a:ext uri="{FF2B5EF4-FFF2-40B4-BE49-F238E27FC236}">
                <a16:creationId xmlns:a16="http://schemas.microsoft.com/office/drawing/2014/main" id="{FA35F6E1-5E08-CF43-BD42-41BB6EAD695C}"/>
              </a:ext>
            </a:extLst>
          </p:cNvPr>
          <p:cNvSpPr txBox="1">
            <a:spLocks noChangeArrowheads="1"/>
          </p:cNvSpPr>
          <p:nvPr/>
        </p:nvSpPr>
        <p:spPr bwMode="auto">
          <a:xfrm>
            <a:off x="4765675" y="2797175"/>
            <a:ext cx="1889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C</a:t>
            </a:r>
          </a:p>
        </p:txBody>
      </p:sp>
      <p:sp>
        <p:nvSpPr>
          <p:cNvPr id="64524" name="Text Box 16">
            <a:extLst>
              <a:ext uri="{FF2B5EF4-FFF2-40B4-BE49-F238E27FC236}">
                <a16:creationId xmlns:a16="http://schemas.microsoft.com/office/drawing/2014/main" id="{CA56CD02-25CE-B14C-AA73-7A238952F572}"/>
              </a:ext>
            </a:extLst>
          </p:cNvPr>
          <p:cNvSpPr txBox="1">
            <a:spLocks noChangeArrowheads="1"/>
          </p:cNvSpPr>
          <p:nvPr/>
        </p:nvSpPr>
        <p:spPr bwMode="auto">
          <a:xfrm>
            <a:off x="7673975" y="2797175"/>
            <a:ext cx="1889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C</a:t>
            </a:r>
          </a:p>
        </p:txBody>
      </p:sp>
      <p:sp>
        <p:nvSpPr>
          <p:cNvPr id="64525" name="Text Box 17">
            <a:extLst>
              <a:ext uri="{FF2B5EF4-FFF2-40B4-BE49-F238E27FC236}">
                <a16:creationId xmlns:a16="http://schemas.microsoft.com/office/drawing/2014/main" id="{FE1B9B0B-5EA0-6E43-9060-412BE008A940}"/>
              </a:ext>
            </a:extLst>
          </p:cNvPr>
          <p:cNvSpPr txBox="1">
            <a:spLocks noChangeArrowheads="1"/>
          </p:cNvSpPr>
          <p:nvPr/>
        </p:nvSpPr>
        <p:spPr bwMode="auto">
          <a:xfrm>
            <a:off x="7673975" y="3114675"/>
            <a:ext cx="1889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D</a:t>
            </a:r>
          </a:p>
        </p:txBody>
      </p:sp>
      <p:sp>
        <p:nvSpPr>
          <p:cNvPr id="64526" name="Text Box 18">
            <a:extLst>
              <a:ext uri="{FF2B5EF4-FFF2-40B4-BE49-F238E27FC236}">
                <a16:creationId xmlns:a16="http://schemas.microsoft.com/office/drawing/2014/main" id="{35A3A7F8-ADAD-D54F-B1DC-81BC25EDDA41}"/>
              </a:ext>
            </a:extLst>
          </p:cNvPr>
          <p:cNvSpPr txBox="1">
            <a:spLocks noChangeArrowheads="1"/>
          </p:cNvSpPr>
          <p:nvPr/>
        </p:nvSpPr>
        <p:spPr bwMode="auto">
          <a:xfrm>
            <a:off x="4772025" y="3121025"/>
            <a:ext cx="1889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D</a:t>
            </a:r>
          </a:p>
        </p:txBody>
      </p:sp>
      <p:sp>
        <p:nvSpPr>
          <p:cNvPr id="64527" name="Text Box 19">
            <a:extLst>
              <a:ext uri="{FF2B5EF4-FFF2-40B4-BE49-F238E27FC236}">
                <a16:creationId xmlns:a16="http://schemas.microsoft.com/office/drawing/2014/main" id="{986436E3-067C-9A44-9AC3-DA5EA5B0041E}"/>
              </a:ext>
            </a:extLst>
          </p:cNvPr>
          <p:cNvSpPr txBox="1">
            <a:spLocks noChangeArrowheads="1"/>
          </p:cNvSpPr>
          <p:nvPr/>
        </p:nvSpPr>
        <p:spPr bwMode="auto">
          <a:xfrm>
            <a:off x="1933575" y="3114675"/>
            <a:ext cx="1889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D</a:t>
            </a:r>
          </a:p>
        </p:txBody>
      </p:sp>
      <p:sp>
        <p:nvSpPr>
          <p:cNvPr id="64528" name="Text Box 20">
            <a:extLst>
              <a:ext uri="{FF2B5EF4-FFF2-40B4-BE49-F238E27FC236}">
                <a16:creationId xmlns:a16="http://schemas.microsoft.com/office/drawing/2014/main" id="{11276C3A-BE66-0E45-A6FC-02734422C5C5}"/>
              </a:ext>
            </a:extLst>
          </p:cNvPr>
          <p:cNvSpPr txBox="1">
            <a:spLocks noChangeArrowheads="1"/>
          </p:cNvSpPr>
          <p:nvPr/>
        </p:nvSpPr>
        <p:spPr bwMode="auto">
          <a:xfrm>
            <a:off x="1933575" y="3482975"/>
            <a:ext cx="1889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E</a:t>
            </a:r>
          </a:p>
        </p:txBody>
      </p:sp>
      <p:sp>
        <p:nvSpPr>
          <p:cNvPr id="64529" name="Text Box 21">
            <a:extLst>
              <a:ext uri="{FF2B5EF4-FFF2-40B4-BE49-F238E27FC236}">
                <a16:creationId xmlns:a16="http://schemas.microsoft.com/office/drawing/2014/main" id="{0F89C4EC-50FD-FB49-8ED7-45B3CE5C9749}"/>
              </a:ext>
            </a:extLst>
          </p:cNvPr>
          <p:cNvSpPr txBox="1">
            <a:spLocks noChangeArrowheads="1"/>
          </p:cNvSpPr>
          <p:nvPr/>
        </p:nvSpPr>
        <p:spPr bwMode="auto">
          <a:xfrm>
            <a:off x="4770438" y="3482975"/>
            <a:ext cx="188912"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E</a:t>
            </a:r>
          </a:p>
        </p:txBody>
      </p:sp>
      <p:sp>
        <p:nvSpPr>
          <p:cNvPr id="64530" name="Text Box 22">
            <a:extLst>
              <a:ext uri="{FF2B5EF4-FFF2-40B4-BE49-F238E27FC236}">
                <a16:creationId xmlns:a16="http://schemas.microsoft.com/office/drawing/2014/main" id="{783F293E-C6FC-9347-AEC6-F47C15171833}"/>
              </a:ext>
            </a:extLst>
          </p:cNvPr>
          <p:cNvSpPr txBox="1">
            <a:spLocks noChangeArrowheads="1"/>
          </p:cNvSpPr>
          <p:nvPr/>
        </p:nvSpPr>
        <p:spPr bwMode="auto">
          <a:xfrm>
            <a:off x="7673975" y="3482975"/>
            <a:ext cx="1889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E</a:t>
            </a:r>
          </a:p>
        </p:txBody>
      </p:sp>
      <p:sp>
        <p:nvSpPr>
          <p:cNvPr id="64531" name="Text Box 23">
            <a:extLst>
              <a:ext uri="{FF2B5EF4-FFF2-40B4-BE49-F238E27FC236}">
                <a16:creationId xmlns:a16="http://schemas.microsoft.com/office/drawing/2014/main" id="{2A5CBF8D-767F-2649-82C8-9D3A64F51BB0}"/>
              </a:ext>
            </a:extLst>
          </p:cNvPr>
          <p:cNvSpPr txBox="1">
            <a:spLocks noChangeArrowheads="1"/>
          </p:cNvSpPr>
          <p:nvPr/>
        </p:nvSpPr>
        <p:spPr bwMode="auto">
          <a:xfrm>
            <a:off x="7680325" y="3813175"/>
            <a:ext cx="1889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F</a:t>
            </a:r>
          </a:p>
        </p:txBody>
      </p:sp>
      <p:sp>
        <p:nvSpPr>
          <p:cNvPr id="64532" name="Text Box 24">
            <a:extLst>
              <a:ext uri="{FF2B5EF4-FFF2-40B4-BE49-F238E27FC236}">
                <a16:creationId xmlns:a16="http://schemas.microsoft.com/office/drawing/2014/main" id="{ABF704C1-90BF-954D-BDBA-BB2FE7C0868A}"/>
              </a:ext>
            </a:extLst>
          </p:cNvPr>
          <p:cNvSpPr txBox="1">
            <a:spLocks noChangeArrowheads="1"/>
          </p:cNvSpPr>
          <p:nvPr/>
        </p:nvSpPr>
        <p:spPr bwMode="auto">
          <a:xfrm>
            <a:off x="4775200" y="3813175"/>
            <a:ext cx="1889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F</a:t>
            </a:r>
          </a:p>
        </p:txBody>
      </p:sp>
      <p:sp>
        <p:nvSpPr>
          <p:cNvPr id="64533" name="Text Box 25">
            <a:extLst>
              <a:ext uri="{FF2B5EF4-FFF2-40B4-BE49-F238E27FC236}">
                <a16:creationId xmlns:a16="http://schemas.microsoft.com/office/drawing/2014/main" id="{DB82ACEA-67A8-2F49-BE35-9A5D1B9C6DE2}"/>
              </a:ext>
            </a:extLst>
          </p:cNvPr>
          <p:cNvSpPr txBox="1">
            <a:spLocks noChangeArrowheads="1"/>
          </p:cNvSpPr>
          <p:nvPr/>
        </p:nvSpPr>
        <p:spPr bwMode="auto">
          <a:xfrm>
            <a:off x="1946275" y="3810000"/>
            <a:ext cx="1889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F</a:t>
            </a:r>
          </a:p>
        </p:txBody>
      </p:sp>
      <p:sp>
        <p:nvSpPr>
          <p:cNvPr id="64534" name="Text Box 26">
            <a:extLst>
              <a:ext uri="{FF2B5EF4-FFF2-40B4-BE49-F238E27FC236}">
                <a16:creationId xmlns:a16="http://schemas.microsoft.com/office/drawing/2014/main" id="{05B8F241-CE9D-CE4E-BC6A-1FC6D1B0D954}"/>
              </a:ext>
            </a:extLst>
          </p:cNvPr>
          <p:cNvSpPr txBox="1">
            <a:spLocks noChangeArrowheads="1"/>
          </p:cNvSpPr>
          <p:nvPr/>
        </p:nvSpPr>
        <p:spPr bwMode="auto">
          <a:xfrm>
            <a:off x="1933575" y="4181475"/>
            <a:ext cx="1889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G</a:t>
            </a:r>
          </a:p>
        </p:txBody>
      </p:sp>
      <p:sp>
        <p:nvSpPr>
          <p:cNvPr id="64535" name="Text Box 27">
            <a:extLst>
              <a:ext uri="{FF2B5EF4-FFF2-40B4-BE49-F238E27FC236}">
                <a16:creationId xmlns:a16="http://schemas.microsoft.com/office/drawing/2014/main" id="{DB3F64A4-BF78-834A-9B05-33682FE506A7}"/>
              </a:ext>
            </a:extLst>
          </p:cNvPr>
          <p:cNvSpPr txBox="1">
            <a:spLocks noChangeArrowheads="1"/>
          </p:cNvSpPr>
          <p:nvPr/>
        </p:nvSpPr>
        <p:spPr bwMode="auto">
          <a:xfrm>
            <a:off x="4772025" y="4175125"/>
            <a:ext cx="1889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G</a:t>
            </a:r>
          </a:p>
        </p:txBody>
      </p:sp>
      <p:sp>
        <p:nvSpPr>
          <p:cNvPr id="64536" name="Text Box 28">
            <a:extLst>
              <a:ext uri="{FF2B5EF4-FFF2-40B4-BE49-F238E27FC236}">
                <a16:creationId xmlns:a16="http://schemas.microsoft.com/office/drawing/2014/main" id="{060A478C-233E-7047-AD24-FDC03DC7C265}"/>
              </a:ext>
            </a:extLst>
          </p:cNvPr>
          <p:cNvSpPr txBox="1">
            <a:spLocks noChangeArrowheads="1"/>
          </p:cNvSpPr>
          <p:nvPr/>
        </p:nvSpPr>
        <p:spPr bwMode="auto">
          <a:xfrm>
            <a:off x="7673975" y="4175125"/>
            <a:ext cx="1889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G</a:t>
            </a:r>
          </a:p>
        </p:txBody>
      </p:sp>
      <p:sp>
        <p:nvSpPr>
          <p:cNvPr id="64537" name="Text Box 29">
            <a:extLst>
              <a:ext uri="{FF2B5EF4-FFF2-40B4-BE49-F238E27FC236}">
                <a16:creationId xmlns:a16="http://schemas.microsoft.com/office/drawing/2014/main" id="{D6183A69-0A47-0E47-ACAD-4FAEC5EC6F3E}"/>
              </a:ext>
            </a:extLst>
          </p:cNvPr>
          <p:cNvSpPr txBox="1">
            <a:spLocks noChangeArrowheads="1"/>
          </p:cNvSpPr>
          <p:nvPr/>
        </p:nvSpPr>
        <p:spPr bwMode="auto">
          <a:xfrm>
            <a:off x="7991475" y="3444875"/>
            <a:ext cx="8620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Group III</a:t>
            </a:r>
          </a:p>
        </p:txBody>
      </p:sp>
      <p:sp>
        <p:nvSpPr>
          <p:cNvPr id="64538" name="Text Box 30">
            <a:extLst>
              <a:ext uri="{FF2B5EF4-FFF2-40B4-BE49-F238E27FC236}">
                <a16:creationId xmlns:a16="http://schemas.microsoft.com/office/drawing/2014/main" id="{6FE2D29D-F1E7-EE41-9FA3-34FF2CD07A6A}"/>
              </a:ext>
            </a:extLst>
          </p:cNvPr>
          <p:cNvSpPr txBox="1">
            <a:spLocks noChangeArrowheads="1"/>
          </p:cNvSpPr>
          <p:nvPr/>
        </p:nvSpPr>
        <p:spPr bwMode="auto">
          <a:xfrm>
            <a:off x="5083175" y="3448050"/>
            <a:ext cx="8620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Group II</a:t>
            </a:r>
          </a:p>
        </p:txBody>
      </p:sp>
      <p:sp>
        <p:nvSpPr>
          <p:cNvPr id="64539" name="Text Box 31">
            <a:extLst>
              <a:ext uri="{FF2B5EF4-FFF2-40B4-BE49-F238E27FC236}">
                <a16:creationId xmlns:a16="http://schemas.microsoft.com/office/drawing/2014/main" id="{CF2B064B-4BA1-1C44-9514-7507F605AEA2}"/>
              </a:ext>
            </a:extLst>
          </p:cNvPr>
          <p:cNvSpPr txBox="1">
            <a:spLocks noChangeArrowheads="1"/>
          </p:cNvSpPr>
          <p:nvPr/>
        </p:nvSpPr>
        <p:spPr bwMode="auto">
          <a:xfrm>
            <a:off x="2244725" y="2409825"/>
            <a:ext cx="86201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Group I</a:t>
            </a:r>
          </a:p>
        </p:txBody>
      </p:sp>
      <p:sp>
        <p:nvSpPr>
          <p:cNvPr id="64540" name="Text Box 32">
            <a:extLst>
              <a:ext uri="{FF2B5EF4-FFF2-40B4-BE49-F238E27FC236}">
                <a16:creationId xmlns:a16="http://schemas.microsoft.com/office/drawing/2014/main" id="{D8DEA459-93A1-6645-A027-7D13479E3E90}"/>
              </a:ext>
            </a:extLst>
          </p:cNvPr>
          <p:cNvSpPr txBox="1">
            <a:spLocks noChangeArrowheads="1"/>
          </p:cNvSpPr>
          <p:nvPr/>
        </p:nvSpPr>
        <p:spPr bwMode="auto">
          <a:xfrm>
            <a:off x="339725" y="4498975"/>
            <a:ext cx="268446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(a) Monophyletic group (clade)</a:t>
            </a:r>
          </a:p>
        </p:txBody>
      </p:sp>
      <p:sp>
        <p:nvSpPr>
          <p:cNvPr id="64541" name="Text Box 33">
            <a:extLst>
              <a:ext uri="{FF2B5EF4-FFF2-40B4-BE49-F238E27FC236}">
                <a16:creationId xmlns:a16="http://schemas.microsoft.com/office/drawing/2014/main" id="{EFCFC709-DB4C-8E4E-A268-886E0FF866AF}"/>
              </a:ext>
            </a:extLst>
          </p:cNvPr>
          <p:cNvSpPr txBox="1">
            <a:spLocks noChangeArrowheads="1"/>
          </p:cNvSpPr>
          <p:nvPr/>
        </p:nvSpPr>
        <p:spPr bwMode="auto">
          <a:xfrm>
            <a:off x="3311525" y="4492625"/>
            <a:ext cx="194786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(b) Paraphyletic group</a:t>
            </a:r>
          </a:p>
        </p:txBody>
      </p:sp>
      <p:sp>
        <p:nvSpPr>
          <p:cNvPr id="64542" name="Text Box 34">
            <a:extLst>
              <a:ext uri="{FF2B5EF4-FFF2-40B4-BE49-F238E27FC236}">
                <a16:creationId xmlns:a16="http://schemas.microsoft.com/office/drawing/2014/main" id="{689AC981-942A-1645-A5D0-DCDE778912D5}"/>
              </a:ext>
            </a:extLst>
          </p:cNvPr>
          <p:cNvSpPr txBox="1">
            <a:spLocks noChangeArrowheads="1"/>
          </p:cNvSpPr>
          <p:nvPr/>
        </p:nvSpPr>
        <p:spPr bwMode="auto">
          <a:xfrm>
            <a:off x="6162675" y="4495800"/>
            <a:ext cx="1947863" cy="2159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400" b="1">
                <a:latin typeface="Arial" panose="020B0604020202020204" pitchFamily="34" charset="0"/>
                <a:cs typeface="Arial" panose="020B0604020202020204" pitchFamily="34" charset="0"/>
              </a:rPr>
              <a:t>(c) Polyphyletic group</a:t>
            </a:r>
          </a:p>
        </p:txBody>
      </p:sp>
      <p:sp>
        <p:nvSpPr>
          <p:cNvPr id="64543" name="Text Box 35">
            <a:extLst>
              <a:ext uri="{FF2B5EF4-FFF2-40B4-BE49-F238E27FC236}">
                <a16:creationId xmlns:a16="http://schemas.microsoft.com/office/drawing/2014/main" id="{C26EB297-3C91-334C-BB57-7CD81A17ADE6}"/>
              </a:ext>
            </a:extLst>
          </p:cNvPr>
          <p:cNvSpPr txBox="1">
            <a:spLocks noChangeArrowheads="1"/>
          </p:cNvSpPr>
          <p:nvPr/>
        </p:nvSpPr>
        <p:spPr bwMode="auto">
          <a:xfrm>
            <a:off x="822325" y="1508125"/>
            <a:ext cx="2406650" cy="33655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600">
                <a:latin typeface="Arial" panose="020B0604020202020204" pitchFamily="34" charset="0"/>
                <a:cs typeface="Arial" panose="020B0604020202020204" pitchFamily="34" charset="0"/>
              </a:rPr>
              <a:t>Includes all descendants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C6BFE729-66B0-E741-9285-10F5B5217EA9}"/>
              </a:ext>
            </a:extLst>
          </p:cNvPr>
          <p:cNvSpPr>
            <a:spLocks noGrp="1" noChangeArrowheads="1"/>
          </p:cNvSpPr>
          <p:nvPr>
            <p:ph type="title"/>
          </p:nvPr>
        </p:nvSpPr>
        <p:spPr bwMode="auto">
          <a:xfrm>
            <a:off x="109538" y="0"/>
            <a:ext cx="85344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i="1">
                <a:latin typeface="Arial" panose="020B0604020202020204" pitchFamily="34" charset="0"/>
                <a:cs typeface="Arial" panose="020B0604020202020204" pitchFamily="34" charset="0"/>
              </a:rPr>
              <a:t>Shared Ancestral and Shared Derived Characters</a:t>
            </a:r>
            <a:endParaRPr lang="en-US" altLang="en-US" sz="3200" i="1">
              <a:solidFill>
                <a:schemeClr val="tx1"/>
              </a:solidFill>
              <a:latin typeface="Arial" panose="020B0604020202020204" pitchFamily="34" charset="0"/>
              <a:cs typeface="Arial" panose="020B0604020202020204" pitchFamily="34" charset="0"/>
            </a:endParaRPr>
          </a:p>
        </p:txBody>
      </p:sp>
      <p:sp>
        <p:nvSpPr>
          <p:cNvPr id="66563" name="Rectangle 3">
            <a:extLst>
              <a:ext uri="{FF2B5EF4-FFF2-40B4-BE49-F238E27FC236}">
                <a16:creationId xmlns:a16="http://schemas.microsoft.com/office/drawing/2014/main" id="{52C4EE6B-BC74-194C-8197-491C4ACC855A}"/>
              </a:ext>
            </a:extLst>
          </p:cNvPr>
          <p:cNvSpPr>
            <a:spLocks noGrp="1" noChangeArrowheads="1"/>
          </p:cNvSpPr>
          <p:nvPr>
            <p:ph type="body" idx="1"/>
          </p:nvPr>
        </p:nvSpPr>
        <p:spPr bwMode="auto">
          <a:xfrm>
            <a:off x="331788" y="1233488"/>
            <a:ext cx="8620826" cy="55288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a:latin typeface="Arial" panose="020B0604020202020204" pitchFamily="34" charset="0"/>
                <a:cs typeface="Arial" panose="020B0604020202020204" pitchFamily="34" charset="0"/>
              </a:rPr>
              <a:t>In comparison with its ancestor, an organism has both shared and different characteristics</a:t>
            </a:r>
          </a:p>
          <a:p>
            <a:pPr eaLnBrk="1" hangingPunct="1"/>
            <a:r>
              <a:rPr lang="en-US" altLang="en-US" sz="2800" dirty="0">
                <a:latin typeface="Arial" panose="020B0604020202020204" pitchFamily="34" charset="0"/>
                <a:cs typeface="Arial" panose="020B0604020202020204" pitchFamily="34" charset="0"/>
              </a:rPr>
              <a:t>A </a:t>
            </a:r>
            <a:r>
              <a:rPr lang="en-US" altLang="en-US" sz="2800" b="1" dirty="0">
                <a:solidFill>
                  <a:srgbClr val="C00000"/>
                </a:solidFill>
                <a:latin typeface="Arial" panose="020B0604020202020204" pitchFamily="34" charset="0"/>
                <a:cs typeface="Arial" panose="020B0604020202020204" pitchFamily="34" charset="0"/>
              </a:rPr>
              <a:t>shared ancestral character </a:t>
            </a:r>
            <a:r>
              <a:rPr lang="en-US" altLang="en-US" sz="2800" dirty="0">
                <a:latin typeface="Arial" panose="020B0604020202020204" pitchFamily="34" charset="0"/>
                <a:cs typeface="Arial" panose="020B0604020202020204" pitchFamily="34" charset="0"/>
              </a:rPr>
              <a:t>is a character that originated in an ancestor of the taxon (vertebrae in mammals)</a:t>
            </a:r>
          </a:p>
          <a:p>
            <a:pPr eaLnBrk="1" hangingPunct="1"/>
            <a:r>
              <a:rPr lang="en-US" altLang="en-US" sz="2800" dirty="0">
                <a:latin typeface="Arial" panose="020B0604020202020204" pitchFamily="34" charset="0"/>
                <a:cs typeface="Arial" panose="020B0604020202020204" pitchFamily="34" charset="0"/>
              </a:rPr>
              <a:t>A </a:t>
            </a:r>
            <a:r>
              <a:rPr lang="en-US" altLang="en-US" sz="2800" b="1" dirty="0">
                <a:solidFill>
                  <a:srgbClr val="C00000"/>
                </a:solidFill>
                <a:latin typeface="Arial" panose="020B0604020202020204" pitchFamily="34" charset="0"/>
                <a:cs typeface="Arial" panose="020B0604020202020204" pitchFamily="34" charset="0"/>
              </a:rPr>
              <a:t>shared derived character </a:t>
            </a:r>
            <a:r>
              <a:rPr lang="en-US" altLang="en-US" sz="2800" dirty="0">
                <a:latin typeface="Arial" panose="020B0604020202020204" pitchFamily="34" charset="0"/>
                <a:cs typeface="Arial" panose="020B0604020202020204" pitchFamily="34" charset="0"/>
              </a:rPr>
              <a:t>is an evolutionary novelty unique to a particular clade (hair in mammals)</a:t>
            </a:r>
          </a:p>
          <a:p>
            <a:pPr eaLnBrk="1" hangingPunct="1"/>
            <a:r>
              <a:rPr lang="en-US" altLang="en-US" sz="2800" dirty="0">
                <a:latin typeface="Arial" panose="020B0604020202020204" pitchFamily="34" charset="0"/>
                <a:cs typeface="Arial" panose="020B0604020202020204" pitchFamily="34" charset="0"/>
              </a:rPr>
              <a:t>A character can be both ancestral and derived, depending on the context, it is useful to know in which clade a shared derived character first appeared</a:t>
            </a:r>
          </a:p>
        </p:txBody>
      </p:sp>
      <p:grpSp>
        <p:nvGrpSpPr>
          <p:cNvPr id="66564" name="Group 6">
            <a:extLst>
              <a:ext uri="{FF2B5EF4-FFF2-40B4-BE49-F238E27FC236}">
                <a16:creationId xmlns:a16="http://schemas.microsoft.com/office/drawing/2014/main" id="{C3652BA2-64A0-2942-A18A-80269BBDE34F}"/>
              </a:ext>
            </a:extLst>
          </p:cNvPr>
          <p:cNvGrpSpPr>
            <a:grpSpLocks/>
          </p:cNvGrpSpPr>
          <p:nvPr/>
        </p:nvGrpSpPr>
        <p:grpSpPr bwMode="auto">
          <a:xfrm>
            <a:off x="215900" y="1370013"/>
            <a:ext cx="428625" cy="290512"/>
            <a:chOff x="-144" y="2016"/>
            <a:chExt cx="1584" cy="1056"/>
          </a:xfrm>
        </p:grpSpPr>
        <p:sp>
          <p:nvSpPr>
            <p:cNvPr id="66577" name="Oval 7">
              <a:extLst>
                <a:ext uri="{FF2B5EF4-FFF2-40B4-BE49-F238E27FC236}">
                  <a16:creationId xmlns:a16="http://schemas.microsoft.com/office/drawing/2014/main" id="{6AEDA670-EE9D-B44E-B3DF-4EFAB8B69BB2}"/>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6578" name="Oval 8">
              <a:extLst>
                <a:ext uri="{FF2B5EF4-FFF2-40B4-BE49-F238E27FC236}">
                  <a16:creationId xmlns:a16="http://schemas.microsoft.com/office/drawing/2014/main" id="{F8A68F52-80A8-184E-9C4E-02ADC65ED97E}"/>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6579" name="Oval 9">
              <a:extLst>
                <a:ext uri="{FF2B5EF4-FFF2-40B4-BE49-F238E27FC236}">
                  <a16:creationId xmlns:a16="http://schemas.microsoft.com/office/drawing/2014/main" id="{0FC27982-CF77-2845-AEFB-F108DBCCE8EE}"/>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66565" name="Group 10">
            <a:extLst>
              <a:ext uri="{FF2B5EF4-FFF2-40B4-BE49-F238E27FC236}">
                <a16:creationId xmlns:a16="http://schemas.microsoft.com/office/drawing/2014/main" id="{93574BEB-ADD5-B24C-935C-C72FB651862B}"/>
              </a:ext>
            </a:extLst>
          </p:cNvPr>
          <p:cNvGrpSpPr>
            <a:grpSpLocks/>
          </p:cNvGrpSpPr>
          <p:nvPr/>
        </p:nvGrpSpPr>
        <p:grpSpPr bwMode="auto">
          <a:xfrm>
            <a:off x="212725" y="2298700"/>
            <a:ext cx="431800" cy="290513"/>
            <a:chOff x="-144" y="2016"/>
            <a:chExt cx="1584" cy="1056"/>
          </a:xfrm>
        </p:grpSpPr>
        <p:sp>
          <p:nvSpPr>
            <p:cNvPr id="66574" name="Oval 11">
              <a:extLst>
                <a:ext uri="{FF2B5EF4-FFF2-40B4-BE49-F238E27FC236}">
                  <a16:creationId xmlns:a16="http://schemas.microsoft.com/office/drawing/2014/main" id="{B78D6F1A-CFB4-B446-A4ED-31428571098E}"/>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6575" name="Oval 12">
              <a:extLst>
                <a:ext uri="{FF2B5EF4-FFF2-40B4-BE49-F238E27FC236}">
                  <a16:creationId xmlns:a16="http://schemas.microsoft.com/office/drawing/2014/main" id="{7ACF40B2-7A5D-0648-A817-149B8D5A8628}"/>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6576" name="Oval 13">
              <a:extLst>
                <a:ext uri="{FF2B5EF4-FFF2-40B4-BE49-F238E27FC236}">
                  <a16:creationId xmlns:a16="http://schemas.microsoft.com/office/drawing/2014/main" id="{D0B26551-7D2D-A445-95F9-9F57070C746D}"/>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66566" name="Group 6">
            <a:extLst>
              <a:ext uri="{FF2B5EF4-FFF2-40B4-BE49-F238E27FC236}">
                <a16:creationId xmlns:a16="http://schemas.microsoft.com/office/drawing/2014/main" id="{E8361965-3D3D-4447-B81F-43C41C58069D}"/>
              </a:ext>
            </a:extLst>
          </p:cNvPr>
          <p:cNvGrpSpPr>
            <a:grpSpLocks/>
          </p:cNvGrpSpPr>
          <p:nvPr/>
        </p:nvGrpSpPr>
        <p:grpSpPr bwMode="auto">
          <a:xfrm>
            <a:off x="215900" y="3694113"/>
            <a:ext cx="428625" cy="290512"/>
            <a:chOff x="-144" y="2016"/>
            <a:chExt cx="1584" cy="1056"/>
          </a:xfrm>
        </p:grpSpPr>
        <p:sp>
          <p:nvSpPr>
            <p:cNvPr id="66571" name="Oval 7">
              <a:extLst>
                <a:ext uri="{FF2B5EF4-FFF2-40B4-BE49-F238E27FC236}">
                  <a16:creationId xmlns:a16="http://schemas.microsoft.com/office/drawing/2014/main" id="{8C17B108-6DE2-CE40-B53E-80A193899B08}"/>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6572" name="Oval 8">
              <a:extLst>
                <a:ext uri="{FF2B5EF4-FFF2-40B4-BE49-F238E27FC236}">
                  <a16:creationId xmlns:a16="http://schemas.microsoft.com/office/drawing/2014/main" id="{2B7C7CE2-1931-1246-B903-0E7CE8A536B5}"/>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6573" name="Oval 9">
              <a:extLst>
                <a:ext uri="{FF2B5EF4-FFF2-40B4-BE49-F238E27FC236}">
                  <a16:creationId xmlns:a16="http://schemas.microsoft.com/office/drawing/2014/main" id="{6343CA1D-04AA-2344-84F7-7E37896FB3AF}"/>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66567" name="Group 10">
            <a:extLst>
              <a:ext uri="{FF2B5EF4-FFF2-40B4-BE49-F238E27FC236}">
                <a16:creationId xmlns:a16="http://schemas.microsoft.com/office/drawing/2014/main" id="{8EC76666-2DD0-9049-9992-2D3A4DEC0312}"/>
              </a:ext>
            </a:extLst>
          </p:cNvPr>
          <p:cNvGrpSpPr>
            <a:grpSpLocks/>
          </p:cNvGrpSpPr>
          <p:nvPr/>
        </p:nvGrpSpPr>
        <p:grpSpPr bwMode="auto">
          <a:xfrm>
            <a:off x="212725" y="5003800"/>
            <a:ext cx="431800" cy="290513"/>
            <a:chOff x="-144" y="2016"/>
            <a:chExt cx="1584" cy="1056"/>
          </a:xfrm>
        </p:grpSpPr>
        <p:sp>
          <p:nvSpPr>
            <p:cNvPr id="66568" name="Oval 11">
              <a:extLst>
                <a:ext uri="{FF2B5EF4-FFF2-40B4-BE49-F238E27FC236}">
                  <a16:creationId xmlns:a16="http://schemas.microsoft.com/office/drawing/2014/main" id="{1BC49588-CF89-294A-AC55-B12228C2B69E}"/>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6569" name="Oval 12">
              <a:extLst>
                <a:ext uri="{FF2B5EF4-FFF2-40B4-BE49-F238E27FC236}">
                  <a16:creationId xmlns:a16="http://schemas.microsoft.com/office/drawing/2014/main" id="{927F34F0-A873-AE4D-B784-E81CC89F97BB}"/>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66570" name="Oval 13">
              <a:extLst>
                <a:ext uri="{FF2B5EF4-FFF2-40B4-BE49-F238E27FC236}">
                  <a16:creationId xmlns:a16="http://schemas.microsoft.com/office/drawing/2014/main" id="{00964B52-8F35-2A44-A836-BFA36D8CBCEC}"/>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7" descr="26_11-CharTablePhylTree-U">
            <a:extLst>
              <a:ext uri="{FF2B5EF4-FFF2-40B4-BE49-F238E27FC236}">
                <a16:creationId xmlns:a16="http://schemas.microsoft.com/office/drawing/2014/main" id="{D37D0D84-A72D-EB4D-B3D4-817F223EE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590675"/>
            <a:ext cx="8548687"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8">
            <a:extLst>
              <a:ext uri="{FF2B5EF4-FFF2-40B4-BE49-F238E27FC236}">
                <a16:creationId xmlns:a16="http://schemas.microsoft.com/office/drawing/2014/main" id="{21242450-0ADC-5F4A-8B6E-9A5ACEB21DAF}"/>
              </a:ext>
            </a:extLst>
          </p:cNvPr>
          <p:cNvSpPr>
            <a:spLocks noChangeArrowheads="1"/>
          </p:cNvSpPr>
          <p:nvPr/>
        </p:nvSpPr>
        <p:spPr bwMode="auto">
          <a:xfrm>
            <a:off x="111125"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r>
              <a:rPr lang="en-US" altLang="en-US" sz="1200">
                <a:solidFill>
                  <a:schemeClr val="tx2"/>
                </a:solidFill>
                <a:latin typeface="Arial" panose="020B0604020202020204" pitchFamily="34" charset="0"/>
              </a:rPr>
              <a:t>Fig. 26-11</a:t>
            </a:r>
          </a:p>
        </p:txBody>
      </p:sp>
      <p:sp>
        <p:nvSpPr>
          <p:cNvPr id="68612" name="Text Box 9">
            <a:extLst>
              <a:ext uri="{FF2B5EF4-FFF2-40B4-BE49-F238E27FC236}">
                <a16:creationId xmlns:a16="http://schemas.microsoft.com/office/drawing/2014/main" id="{4BB4683B-5D5C-CD42-9671-BC629A4084E7}"/>
              </a:ext>
            </a:extLst>
          </p:cNvPr>
          <p:cNvSpPr txBox="1">
            <a:spLocks noChangeArrowheads="1"/>
          </p:cNvSpPr>
          <p:nvPr/>
        </p:nvSpPr>
        <p:spPr bwMode="auto">
          <a:xfrm>
            <a:off x="2981325" y="1714500"/>
            <a:ext cx="3984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100" b="1">
                <a:latin typeface="Arial" panose="020B0604020202020204" pitchFamily="34" charset="0"/>
                <a:cs typeface="Arial" panose="020B0604020202020204" pitchFamily="34" charset="0"/>
              </a:rPr>
              <a:t>TAXA</a:t>
            </a:r>
          </a:p>
        </p:txBody>
      </p:sp>
      <p:sp>
        <p:nvSpPr>
          <p:cNvPr id="68613" name="Text Box 10">
            <a:extLst>
              <a:ext uri="{FF2B5EF4-FFF2-40B4-BE49-F238E27FC236}">
                <a16:creationId xmlns:a16="http://schemas.microsoft.com/office/drawing/2014/main" id="{A499CBC4-B7AF-1941-9A39-99719FFCADD8}"/>
              </a:ext>
            </a:extLst>
          </p:cNvPr>
          <p:cNvSpPr txBox="1">
            <a:spLocks noChangeArrowheads="1"/>
          </p:cNvSpPr>
          <p:nvPr/>
        </p:nvSpPr>
        <p:spPr bwMode="auto">
          <a:xfrm rot="-5437350">
            <a:off x="1883568" y="2193132"/>
            <a:ext cx="722313" cy="33655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100" b="1">
                <a:latin typeface="Arial" panose="020B0604020202020204" pitchFamily="34" charset="0"/>
                <a:cs typeface="Arial" panose="020B0604020202020204" pitchFamily="34" charset="0"/>
              </a:rPr>
              <a:t>Lancelet</a:t>
            </a:r>
          </a:p>
          <a:p>
            <a:r>
              <a:rPr lang="en-US" altLang="en-US" sz="1100" b="1">
                <a:latin typeface="Arial" panose="020B0604020202020204" pitchFamily="34" charset="0"/>
                <a:cs typeface="Arial" panose="020B0604020202020204" pitchFamily="34" charset="0"/>
              </a:rPr>
              <a:t>(outgroup)</a:t>
            </a:r>
          </a:p>
        </p:txBody>
      </p:sp>
      <p:sp>
        <p:nvSpPr>
          <p:cNvPr id="68614" name="Text Box 11">
            <a:extLst>
              <a:ext uri="{FF2B5EF4-FFF2-40B4-BE49-F238E27FC236}">
                <a16:creationId xmlns:a16="http://schemas.microsoft.com/office/drawing/2014/main" id="{D0EB209F-DDCB-1844-A003-A1FCBEACCE13}"/>
              </a:ext>
            </a:extLst>
          </p:cNvPr>
          <p:cNvSpPr txBox="1">
            <a:spLocks noChangeArrowheads="1"/>
          </p:cNvSpPr>
          <p:nvPr/>
        </p:nvSpPr>
        <p:spPr bwMode="auto">
          <a:xfrm rot="-5445952">
            <a:off x="2251870" y="2294731"/>
            <a:ext cx="722312"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100" b="1">
                <a:latin typeface="Arial" panose="020B0604020202020204" pitchFamily="34" charset="0"/>
                <a:cs typeface="Arial" panose="020B0604020202020204" pitchFamily="34" charset="0"/>
              </a:rPr>
              <a:t>Lamprey</a:t>
            </a:r>
          </a:p>
        </p:txBody>
      </p:sp>
      <p:sp>
        <p:nvSpPr>
          <p:cNvPr id="68615" name="Text Box 12">
            <a:extLst>
              <a:ext uri="{FF2B5EF4-FFF2-40B4-BE49-F238E27FC236}">
                <a16:creationId xmlns:a16="http://schemas.microsoft.com/office/drawing/2014/main" id="{C4E5390F-3024-3249-937F-3F7FD136B7E5}"/>
              </a:ext>
            </a:extLst>
          </p:cNvPr>
          <p:cNvSpPr txBox="1">
            <a:spLocks noChangeArrowheads="1"/>
          </p:cNvSpPr>
          <p:nvPr/>
        </p:nvSpPr>
        <p:spPr bwMode="auto">
          <a:xfrm rot="-5382657">
            <a:off x="2912270" y="2215356"/>
            <a:ext cx="874712"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100" b="1">
                <a:latin typeface="Arial" panose="020B0604020202020204" pitchFamily="34" charset="0"/>
                <a:cs typeface="Arial" panose="020B0604020202020204" pitchFamily="34" charset="0"/>
              </a:rPr>
              <a:t>Salamander</a:t>
            </a:r>
          </a:p>
        </p:txBody>
      </p:sp>
      <p:sp>
        <p:nvSpPr>
          <p:cNvPr id="68616" name="Text Box 13">
            <a:extLst>
              <a:ext uri="{FF2B5EF4-FFF2-40B4-BE49-F238E27FC236}">
                <a16:creationId xmlns:a16="http://schemas.microsoft.com/office/drawing/2014/main" id="{4F74F3F9-77C8-7149-BB03-D0CE84D1CB88}"/>
              </a:ext>
            </a:extLst>
          </p:cNvPr>
          <p:cNvSpPr txBox="1">
            <a:spLocks noChangeArrowheads="1"/>
          </p:cNvSpPr>
          <p:nvPr/>
        </p:nvSpPr>
        <p:spPr bwMode="auto">
          <a:xfrm rot="-5400000">
            <a:off x="3763169" y="2324894"/>
            <a:ext cx="63341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100" b="1">
                <a:latin typeface="Arial" panose="020B0604020202020204" pitchFamily="34" charset="0"/>
                <a:cs typeface="Arial" panose="020B0604020202020204" pitchFamily="34" charset="0"/>
              </a:rPr>
              <a:t>Leopard</a:t>
            </a:r>
          </a:p>
        </p:txBody>
      </p:sp>
      <p:sp>
        <p:nvSpPr>
          <p:cNvPr id="68617" name="Text Box 14">
            <a:extLst>
              <a:ext uri="{FF2B5EF4-FFF2-40B4-BE49-F238E27FC236}">
                <a16:creationId xmlns:a16="http://schemas.microsoft.com/office/drawing/2014/main" id="{D84EA9A5-52DC-F142-86BD-F723C8C09069}"/>
              </a:ext>
            </a:extLst>
          </p:cNvPr>
          <p:cNvSpPr txBox="1">
            <a:spLocks noChangeArrowheads="1"/>
          </p:cNvSpPr>
          <p:nvPr/>
        </p:nvSpPr>
        <p:spPr bwMode="auto">
          <a:xfrm rot="-5422725">
            <a:off x="3502820" y="2456656"/>
            <a:ext cx="417512"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100" b="1">
                <a:latin typeface="Arial" panose="020B0604020202020204" pitchFamily="34" charset="0"/>
                <a:cs typeface="Arial" panose="020B0604020202020204" pitchFamily="34" charset="0"/>
              </a:rPr>
              <a:t>Turtle</a:t>
            </a:r>
          </a:p>
        </p:txBody>
      </p:sp>
      <p:sp>
        <p:nvSpPr>
          <p:cNvPr id="68618" name="Text Box 15">
            <a:extLst>
              <a:ext uri="{FF2B5EF4-FFF2-40B4-BE49-F238E27FC236}">
                <a16:creationId xmlns:a16="http://schemas.microsoft.com/office/drawing/2014/main" id="{BB0D2101-018C-264C-ADB5-71D3F09F0A43}"/>
              </a:ext>
            </a:extLst>
          </p:cNvPr>
          <p:cNvSpPr txBox="1">
            <a:spLocks noChangeArrowheads="1"/>
          </p:cNvSpPr>
          <p:nvPr/>
        </p:nvSpPr>
        <p:spPr bwMode="auto">
          <a:xfrm rot="-5400000">
            <a:off x="2804320" y="2475706"/>
            <a:ext cx="385762"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100" b="1">
                <a:latin typeface="Arial" panose="020B0604020202020204" pitchFamily="34" charset="0"/>
                <a:cs typeface="Arial" panose="020B0604020202020204" pitchFamily="34" charset="0"/>
              </a:rPr>
              <a:t>Tuna</a:t>
            </a:r>
          </a:p>
        </p:txBody>
      </p:sp>
      <p:sp>
        <p:nvSpPr>
          <p:cNvPr id="68619" name="Text Box 16">
            <a:extLst>
              <a:ext uri="{FF2B5EF4-FFF2-40B4-BE49-F238E27FC236}">
                <a16:creationId xmlns:a16="http://schemas.microsoft.com/office/drawing/2014/main" id="{C66FD2AE-2579-314A-9EC5-7EAD19867F5B}"/>
              </a:ext>
            </a:extLst>
          </p:cNvPr>
          <p:cNvSpPr txBox="1">
            <a:spLocks noChangeArrowheads="1"/>
          </p:cNvSpPr>
          <p:nvPr/>
        </p:nvSpPr>
        <p:spPr bwMode="auto">
          <a:xfrm>
            <a:off x="530225" y="2857500"/>
            <a:ext cx="1477963" cy="33655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Vertebral column</a:t>
            </a:r>
          </a:p>
          <a:p>
            <a:pPr algn="r"/>
            <a:r>
              <a:rPr lang="en-US" altLang="en-US" sz="1100" b="1">
                <a:latin typeface="Arial" panose="020B0604020202020204" pitchFamily="34" charset="0"/>
                <a:cs typeface="Arial" panose="020B0604020202020204" pitchFamily="34" charset="0"/>
              </a:rPr>
              <a:t>(backbone)</a:t>
            </a:r>
          </a:p>
        </p:txBody>
      </p:sp>
      <p:sp>
        <p:nvSpPr>
          <p:cNvPr id="68620" name="Text Box 17">
            <a:extLst>
              <a:ext uri="{FF2B5EF4-FFF2-40B4-BE49-F238E27FC236}">
                <a16:creationId xmlns:a16="http://schemas.microsoft.com/office/drawing/2014/main" id="{152B919C-91AA-E84C-90C1-552A95710078}"/>
              </a:ext>
            </a:extLst>
          </p:cNvPr>
          <p:cNvSpPr txBox="1">
            <a:spLocks noChangeArrowheads="1"/>
          </p:cNvSpPr>
          <p:nvPr/>
        </p:nvSpPr>
        <p:spPr bwMode="auto">
          <a:xfrm>
            <a:off x="1120775" y="3314700"/>
            <a:ext cx="8810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Hinged jaws</a:t>
            </a:r>
          </a:p>
        </p:txBody>
      </p:sp>
      <p:sp>
        <p:nvSpPr>
          <p:cNvPr id="68621" name="Text Box 18">
            <a:extLst>
              <a:ext uri="{FF2B5EF4-FFF2-40B4-BE49-F238E27FC236}">
                <a16:creationId xmlns:a16="http://schemas.microsoft.com/office/drawing/2014/main" id="{89D8AA47-B169-7F4C-824F-1F9C0F6F72D1}"/>
              </a:ext>
            </a:extLst>
          </p:cNvPr>
          <p:cNvSpPr txBox="1">
            <a:spLocks noChangeArrowheads="1"/>
          </p:cNvSpPr>
          <p:nvPr/>
        </p:nvSpPr>
        <p:spPr bwMode="auto">
          <a:xfrm>
            <a:off x="828675" y="3733800"/>
            <a:ext cx="120491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100" b="1">
                <a:latin typeface="Arial" panose="020B0604020202020204" pitchFamily="34" charset="0"/>
                <a:cs typeface="Arial" panose="020B0604020202020204" pitchFamily="34" charset="0"/>
              </a:rPr>
              <a:t>Four walking legs</a:t>
            </a:r>
          </a:p>
        </p:txBody>
      </p:sp>
      <p:sp>
        <p:nvSpPr>
          <p:cNvPr id="68622" name="Text Box 19">
            <a:extLst>
              <a:ext uri="{FF2B5EF4-FFF2-40B4-BE49-F238E27FC236}">
                <a16:creationId xmlns:a16="http://schemas.microsoft.com/office/drawing/2014/main" id="{747EF4CB-456F-D348-BECC-96A0263F2D3F}"/>
              </a:ext>
            </a:extLst>
          </p:cNvPr>
          <p:cNvSpPr txBox="1">
            <a:spLocks noChangeArrowheads="1"/>
          </p:cNvSpPr>
          <p:nvPr/>
        </p:nvSpPr>
        <p:spPr bwMode="auto">
          <a:xfrm>
            <a:off x="511175" y="4133850"/>
            <a:ext cx="15033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100" b="1">
                <a:latin typeface="Arial" panose="020B0604020202020204" pitchFamily="34" charset="0"/>
                <a:cs typeface="Arial" panose="020B0604020202020204" pitchFamily="34" charset="0"/>
              </a:rPr>
              <a:t>Amniotic (shelled) egg</a:t>
            </a:r>
          </a:p>
        </p:txBody>
      </p:sp>
      <p:sp>
        <p:nvSpPr>
          <p:cNvPr id="68623" name="Text Box 20">
            <a:extLst>
              <a:ext uri="{FF2B5EF4-FFF2-40B4-BE49-F238E27FC236}">
                <a16:creationId xmlns:a16="http://schemas.microsoft.com/office/drawing/2014/main" id="{B3355633-C76A-DA48-AB8C-797BC0EA82FB}"/>
              </a:ext>
            </a:extLst>
          </p:cNvPr>
          <p:cNvSpPr txBox="1">
            <a:spLocks noChangeArrowheads="1"/>
          </p:cNvSpPr>
          <p:nvPr/>
        </p:nvSpPr>
        <p:spPr bwMode="auto">
          <a:xfrm rot="-5382657">
            <a:off x="-123824" y="3697287"/>
            <a:ext cx="1035050"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100" b="1">
                <a:latin typeface="Arial" panose="020B0604020202020204" pitchFamily="34" charset="0"/>
                <a:cs typeface="Arial" panose="020B0604020202020204" pitchFamily="34" charset="0"/>
              </a:rPr>
              <a:t>CHARACTERS</a:t>
            </a:r>
          </a:p>
        </p:txBody>
      </p:sp>
      <p:sp>
        <p:nvSpPr>
          <p:cNvPr id="68624" name="Text Box 21">
            <a:extLst>
              <a:ext uri="{FF2B5EF4-FFF2-40B4-BE49-F238E27FC236}">
                <a16:creationId xmlns:a16="http://schemas.microsoft.com/office/drawing/2014/main" id="{A473849E-8916-764C-9629-3F5C0D3B2162}"/>
              </a:ext>
            </a:extLst>
          </p:cNvPr>
          <p:cNvSpPr txBox="1">
            <a:spLocks noChangeArrowheads="1"/>
          </p:cNvSpPr>
          <p:nvPr/>
        </p:nvSpPr>
        <p:spPr bwMode="auto">
          <a:xfrm>
            <a:off x="1724025" y="4514850"/>
            <a:ext cx="2841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Hair</a:t>
            </a:r>
          </a:p>
        </p:txBody>
      </p:sp>
      <p:sp>
        <p:nvSpPr>
          <p:cNvPr id="68625" name="Text Box 22">
            <a:extLst>
              <a:ext uri="{FF2B5EF4-FFF2-40B4-BE49-F238E27FC236}">
                <a16:creationId xmlns:a16="http://schemas.microsoft.com/office/drawing/2014/main" id="{A65BB934-C242-CA46-AB6D-E65CF290D231}"/>
              </a:ext>
            </a:extLst>
          </p:cNvPr>
          <p:cNvSpPr txBox="1">
            <a:spLocks noChangeArrowheads="1"/>
          </p:cNvSpPr>
          <p:nvPr/>
        </p:nvSpPr>
        <p:spPr bwMode="auto">
          <a:xfrm>
            <a:off x="333375" y="4921250"/>
            <a:ext cx="13001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100" b="1">
                <a:latin typeface="Arial" panose="020B0604020202020204" pitchFamily="34" charset="0"/>
                <a:cs typeface="Arial" panose="020B0604020202020204" pitchFamily="34" charset="0"/>
              </a:rPr>
              <a:t>(a) Character table</a:t>
            </a:r>
          </a:p>
        </p:txBody>
      </p:sp>
      <p:sp>
        <p:nvSpPr>
          <p:cNvPr id="68626" name="Text Box 23">
            <a:extLst>
              <a:ext uri="{FF2B5EF4-FFF2-40B4-BE49-F238E27FC236}">
                <a16:creationId xmlns:a16="http://schemas.microsoft.com/office/drawing/2014/main" id="{F7AE4CA0-5494-7E4D-9AAC-48047734859B}"/>
              </a:ext>
            </a:extLst>
          </p:cNvPr>
          <p:cNvSpPr txBox="1">
            <a:spLocks noChangeArrowheads="1"/>
          </p:cNvSpPr>
          <p:nvPr/>
        </p:nvSpPr>
        <p:spPr bwMode="auto">
          <a:xfrm>
            <a:off x="6607175" y="4622800"/>
            <a:ext cx="2841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Hair</a:t>
            </a:r>
          </a:p>
        </p:txBody>
      </p:sp>
      <p:sp>
        <p:nvSpPr>
          <p:cNvPr id="68627" name="Text Box 24">
            <a:extLst>
              <a:ext uri="{FF2B5EF4-FFF2-40B4-BE49-F238E27FC236}">
                <a16:creationId xmlns:a16="http://schemas.microsoft.com/office/drawing/2014/main" id="{B1604582-5B71-6A4D-B9CD-97D0C1DAC0BE}"/>
              </a:ext>
            </a:extLst>
          </p:cNvPr>
          <p:cNvSpPr txBox="1">
            <a:spLocks noChangeArrowheads="1"/>
          </p:cNvSpPr>
          <p:nvPr/>
        </p:nvSpPr>
        <p:spPr bwMode="auto">
          <a:xfrm>
            <a:off x="4718050" y="3508375"/>
            <a:ext cx="8810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Hinged jaws</a:t>
            </a:r>
          </a:p>
        </p:txBody>
      </p:sp>
      <p:sp>
        <p:nvSpPr>
          <p:cNvPr id="68628" name="Text Box 25">
            <a:extLst>
              <a:ext uri="{FF2B5EF4-FFF2-40B4-BE49-F238E27FC236}">
                <a16:creationId xmlns:a16="http://schemas.microsoft.com/office/drawing/2014/main" id="{10B168A3-65B3-D041-BA07-936FEFEDB721}"/>
              </a:ext>
            </a:extLst>
          </p:cNvPr>
          <p:cNvSpPr txBox="1">
            <a:spLocks noChangeArrowheads="1"/>
          </p:cNvSpPr>
          <p:nvPr/>
        </p:nvSpPr>
        <p:spPr bwMode="auto">
          <a:xfrm>
            <a:off x="4521200" y="3063875"/>
            <a:ext cx="728663" cy="3048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lnSpc>
                <a:spcPct val="90000"/>
              </a:lnSpc>
            </a:pPr>
            <a:r>
              <a:rPr lang="en-US" altLang="en-US" sz="1100" b="1">
                <a:latin typeface="Arial" panose="020B0604020202020204" pitchFamily="34" charset="0"/>
                <a:cs typeface="Arial" panose="020B0604020202020204" pitchFamily="34" charset="0"/>
              </a:rPr>
              <a:t>Vertebral</a:t>
            </a:r>
          </a:p>
          <a:p>
            <a:pPr algn="r">
              <a:lnSpc>
                <a:spcPct val="90000"/>
              </a:lnSpc>
            </a:pPr>
            <a:r>
              <a:rPr lang="en-US" altLang="en-US" sz="1100" b="1">
                <a:latin typeface="Arial" panose="020B0604020202020204" pitchFamily="34" charset="0"/>
                <a:cs typeface="Arial" panose="020B0604020202020204" pitchFamily="34" charset="0"/>
              </a:rPr>
              <a:t>column</a:t>
            </a:r>
          </a:p>
        </p:txBody>
      </p:sp>
      <p:sp>
        <p:nvSpPr>
          <p:cNvPr id="68629" name="Text Box 26">
            <a:extLst>
              <a:ext uri="{FF2B5EF4-FFF2-40B4-BE49-F238E27FC236}">
                <a16:creationId xmlns:a16="http://schemas.microsoft.com/office/drawing/2014/main" id="{B0E322A4-08ED-4049-B28A-E3F83876DFA2}"/>
              </a:ext>
            </a:extLst>
          </p:cNvPr>
          <p:cNvSpPr txBox="1">
            <a:spLocks noChangeArrowheads="1"/>
          </p:cNvSpPr>
          <p:nvPr/>
        </p:nvSpPr>
        <p:spPr bwMode="auto">
          <a:xfrm>
            <a:off x="4778375" y="3962400"/>
            <a:ext cx="120491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100" b="1">
                <a:latin typeface="Arial" panose="020B0604020202020204" pitchFamily="34" charset="0"/>
                <a:cs typeface="Arial" panose="020B0604020202020204" pitchFamily="34" charset="0"/>
              </a:rPr>
              <a:t>Four walking legs</a:t>
            </a:r>
          </a:p>
        </p:txBody>
      </p:sp>
      <p:sp>
        <p:nvSpPr>
          <p:cNvPr id="68630" name="Text Box 27">
            <a:extLst>
              <a:ext uri="{FF2B5EF4-FFF2-40B4-BE49-F238E27FC236}">
                <a16:creationId xmlns:a16="http://schemas.microsoft.com/office/drawing/2014/main" id="{327011AC-F09A-5C4A-AF9B-ADE9785D45AE}"/>
              </a:ext>
            </a:extLst>
          </p:cNvPr>
          <p:cNvSpPr txBox="1">
            <a:spLocks noChangeArrowheads="1"/>
          </p:cNvSpPr>
          <p:nvPr/>
        </p:nvSpPr>
        <p:spPr bwMode="auto">
          <a:xfrm>
            <a:off x="5451475" y="4356100"/>
            <a:ext cx="92551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100" b="1">
                <a:latin typeface="Arial" panose="020B0604020202020204" pitchFamily="34" charset="0"/>
                <a:cs typeface="Arial" panose="020B0604020202020204" pitchFamily="34" charset="0"/>
              </a:rPr>
              <a:t>Amniotic egg</a:t>
            </a:r>
          </a:p>
        </p:txBody>
      </p:sp>
      <p:sp>
        <p:nvSpPr>
          <p:cNvPr id="68631" name="Text Box 28">
            <a:extLst>
              <a:ext uri="{FF2B5EF4-FFF2-40B4-BE49-F238E27FC236}">
                <a16:creationId xmlns:a16="http://schemas.microsoft.com/office/drawing/2014/main" id="{7A73787B-02FE-9A4F-8CA3-D86A6ABA2EB8}"/>
              </a:ext>
            </a:extLst>
          </p:cNvPr>
          <p:cNvSpPr txBox="1">
            <a:spLocks noChangeArrowheads="1"/>
          </p:cNvSpPr>
          <p:nvPr/>
        </p:nvSpPr>
        <p:spPr bwMode="auto">
          <a:xfrm>
            <a:off x="4641850" y="4918075"/>
            <a:ext cx="145891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100" b="1">
                <a:latin typeface="Arial" panose="020B0604020202020204" pitchFamily="34" charset="0"/>
                <a:cs typeface="Arial" panose="020B0604020202020204" pitchFamily="34" charset="0"/>
              </a:rPr>
              <a:t>(b) Phylogenetic tree</a:t>
            </a:r>
          </a:p>
        </p:txBody>
      </p:sp>
      <p:sp>
        <p:nvSpPr>
          <p:cNvPr id="68632" name="Text Box 29">
            <a:extLst>
              <a:ext uri="{FF2B5EF4-FFF2-40B4-BE49-F238E27FC236}">
                <a16:creationId xmlns:a16="http://schemas.microsoft.com/office/drawing/2014/main" id="{EE12784E-989A-E54D-9159-733F3A1E8374}"/>
              </a:ext>
            </a:extLst>
          </p:cNvPr>
          <p:cNvSpPr txBox="1">
            <a:spLocks noChangeArrowheads="1"/>
          </p:cNvSpPr>
          <p:nvPr/>
        </p:nvSpPr>
        <p:spPr bwMode="auto">
          <a:xfrm>
            <a:off x="7264400" y="3349625"/>
            <a:ext cx="84931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100" b="1">
                <a:latin typeface="Arial" panose="020B0604020202020204" pitchFamily="34" charset="0"/>
                <a:cs typeface="Arial" panose="020B0604020202020204" pitchFamily="34" charset="0"/>
              </a:rPr>
              <a:t>Salamander</a:t>
            </a:r>
          </a:p>
        </p:txBody>
      </p:sp>
      <p:sp>
        <p:nvSpPr>
          <p:cNvPr id="68633" name="Text Box 30">
            <a:extLst>
              <a:ext uri="{FF2B5EF4-FFF2-40B4-BE49-F238E27FC236}">
                <a16:creationId xmlns:a16="http://schemas.microsoft.com/office/drawing/2014/main" id="{A0689359-50D9-6F4B-9783-671FD79F6438}"/>
              </a:ext>
            </a:extLst>
          </p:cNvPr>
          <p:cNvSpPr txBox="1">
            <a:spLocks noChangeArrowheads="1"/>
          </p:cNvSpPr>
          <p:nvPr/>
        </p:nvSpPr>
        <p:spPr bwMode="auto">
          <a:xfrm>
            <a:off x="7261225" y="4416425"/>
            <a:ext cx="59531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100" b="1">
                <a:latin typeface="Arial" panose="020B0604020202020204" pitchFamily="34" charset="0"/>
                <a:cs typeface="Arial" panose="020B0604020202020204" pitchFamily="34" charset="0"/>
              </a:rPr>
              <a:t>Leopard</a:t>
            </a:r>
          </a:p>
        </p:txBody>
      </p:sp>
      <p:sp>
        <p:nvSpPr>
          <p:cNvPr id="68634" name="Text Box 31">
            <a:extLst>
              <a:ext uri="{FF2B5EF4-FFF2-40B4-BE49-F238E27FC236}">
                <a16:creationId xmlns:a16="http://schemas.microsoft.com/office/drawing/2014/main" id="{8F629489-B529-8A48-BBAF-ED063DA4405F}"/>
              </a:ext>
            </a:extLst>
          </p:cNvPr>
          <p:cNvSpPr txBox="1">
            <a:spLocks noChangeArrowheads="1"/>
          </p:cNvSpPr>
          <p:nvPr/>
        </p:nvSpPr>
        <p:spPr bwMode="auto">
          <a:xfrm>
            <a:off x="7251700" y="3886200"/>
            <a:ext cx="43021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100" b="1">
                <a:latin typeface="Arial" panose="020B0604020202020204" pitchFamily="34" charset="0"/>
                <a:cs typeface="Arial" panose="020B0604020202020204" pitchFamily="34" charset="0"/>
              </a:rPr>
              <a:t>Turtle</a:t>
            </a:r>
          </a:p>
        </p:txBody>
      </p:sp>
      <p:sp>
        <p:nvSpPr>
          <p:cNvPr id="68635" name="Text Box 32">
            <a:extLst>
              <a:ext uri="{FF2B5EF4-FFF2-40B4-BE49-F238E27FC236}">
                <a16:creationId xmlns:a16="http://schemas.microsoft.com/office/drawing/2014/main" id="{6B2C8F4B-773E-1C4E-8A42-9A70BF416A55}"/>
              </a:ext>
            </a:extLst>
          </p:cNvPr>
          <p:cNvSpPr txBox="1">
            <a:spLocks noChangeArrowheads="1"/>
          </p:cNvSpPr>
          <p:nvPr/>
        </p:nvSpPr>
        <p:spPr bwMode="auto">
          <a:xfrm>
            <a:off x="7261225" y="2279650"/>
            <a:ext cx="64611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100" b="1">
                <a:latin typeface="Arial" panose="020B0604020202020204" pitchFamily="34" charset="0"/>
                <a:cs typeface="Arial" panose="020B0604020202020204" pitchFamily="34" charset="0"/>
              </a:rPr>
              <a:t>Lamprey</a:t>
            </a:r>
          </a:p>
        </p:txBody>
      </p:sp>
      <p:sp>
        <p:nvSpPr>
          <p:cNvPr id="68636" name="Text Box 33">
            <a:extLst>
              <a:ext uri="{FF2B5EF4-FFF2-40B4-BE49-F238E27FC236}">
                <a16:creationId xmlns:a16="http://schemas.microsoft.com/office/drawing/2014/main" id="{0CA16921-0A4F-4D48-8A67-44D6D71A6925}"/>
              </a:ext>
            </a:extLst>
          </p:cNvPr>
          <p:cNvSpPr txBox="1">
            <a:spLocks noChangeArrowheads="1"/>
          </p:cNvSpPr>
          <p:nvPr/>
        </p:nvSpPr>
        <p:spPr bwMode="auto">
          <a:xfrm>
            <a:off x="7251700" y="2825750"/>
            <a:ext cx="46831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100" b="1">
                <a:latin typeface="Arial" panose="020B0604020202020204" pitchFamily="34" charset="0"/>
                <a:cs typeface="Arial" panose="020B0604020202020204" pitchFamily="34" charset="0"/>
              </a:rPr>
              <a:t>Tuna</a:t>
            </a:r>
          </a:p>
        </p:txBody>
      </p:sp>
      <p:sp>
        <p:nvSpPr>
          <p:cNvPr id="68637" name="Text Box 34">
            <a:extLst>
              <a:ext uri="{FF2B5EF4-FFF2-40B4-BE49-F238E27FC236}">
                <a16:creationId xmlns:a16="http://schemas.microsoft.com/office/drawing/2014/main" id="{AE045F44-A9A9-F84D-BFA8-2DCE472D027D}"/>
              </a:ext>
            </a:extLst>
          </p:cNvPr>
          <p:cNvSpPr txBox="1">
            <a:spLocks noChangeArrowheads="1"/>
          </p:cNvSpPr>
          <p:nvPr/>
        </p:nvSpPr>
        <p:spPr bwMode="auto">
          <a:xfrm>
            <a:off x="7254875" y="1762125"/>
            <a:ext cx="760413" cy="33655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1100" b="1">
                <a:latin typeface="Arial" panose="020B0604020202020204" pitchFamily="34" charset="0"/>
                <a:cs typeface="Arial" panose="020B0604020202020204" pitchFamily="34" charset="0"/>
              </a:rPr>
              <a:t>Lancelet</a:t>
            </a:r>
          </a:p>
          <a:p>
            <a:r>
              <a:rPr lang="en-US" altLang="en-US" sz="1100" b="1">
                <a:latin typeface="Arial" panose="020B0604020202020204" pitchFamily="34" charset="0"/>
                <a:cs typeface="Arial" panose="020B0604020202020204" pitchFamily="34" charset="0"/>
              </a:rPr>
              <a:t>(outgroup)</a:t>
            </a:r>
          </a:p>
        </p:txBody>
      </p:sp>
      <p:sp>
        <p:nvSpPr>
          <p:cNvPr id="68638" name="Text Box 35">
            <a:extLst>
              <a:ext uri="{FF2B5EF4-FFF2-40B4-BE49-F238E27FC236}">
                <a16:creationId xmlns:a16="http://schemas.microsoft.com/office/drawing/2014/main" id="{E0E4076F-62E7-BC43-A6EE-FB8ABD085FD3}"/>
              </a:ext>
            </a:extLst>
          </p:cNvPr>
          <p:cNvSpPr txBox="1">
            <a:spLocks noChangeArrowheads="1"/>
          </p:cNvSpPr>
          <p:nvPr/>
        </p:nvSpPr>
        <p:spPr bwMode="auto">
          <a:xfrm>
            <a:off x="2168525" y="2924175"/>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0</a:t>
            </a:r>
          </a:p>
        </p:txBody>
      </p:sp>
      <p:sp>
        <p:nvSpPr>
          <p:cNvPr id="68639" name="Text Box 36">
            <a:extLst>
              <a:ext uri="{FF2B5EF4-FFF2-40B4-BE49-F238E27FC236}">
                <a16:creationId xmlns:a16="http://schemas.microsoft.com/office/drawing/2014/main" id="{C417D02F-1D48-4542-BA34-C4347560C2D4}"/>
              </a:ext>
            </a:extLst>
          </p:cNvPr>
          <p:cNvSpPr txBox="1">
            <a:spLocks noChangeArrowheads="1"/>
          </p:cNvSpPr>
          <p:nvPr/>
        </p:nvSpPr>
        <p:spPr bwMode="auto">
          <a:xfrm>
            <a:off x="2168525" y="3321050"/>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0</a:t>
            </a:r>
          </a:p>
        </p:txBody>
      </p:sp>
      <p:sp>
        <p:nvSpPr>
          <p:cNvPr id="68640" name="Text Box 37">
            <a:extLst>
              <a:ext uri="{FF2B5EF4-FFF2-40B4-BE49-F238E27FC236}">
                <a16:creationId xmlns:a16="http://schemas.microsoft.com/office/drawing/2014/main" id="{4B4757E6-B9E4-3046-95B9-6D3BB6793340}"/>
              </a:ext>
            </a:extLst>
          </p:cNvPr>
          <p:cNvSpPr txBox="1">
            <a:spLocks noChangeArrowheads="1"/>
          </p:cNvSpPr>
          <p:nvPr/>
        </p:nvSpPr>
        <p:spPr bwMode="auto">
          <a:xfrm>
            <a:off x="2533650" y="3321050"/>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0</a:t>
            </a:r>
          </a:p>
        </p:txBody>
      </p:sp>
      <p:sp>
        <p:nvSpPr>
          <p:cNvPr id="68641" name="Text Box 38">
            <a:extLst>
              <a:ext uri="{FF2B5EF4-FFF2-40B4-BE49-F238E27FC236}">
                <a16:creationId xmlns:a16="http://schemas.microsoft.com/office/drawing/2014/main" id="{3C6E4761-50B3-C04B-AD09-B17FCF3051C4}"/>
              </a:ext>
            </a:extLst>
          </p:cNvPr>
          <p:cNvSpPr txBox="1">
            <a:spLocks noChangeArrowheads="1"/>
          </p:cNvSpPr>
          <p:nvPr/>
        </p:nvSpPr>
        <p:spPr bwMode="auto">
          <a:xfrm>
            <a:off x="2168525" y="3721100"/>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0</a:t>
            </a:r>
          </a:p>
        </p:txBody>
      </p:sp>
      <p:sp>
        <p:nvSpPr>
          <p:cNvPr id="68642" name="Text Box 39">
            <a:extLst>
              <a:ext uri="{FF2B5EF4-FFF2-40B4-BE49-F238E27FC236}">
                <a16:creationId xmlns:a16="http://schemas.microsoft.com/office/drawing/2014/main" id="{C78D8F41-61A5-D745-B88B-78283E81D287}"/>
              </a:ext>
            </a:extLst>
          </p:cNvPr>
          <p:cNvSpPr txBox="1">
            <a:spLocks noChangeArrowheads="1"/>
          </p:cNvSpPr>
          <p:nvPr/>
        </p:nvSpPr>
        <p:spPr bwMode="auto">
          <a:xfrm>
            <a:off x="2168525" y="4117975"/>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0</a:t>
            </a:r>
          </a:p>
        </p:txBody>
      </p:sp>
      <p:sp>
        <p:nvSpPr>
          <p:cNvPr id="68643" name="Text Box 40">
            <a:extLst>
              <a:ext uri="{FF2B5EF4-FFF2-40B4-BE49-F238E27FC236}">
                <a16:creationId xmlns:a16="http://schemas.microsoft.com/office/drawing/2014/main" id="{8ADCE413-95A5-F94D-917E-AC4408CDD028}"/>
              </a:ext>
            </a:extLst>
          </p:cNvPr>
          <p:cNvSpPr txBox="1">
            <a:spLocks noChangeArrowheads="1"/>
          </p:cNvSpPr>
          <p:nvPr/>
        </p:nvSpPr>
        <p:spPr bwMode="auto">
          <a:xfrm>
            <a:off x="2168525" y="4511675"/>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0</a:t>
            </a:r>
          </a:p>
        </p:txBody>
      </p:sp>
      <p:sp>
        <p:nvSpPr>
          <p:cNvPr id="68644" name="Text Box 41">
            <a:extLst>
              <a:ext uri="{FF2B5EF4-FFF2-40B4-BE49-F238E27FC236}">
                <a16:creationId xmlns:a16="http://schemas.microsoft.com/office/drawing/2014/main" id="{FA0098E5-FFBD-C84D-A89C-91CC76D3FC24}"/>
              </a:ext>
            </a:extLst>
          </p:cNvPr>
          <p:cNvSpPr txBox="1">
            <a:spLocks noChangeArrowheads="1"/>
          </p:cNvSpPr>
          <p:nvPr/>
        </p:nvSpPr>
        <p:spPr bwMode="auto">
          <a:xfrm>
            <a:off x="2533650" y="3721100"/>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0</a:t>
            </a:r>
          </a:p>
        </p:txBody>
      </p:sp>
      <p:sp>
        <p:nvSpPr>
          <p:cNvPr id="68645" name="Text Box 42">
            <a:extLst>
              <a:ext uri="{FF2B5EF4-FFF2-40B4-BE49-F238E27FC236}">
                <a16:creationId xmlns:a16="http://schemas.microsoft.com/office/drawing/2014/main" id="{D8E02E52-23C9-0241-B1A1-79B41A30938B}"/>
              </a:ext>
            </a:extLst>
          </p:cNvPr>
          <p:cNvSpPr txBox="1">
            <a:spLocks noChangeArrowheads="1"/>
          </p:cNvSpPr>
          <p:nvPr/>
        </p:nvSpPr>
        <p:spPr bwMode="auto">
          <a:xfrm>
            <a:off x="2895600" y="3721100"/>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0</a:t>
            </a:r>
          </a:p>
        </p:txBody>
      </p:sp>
      <p:sp>
        <p:nvSpPr>
          <p:cNvPr id="68646" name="Text Box 43">
            <a:extLst>
              <a:ext uri="{FF2B5EF4-FFF2-40B4-BE49-F238E27FC236}">
                <a16:creationId xmlns:a16="http://schemas.microsoft.com/office/drawing/2014/main" id="{1EDD3B17-4045-C54F-B591-D8F6BE084B1E}"/>
              </a:ext>
            </a:extLst>
          </p:cNvPr>
          <p:cNvSpPr txBox="1">
            <a:spLocks noChangeArrowheads="1"/>
          </p:cNvSpPr>
          <p:nvPr/>
        </p:nvSpPr>
        <p:spPr bwMode="auto">
          <a:xfrm>
            <a:off x="2530475" y="4117975"/>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0</a:t>
            </a:r>
          </a:p>
        </p:txBody>
      </p:sp>
      <p:sp>
        <p:nvSpPr>
          <p:cNvPr id="68647" name="Text Box 44">
            <a:extLst>
              <a:ext uri="{FF2B5EF4-FFF2-40B4-BE49-F238E27FC236}">
                <a16:creationId xmlns:a16="http://schemas.microsoft.com/office/drawing/2014/main" id="{46BDD4D7-D784-674C-8D28-384FF78B0590}"/>
              </a:ext>
            </a:extLst>
          </p:cNvPr>
          <p:cNvSpPr txBox="1">
            <a:spLocks noChangeArrowheads="1"/>
          </p:cNvSpPr>
          <p:nvPr/>
        </p:nvSpPr>
        <p:spPr bwMode="auto">
          <a:xfrm>
            <a:off x="2530475" y="4508500"/>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0</a:t>
            </a:r>
          </a:p>
        </p:txBody>
      </p:sp>
      <p:sp>
        <p:nvSpPr>
          <p:cNvPr id="68648" name="Text Box 45">
            <a:extLst>
              <a:ext uri="{FF2B5EF4-FFF2-40B4-BE49-F238E27FC236}">
                <a16:creationId xmlns:a16="http://schemas.microsoft.com/office/drawing/2014/main" id="{381CC8B3-F546-CB40-8A76-10700DA05484}"/>
              </a:ext>
            </a:extLst>
          </p:cNvPr>
          <p:cNvSpPr txBox="1">
            <a:spLocks noChangeArrowheads="1"/>
          </p:cNvSpPr>
          <p:nvPr/>
        </p:nvSpPr>
        <p:spPr bwMode="auto">
          <a:xfrm>
            <a:off x="2895600" y="4117975"/>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0</a:t>
            </a:r>
          </a:p>
        </p:txBody>
      </p:sp>
      <p:sp>
        <p:nvSpPr>
          <p:cNvPr id="68649" name="Text Box 46">
            <a:extLst>
              <a:ext uri="{FF2B5EF4-FFF2-40B4-BE49-F238E27FC236}">
                <a16:creationId xmlns:a16="http://schemas.microsoft.com/office/drawing/2014/main" id="{9D69C622-0E21-AA4F-93BB-94106EF598E2}"/>
              </a:ext>
            </a:extLst>
          </p:cNvPr>
          <p:cNvSpPr txBox="1">
            <a:spLocks noChangeArrowheads="1"/>
          </p:cNvSpPr>
          <p:nvPr/>
        </p:nvSpPr>
        <p:spPr bwMode="auto">
          <a:xfrm>
            <a:off x="3263900" y="4117975"/>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0</a:t>
            </a:r>
          </a:p>
        </p:txBody>
      </p:sp>
      <p:sp>
        <p:nvSpPr>
          <p:cNvPr id="68650" name="Text Box 47">
            <a:extLst>
              <a:ext uri="{FF2B5EF4-FFF2-40B4-BE49-F238E27FC236}">
                <a16:creationId xmlns:a16="http://schemas.microsoft.com/office/drawing/2014/main" id="{8C44B30C-9D68-6D4A-88E0-8418C699C47F}"/>
              </a:ext>
            </a:extLst>
          </p:cNvPr>
          <p:cNvSpPr txBox="1">
            <a:spLocks noChangeArrowheads="1"/>
          </p:cNvSpPr>
          <p:nvPr/>
        </p:nvSpPr>
        <p:spPr bwMode="auto">
          <a:xfrm>
            <a:off x="2895600" y="4511675"/>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0</a:t>
            </a:r>
          </a:p>
        </p:txBody>
      </p:sp>
      <p:sp>
        <p:nvSpPr>
          <p:cNvPr id="68651" name="Text Box 48">
            <a:extLst>
              <a:ext uri="{FF2B5EF4-FFF2-40B4-BE49-F238E27FC236}">
                <a16:creationId xmlns:a16="http://schemas.microsoft.com/office/drawing/2014/main" id="{6914D51E-51A1-3B41-B852-38056B123336}"/>
              </a:ext>
            </a:extLst>
          </p:cNvPr>
          <p:cNvSpPr txBox="1">
            <a:spLocks noChangeArrowheads="1"/>
          </p:cNvSpPr>
          <p:nvPr/>
        </p:nvSpPr>
        <p:spPr bwMode="auto">
          <a:xfrm>
            <a:off x="3260725" y="4511675"/>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0</a:t>
            </a:r>
          </a:p>
        </p:txBody>
      </p:sp>
      <p:sp>
        <p:nvSpPr>
          <p:cNvPr id="68652" name="Text Box 49">
            <a:extLst>
              <a:ext uri="{FF2B5EF4-FFF2-40B4-BE49-F238E27FC236}">
                <a16:creationId xmlns:a16="http://schemas.microsoft.com/office/drawing/2014/main" id="{038981BE-A8A0-6940-9243-04E318D2C425}"/>
              </a:ext>
            </a:extLst>
          </p:cNvPr>
          <p:cNvSpPr txBox="1">
            <a:spLocks noChangeArrowheads="1"/>
          </p:cNvSpPr>
          <p:nvPr/>
        </p:nvSpPr>
        <p:spPr bwMode="auto">
          <a:xfrm>
            <a:off x="3622675" y="4511675"/>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0</a:t>
            </a:r>
          </a:p>
        </p:txBody>
      </p:sp>
      <p:sp>
        <p:nvSpPr>
          <p:cNvPr id="68653" name="Text Box 50">
            <a:extLst>
              <a:ext uri="{FF2B5EF4-FFF2-40B4-BE49-F238E27FC236}">
                <a16:creationId xmlns:a16="http://schemas.microsoft.com/office/drawing/2014/main" id="{365CB8E3-89A7-5541-8E09-F2D2CFA47EDC}"/>
              </a:ext>
            </a:extLst>
          </p:cNvPr>
          <p:cNvSpPr txBox="1">
            <a:spLocks noChangeArrowheads="1"/>
          </p:cNvSpPr>
          <p:nvPr/>
        </p:nvSpPr>
        <p:spPr bwMode="auto">
          <a:xfrm>
            <a:off x="3984625" y="4508500"/>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1</a:t>
            </a:r>
          </a:p>
        </p:txBody>
      </p:sp>
      <p:sp>
        <p:nvSpPr>
          <p:cNvPr id="68654" name="Text Box 51">
            <a:extLst>
              <a:ext uri="{FF2B5EF4-FFF2-40B4-BE49-F238E27FC236}">
                <a16:creationId xmlns:a16="http://schemas.microsoft.com/office/drawing/2014/main" id="{690D23C6-350C-2642-ABA2-83E5E0079BA6}"/>
              </a:ext>
            </a:extLst>
          </p:cNvPr>
          <p:cNvSpPr txBox="1">
            <a:spLocks noChangeArrowheads="1"/>
          </p:cNvSpPr>
          <p:nvPr/>
        </p:nvSpPr>
        <p:spPr bwMode="auto">
          <a:xfrm>
            <a:off x="3984625" y="4114800"/>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1</a:t>
            </a:r>
          </a:p>
        </p:txBody>
      </p:sp>
      <p:sp>
        <p:nvSpPr>
          <p:cNvPr id="68655" name="Text Box 52">
            <a:extLst>
              <a:ext uri="{FF2B5EF4-FFF2-40B4-BE49-F238E27FC236}">
                <a16:creationId xmlns:a16="http://schemas.microsoft.com/office/drawing/2014/main" id="{2BC2B35D-E507-534D-8395-CA71E22771FB}"/>
              </a:ext>
            </a:extLst>
          </p:cNvPr>
          <p:cNvSpPr txBox="1">
            <a:spLocks noChangeArrowheads="1"/>
          </p:cNvSpPr>
          <p:nvPr/>
        </p:nvSpPr>
        <p:spPr bwMode="auto">
          <a:xfrm>
            <a:off x="3622675" y="4114800"/>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1</a:t>
            </a:r>
          </a:p>
        </p:txBody>
      </p:sp>
      <p:sp>
        <p:nvSpPr>
          <p:cNvPr id="68656" name="Text Box 53">
            <a:extLst>
              <a:ext uri="{FF2B5EF4-FFF2-40B4-BE49-F238E27FC236}">
                <a16:creationId xmlns:a16="http://schemas.microsoft.com/office/drawing/2014/main" id="{D1AD4724-2CD2-534F-A3A6-251D2F493863}"/>
              </a:ext>
            </a:extLst>
          </p:cNvPr>
          <p:cNvSpPr txBox="1">
            <a:spLocks noChangeArrowheads="1"/>
          </p:cNvSpPr>
          <p:nvPr/>
        </p:nvSpPr>
        <p:spPr bwMode="auto">
          <a:xfrm>
            <a:off x="3984625" y="3721100"/>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1</a:t>
            </a:r>
          </a:p>
        </p:txBody>
      </p:sp>
      <p:sp>
        <p:nvSpPr>
          <p:cNvPr id="68657" name="Text Box 54">
            <a:extLst>
              <a:ext uri="{FF2B5EF4-FFF2-40B4-BE49-F238E27FC236}">
                <a16:creationId xmlns:a16="http://schemas.microsoft.com/office/drawing/2014/main" id="{153C99F9-E9BD-7945-9C8D-81ECB6C67B51}"/>
              </a:ext>
            </a:extLst>
          </p:cNvPr>
          <p:cNvSpPr txBox="1">
            <a:spLocks noChangeArrowheads="1"/>
          </p:cNvSpPr>
          <p:nvPr/>
        </p:nvSpPr>
        <p:spPr bwMode="auto">
          <a:xfrm>
            <a:off x="3622675" y="3717925"/>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1</a:t>
            </a:r>
          </a:p>
        </p:txBody>
      </p:sp>
      <p:sp>
        <p:nvSpPr>
          <p:cNvPr id="68658" name="Text Box 55">
            <a:extLst>
              <a:ext uri="{FF2B5EF4-FFF2-40B4-BE49-F238E27FC236}">
                <a16:creationId xmlns:a16="http://schemas.microsoft.com/office/drawing/2014/main" id="{290EB4A7-355F-BA45-8AA4-9FA844862FA4}"/>
              </a:ext>
            </a:extLst>
          </p:cNvPr>
          <p:cNvSpPr txBox="1">
            <a:spLocks noChangeArrowheads="1"/>
          </p:cNvSpPr>
          <p:nvPr/>
        </p:nvSpPr>
        <p:spPr bwMode="auto">
          <a:xfrm>
            <a:off x="3260725" y="3721100"/>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1</a:t>
            </a:r>
          </a:p>
        </p:txBody>
      </p:sp>
      <p:sp>
        <p:nvSpPr>
          <p:cNvPr id="68659" name="Text Box 56">
            <a:extLst>
              <a:ext uri="{FF2B5EF4-FFF2-40B4-BE49-F238E27FC236}">
                <a16:creationId xmlns:a16="http://schemas.microsoft.com/office/drawing/2014/main" id="{4DD38549-B9EC-BD41-911A-99F7CFD8CAE5}"/>
              </a:ext>
            </a:extLst>
          </p:cNvPr>
          <p:cNvSpPr txBox="1">
            <a:spLocks noChangeArrowheads="1"/>
          </p:cNvSpPr>
          <p:nvPr/>
        </p:nvSpPr>
        <p:spPr bwMode="auto">
          <a:xfrm>
            <a:off x="3984625" y="3317875"/>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1</a:t>
            </a:r>
          </a:p>
        </p:txBody>
      </p:sp>
      <p:sp>
        <p:nvSpPr>
          <p:cNvPr id="68660" name="Text Box 57">
            <a:extLst>
              <a:ext uri="{FF2B5EF4-FFF2-40B4-BE49-F238E27FC236}">
                <a16:creationId xmlns:a16="http://schemas.microsoft.com/office/drawing/2014/main" id="{C882266E-9A37-2E4A-AC27-BD58E6ED88CC}"/>
              </a:ext>
            </a:extLst>
          </p:cNvPr>
          <p:cNvSpPr txBox="1">
            <a:spLocks noChangeArrowheads="1"/>
          </p:cNvSpPr>
          <p:nvPr/>
        </p:nvSpPr>
        <p:spPr bwMode="auto">
          <a:xfrm>
            <a:off x="3987800" y="2921000"/>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1</a:t>
            </a:r>
          </a:p>
        </p:txBody>
      </p:sp>
      <p:sp>
        <p:nvSpPr>
          <p:cNvPr id="68661" name="Text Box 58">
            <a:extLst>
              <a:ext uri="{FF2B5EF4-FFF2-40B4-BE49-F238E27FC236}">
                <a16:creationId xmlns:a16="http://schemas.microsoft.com/office/drawing/2014/main" id="{F56EDD0A-3FC0-0444-9886-87FA43CED2A6}"/>
              </a:ext>
            </a:extLst>
          </p:cNvPr>
          <p:cNvSpPr txBox="1">
            <a:spLocks noChangeArrowheads="1"/>
          </p:cNvSpPr>
          <p:nvPr/>
        </p:nvSpPr>
        <p:spPr bwMode="auto">
          <a:xfrm>
            <a:off x="3622675" y="2921000"/>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1</a:t>
            </a:r>
          </a:p>
        </p:txBody>
      </p:sp>
      <p:sp>
        <p:nvSpPr>
          <p:cNvPr id="68662" name="Text Box 59">
            <a:extLst>
              <a:ext uri="{FF2B5EF4-FFF2-40B4-BE49-F238E27FC236}">
                <a16:creationId xmlns:a16="http://schemas.microsoft.com/office/drawing/2014/main" id="{EC71DC0A-2482-5243-A06D-AAF134E4EA38}"/>
              </a:ext>
            </a:extLst>
          </p:cNvPr>
          <p:cNvSpPr txBox="1">
            <a:spLocks noChangeArrowheads="1"/>
          </p:cNvSpPr>
          <p:nvPr/>
        </p:nvSpPr>
        <p:spPr bwMode="auto">
          <a:xfrm>
            <a:off x="3622675" y="3317875"/>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1</a:t>
            </a:r>
          </a:p>
        </p:txBody>
      </p:sp>
      <p:sp>
        <p:nvSpPr>
          <p:cNvPr id="68663" name="Text Box 60">
            <a:extLst>
              <a:ext uri="{FF2B5EF4-FFF2-40B4-BE49-F238E27FC236}">
                <a16:creationId xmlns:a16="http://schemas.microsoft.com/office/drawing/2014/main" id="{192754A4-BCE0-3F45-9EB9-800B51F39642}"/>
              </a:ext>
            </a:extLst>
          </p:cNvPr>
          <p:cNvSpPr txBox="1">
            <a:spLocks noChangeArrowheads="1"/>
          </p:cNvSpPr>
          <p:nvPr/>
        </p:nvSpPr>
        <p:spPr bwMode="auto">
          <a:xfrm>
            <a:off x="3257550" y="2921000"/>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1</a:t>
            </a:r>
          </a:p>
        </p:txBody>
      </p:sp>
      <p:sp>
        <p:nvSpPr>
          <p:cNvPr id="68664" name="Text Box 61">
            <a:extLst>
              <a:ext uri="{FF2B5EF4-FFF2-40B4-BE49-F238E27FC236}">
                <a16:creationId xmlns:a16="http://schemas.microsoft.com/office/drawing/2014/main" id="{517431F6-0A82-F841-8866-250EE79A0D59}"/>
              </a:ext>
            </a:extLst>
          </p:cNvPr>
          <p:cNvSpPr txBox="1">
            <a:spLocks noChangeArrowheads="1"/>
          </p:cNvSpPr>
          <p:nvPr/>
        </p:nvSpPr>
        <p:spPr bwMode="auto">
          <a:xfrm>
            <a:off x="3260725" y="3317875"/>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1</a:t>
            </a:r>
          </a:p>
        </p:txBody>
      </p:sp>
      <p:sp>
        <p:nvSpPr>
          <p:cNvPr id="68665" name="Text Box 62">
            <a:extLst>
              <a:ext uri="{FF2B5EF4-FFF2-40B4-BE49-F238E27FC236}">
                <a16:creationId xmlns:a16="http://schemas.microsoft.com/office/drawing/2014/main" id="{01362B8A-85BC-884C-A86D-E2FCD97F8CD9}"/>
              </a:ext>
            </a:extLst>
          </p:cNvPr>
          <p:cNvSpPr txBox="1">
            <a:spLocks noChangeArrowheads="1"/>
          </p:cNvSpPr>
          <p:nvPr/>
        </p:nvSpPr>
        <p:spPr bwMode="auto">
          <a:xfrm>
            <a:off x="2895600" y="3317875"/>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1</a:t>
            </a:r>
          </a:p>
        </p:txBody>
      </p:sp>
      <p:sp>
        <p:nvSpPr>
          <p:cNvPr id="68666" name="Text Box 63">
            <a:extLst>
              <a:ext uri="{FF2B5EF4-FFF2-40B4-BE49-F238E27FC236}">
                <a16:creationId xmlns:a16="http://schemas.microsoft.com/office/drawing/2014/main" id="{84DC0C50-9DA5-A748-9E3A-9A93C2A2C205}"/>
              </a:ext>
            </a:extLst>
          </p:cNvPr>
          <p:cNvSpPr txBox="1">
            <a:spLocks noChangeArrowheads="1"/>
          </p:cNvSpPr>
          <p:nvPr/>
        </p:nvSpPr>
        <p:spPr bwMode="auto">
          <a:xfrm>
            <a:off x="2895600" y="2921000"/>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1</a:t>
            </a:r>
          </a:p>
        </p:txBody>
      </p:sp>
      <p:sp>
        <p:nvSpPr>
          <p:cNvPr id="68667" name="Text Box 64">
            <a:extLst>
              <a:ext uri="{FF2B5EF4-FFF2-40B4-BE49-F238E27FC236}">
                <a16:creationId xmlns:a16="http://schemas.microsoft.com/office/drawing/2014/main" id="{4FB50DB6-4B08-C342-9911-771974A86E71}"/>
              </a:ext>
            </a:extLst>
          </p:cNvPr>
          <p:cNvSpPr txBox="1">
            <a:spLocks noChangeArrowheads="1"/>
          </p:cNvSpPr>
          <p:nvPr/>
        </p:nvSpPr>
        <p:spPr bwMode="auto">
          <a:xfrm>
            <a:off x="2530475" y="2921000"/>
            <a:ext cx="131763" cy="168275"/>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r"/>
            <a:r>
              <a:rPr lang="en-US" altLang="en-US" sz="1100" b="1">
                <a:latin typeface="Arial" panose="020B0604020202020204" pitchFamily="34" charset="0"/>
                <a:cs typeface="Arial" panose="020B0604020202020204" pitchFamily="34" charset="0"/>
              </a:rPr>
              <a:t>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wps.pearsoncustom.com/wps/media/objects/5697/5834441/ebook/fig/big/ch-15-16b.jpg">
            <a:extLst>
              <a:ext uri="{FF2B5EF4-FFF2-40B4-BE49-F238E27FC236}">
                <a16:creationId xmlns:a16="http://schemas.microsoft.com/office/drawing/2014/main" id="{DE2DD10F-53A9-B240-8353-F6F9600FEA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365125"/>
            <a:ext cx="7723188" cy="60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66E5032C-A286-2543-BBEA-873FA4FDD6C2}"/>
              </a:ext>
            </a:extLst>
          </p:cNvPr>
          <p:cNvSpPr>
            <a:spLocks noGrp="1" noChangeArrowheads="1"/>
          </p:cNvSpPr>
          <p:nvPr>
            <p:ph type="title"/>
          </p:nvPr>
        </p:nvSpPr>
        <p:spPr bwMode="auto">
          <a:xfrm>
            <a:off x="82549" y="76200"/>
            <a:ext cx="8657413" cy="20609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17475" indent="-3175" eaLnBrk="1" hangingPunct="1"/>
            <a:r>
              <a:rPr lang="en-US" altLang="en-US" dirty="0">
                <a:latin typeface="Arial" panose="020B0604020202020204" pitchFamily="34" charset="0"/>
                <a:cs typeface="Arial" panose="020B0604020202020204" pitchFamily="34" charset="0"/>
              </a:rPr>
              <a:t>An organism’s evolutionary history is documented in its genome</a:t>
            </a:r>
          </a:p>
        </p:txBody>
      </p:sp>
      <p:sp>
        <p:nvSpPr>
          <p:cNvPr id="86019" name="Rectangle 3">
            <a:extLst>
              <a:ext uri="{FF2B5EF4-FFF2-40B4-BE49-F238E27FC236}">
                <a16:creationId xmlns:a16="http://schemas.microsoft.com/office/drawing/2014/main" id="{5ECBF9C9-2657-C244-AB2D-4743CF15F111}"/>
              </a:ext>
            </a:extLst>
          </p:cNvPr>
          <p:cNvSpPr>
            <a:spLocks noGrp="1" noChangeArrowheads="1"/>
          </p:cNvSpPr>
          <p:nvPr>
            <p:ph type="body" idx="1"/>
          </p:nvPr>
        </p:nvSpPr>
        <p:spPr bwMode="auto">
          <a:xfrm>
            <a:off x="320675" y="2419350"/>
            <a:ext cx="8534400" cy="443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dirty="0">
                <a:solidFill>
                  <a:srgbClr val="FF0000"/>
                </a:solidFill>
                <a:latin typeface="Arial" panose="020B0604020202020204" pitchFamily="34" charset="0"/>
                <a:cs typeface="Arial" panose="020B0604020202020204" pitchFamily="34" charset="0"/>
              </a:rPr>
              <a:t>Comparing</a:t>
            </a:r>
            <a:r>
              <a:rPr lang="en-US" altLang="en-US" sz="3000" dirty="0">
                <a:latin typeface="Arial" panose="020B0604020202020204" pitchFamily="34" charset="0"/>
                <a:cs typeface="Arial" panose="020B0604020202020204" pitchFamily="34" charset="0"/>
              </a:rPr>
              <a:t> nucleic acids or other molecules to infer relatedness is a valuable tool for tracing organisms’ evolutionary history</a:t>
            </a:r>
          </a:p>
          <a:p>
            <a:pPr eaLnBrk="1" hangingPunct="1"/>
            <a:r>
              <a:rPr lang="en-US" altLang="en-US" sz="3000" dirty="0">
                <a:latin typeface="Arial" panose="020B0604020202020204" pitchFamily="34" charset="0"/>
                <a:cs typeface="Arial" panose="020B0604020202020204" pitchFamily="34" charset="0"/>
              </a:rPr>
              <a:t>DNA that codes for rRNA changes relatively slowly and is useful for investigating branching points hundreds of millions of years ago</a:t>
            </a:r>
          </a:p>
          <a:p>
            <a:pPr eaLnBrk="1" hangingPunct="1"/>
            <a:r>
              <a:rPr lang="en-US" altLang="en-US" sz="3000" dirty="0" err="1">
                <a:latin typeface="Arial" panose="020B0604020202020204" pitchFamily="34" charset="0"/>
                <a:cs typeface="Arial" panose="020B0604020202020204" pitchFamily="34" charset="0"/>
              </a:rPr>
              <a:t>mtDNA</a:t>
            </a:r>
            <a:r>
              <a:rPr lang="en-US" altLang="en-US" sz="3000" dirty="0">
                <a:latin typeface="Arial" panose="020B0604020202020204" pitchFamily="34" charset="0"/>
                <a:cs typeface="Arial" panose="020B0604020202020204" pitchFamily="34" charset="0"/>
              </a:rPr>
              <a:t> evolves rapidly and can be used to explore recent evolutionary events </a:t>
            </a:r>
          </a:p>
        </p:txBody>
      </p:sp>
      <p:grpSp>
        <p:nvGrpSpPr>
          <p:cNvPr id="86020" name="Group 6">
            <a:extLst>
              <a:ext uri="{FF2B5EF4-FFF2-40B4-BE49-F238E27FC236}">
                <a16:creationId xmlns:a16="http://schemas.microsoft.com/office/drawing/2014/main" id="{25798411-8F92-514D-9554-B98EAED11E94}"/>
              </a:ext>
            </a:extLst>
          </p:cNvPr>
          <p:cNvGrpSpPr>
            <a:grpSpLocks/>
          </p:cNvGrpSpPr>
          <p:nvPr/>
        </p:nvGrpSpPr>
        <p:grpSpPr bwMode="auto">
          <a:xfrm>
            <a:off x="185738" y="2533650"/>
            <a:ext cx="428625" cy="290513"/>
            <a:chOff x="-144" y="2016"/>
            <a:chExt cx="1584" cy="1056"/>
          </a:xfrm>
        </p:grpSpPr>
        <p:sp>
          <p:nvSpPr>
            <p:cNvPr id="86029" name="Oval 7">
              <a:extLst>
                <a:ext uri="{FF2B5EF4-FFF2-40B4-BE49-F238E27FC236}">
                  <a16:creationId xmlns:a16="http://schemas.microsoft.com/office/drawing/2014/main" id="{AF4CD714-CB44-0143-BC1D-4A827BD4040B}"/>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86030" name="Oval 8">
              <a:extLst>
                <a:ext uri="{FF2B5EF4-FFF2-40B4-BE49-F238E27FC236}">
                  <a16:creationId xmlns:a16="http://schemas.microsoft.com/office/drawing/2014/main" id="{A353C29F-70A6-A348-889E-EF25838E1ABB}"/>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86031" name="Oval 9">
              <a:extLst>
                <a:ext uri="{FF2B5EF4-FFF2-40B4-BE49-F238E27FC236}">
                  <a16:creationId xmlns:a16="http://schemas.microsoft.com/office/drawing/2014/main" id="{6812D2BC-E29A-634F-ADC5-2201B53AC85E}"/>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86021" name="Group 6">
            <a:extLst>
              <a:ext uri="{FF2B5EF4-FFF2-40B4-BE49-F238E27FC236}">
                <a16:creationId xmlns:a16="http://schemas.microsoft.com/office/drawing/2014/main" id="{603BCFE1-4DC8-5245-B55B-B7465E8B1DE1}"/>
              </a:ext>
            </a:extLst>
          </p:cNvPr>
          <p:cNvGrpSpPr>
            <a:grpSpLocks/>
          </p:cNvGrpSpPr>
          <p:nvPr/>
        </p:nvGrpSpPr>
        <p:grpSpPr bwMode="auto">
          <a:xfrm>
            <a:off x="185738" y="4040188"/>
            <a:ext cx="428625" cy="290512"/>
            <a:chOff x="-144" y="2016"/>
            <a:chExt cx="1584" cy="1056"/>
          </a:xfrm>
        </p:grpSpPr>
        <p:sp>
          <p:nvSpPr>
            <p:cNvPr id="86026" name="Oval 7">
              <a:extLst>
                <a:ext uri="{FF2B5EF4-FFF2-40B4-BE49-F238E27FC236}">
                  <a16:creationId xmlns:a16="http://schemas.microsoft.com/office/drawing/2014/main" id="{B9F4FB47-119E-4944-A169-71D97979F016}"/>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86027" name="Oval 8">
              <a:extLst>
                <a:ext uri="{FF2B5EF4-FFF2-40B4-BE49-F238E27FC236}">
                  <a16:creationId xmlns:a16="http://schemas.microsoft.com/office/drawing/2014/main" id="{48754E63-2EE0-CE44-83CE-FA5ADFFBF16C}"/>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86028" name="Oval 9">
              <a:extLst>
                <a:ext uri="{FF2B5EF4-FFF2-40B4-BE49-F238E27FC236}">
                  <a16:creationId xmlns:a16="http://schemas.microsoft.com/office/drawing/2014/main" id="{21A15B61-22E4-1B4B-9154-AA4E321FA3F6}"/>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86022" name="Group 10">
            <a:extLst>
              <a:ext uri="{FF2B5EF4-FFF2-40B4-BE49-F238E27FC236}">
                <a16:creationId xmlns:a16="http://schemas.microsoft.com/office/drawing/2014/main" id="{34DE51D2-38FA-BF44-B762-D92ED990265F}"/>
              </a:ext>
            </a:extLst>
          </p:cNvPr>
          <p:cNvGrpSpPr>
            <a:grpSpLocks/>
          </p:cNvGrpSpPr>
          <p:nvPr/>
        </p:nvGrpSpPr>
        <p:grpSpPr bwMode="auto">
          <a:xfrm>
            <a:off x="185738" y="5459413"/>
            <a:ext cx="431800" cy="290512"/>
            <a:chOff x="-144" y="2016"/>
            <a:chExt cx="1584" cy="1056"/>
          </a:xfrm>
        </p:grpSpPr>
        <p:sp>
          <p:nvSpPr>
            <p:cNvPr id="86023" name="Oval 11">
              <a:extLst>
                <a:ext uri="{FF2B5EF4-FFF2-40B4-BE49-F238E27FC236}">
                  <a16:creationId xmlns:a16="http://schemas.microsoft.com/office/drawing/2014/main" id="{EA6C97A9-3C66-6D46-99AE-769F08F6C60E}"/>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86024" name="Oval 12">
              <a:extLst>
                <a:ext uri="{FF2B5EF4-FFF2-40B4-BE49-F238E27FC236}">
                  <a16:creationId xmlns:a16="http://schemas.microsoft.com/office/drawing/2014/main" id="{98BF695A-9345-934D-A6D3-B8B9D985F1D7}"/>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86025" name="Oval 13">
              <a:extLst>
                <a:ext uri="{FF2B5EF4-FFF2-40B4-BE49-F238E27FC236}">
                  <a16:creationId xmlns:a16="http://schemas.microsoft.com/office/drawing/2014/main" id="{59C48341-63DE-B249-B686-D9D5B085848D}"/>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B05E14E4-3DC8-954C-9E1E-7CDBBD589F05}"/>
              </a:ext>
            </a:extLst>
          </p:cNvPr>
          <p:cNvSpPr>
            <a:spLocks noGrp="1" noChangeArrowheads="1"/>
          </p:cNvSpPr>
          <p:nvPr>
            <p:ph type="title"/>
          </p:nvPr>
        </p:nvSpPr>
        <p:spPr bwMode="auto">
          <a:xfrm>
            <a:off x="87313" y="76200"/>
            <a:ext cx="85344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latin typeface="Arial" panose="020B0604020202020204" pitchFamily="34" charset="0"/>
                <a:cs typeface="Arial" panose="020B0604020202020204" pitchFamily="34" charset="0"/>
              </a:rPr>
              <a:t>Gene Duplications and Gene Families</a:t>
            </a:r>
            <a:endParaRPr lang="en-US" altLang="en-US">
              <a:solidFill>
                <a:schemeClr val="tx1"/>
              </a:solidFill>
              <a:latin typeface="Arial" panose="020B0604020202020204" pitchFamily="34" charset="0"/>
              <a:cs typeface="Arial" panose="020B0604020202020204" pitchFamily="34" charset="0"/>
            </a:endParaRPr>
          </a:p>
        </p:txBody>
      </p:sp>
      <p:sp>
        <p:nvSpPr>
          <p:cNvPr id="88067" name="Rectangle 3">
            <a:extLst>
              <a:ext uri="{FF2B5EF4-FFF2-40B4-BE49-F238E27FC236}">
                <a16:creationId xmlns:a16="http://schemas.microsoft.com/office/drawing/2014/main" id="{655BD401-85CC-4640-9785-0C88B7ABE1D5}"/>
              </a:ext>
            </a:extLst>
          </p:cNvPr>
          <p:cNvSpPr>
            <a:spLocks noGrp="1" noChangeArrowheads="1"/>
          </p:cNvSpPr>
          <p:nvPr>
            <p:ph type="body" idx="1"/>
          </p:nvPr>
        </p:nvSpPr>
        <p:spPr bwMode="auto">
          <a:xfrm>
            <a:off x="195263" y="1739900"/>
            <a:ext cx="8426450" cy="428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dirty="0">
                <a:latin typeface="Arial" panose="020B0604020202020204" pitchFamily="34" charset="0"/>
                <a:cs typeface="Arial" panose="020B0604020202020204" pitchFamily="34" charset="0"/>
              </a:rPr>
              <a:t>Gene duplication increases the number of genes in the genome, providing more opportunities for evolutionary changes</a:t>
            </a:r>
          </a:p>
          <a:p>
            <a:pPr eaLnBrk="1" hangingPunct="1"/>
            <a:r>
              <a:rPr lang="en-US" altLang="en-US" sz="3000" dirty="0">
                <a:latin typeface="Arial" panose="020B0604020202020204" pitchFamily="34" charset="0"/>
                <a:cs typeface="Arial" panose="020B0604020202020204" pitchFamily="34" charset="0"/>
              </a:rPr>
              <a:t>Like </a:t>
            </a:r>
            <a:r>
              <a:rPr lang="en-US" altLang="en-US" sz="3000" dirty="0">
                <a:solidFill>
                  <a:schemeClr val="accent6">
                    <a:lumMod val="60000"/>
                    <a:lumOff val="40000"/>
                  </a:schemeClr>
                </a:solidFill>
                <a:latin typeface="Arial" panose="020B0604020202020204" pitchFamily="34" charset="0"/>
                <a:cs typeface="Arial" panose="020B0604020202020204" pitchFamily="34" charset="0"/>
              </a:rPr>
              <a:t>homologous genes</a:t>
            </a:r>
            <a:r>
              <a:rPr lang="en-US" altLang="en-US" sz="3000" dirty="0">
                <a:latin typeface="Arial" panose="020B0604020202020204" pitchFamily="34" charset="0"/>
                <a:cs typeface="Arial" panose="020B0604020202020204" pitchFamily="34" charset="0"/>
              </a:rPr>
              <a:t>, duplicated genes can be traced to a common ancestor</a:t>
            </a:r>
          </a:p>
          <a:p>
            <a:pPr eaLnBrk="1" hangingPunct="1"/>
            <a:r>
              <a:rPr lang="en-US" altLang="en-US" sz="3000" b="1" dirty="0">
                <a:solidFill>
                  <a:schemeClr val="accent6">
                    <a:lumMod val="60000"/>
                    <a:lumOff val="40000"/>
                  </a:schemeClr>
                </a:solidFill>
                <a:latin typeface="Arial" panose="020B0604020202020204" pitchFamily="34" charset="0"/>
                <a:cs typeface="Arial" panose="020B0604020202020204" pitchFamily="34" charset="0"/>
              </a:rPr>
              <a:t>Orthologous genes </a:t>
            </a:r>
            <a:r>
              <a:rPr lang="en-US" altLang="en-US" sz="3000" dirty="0">
                <a:latin typeface="Arial" panose="020B0604020202020204" pitchFamily="34" charset="0"/>
                <a:cs typeface="Arial" panose="020B0604020202020204" pitchFamily="34" charset="0"/>
              </a:rPr>
              <a:t>are found in a single copy in the genome and are homologous between species</a:t>
            </a:r>
          </a:p>
          <a:p>
            <a:pPr eaLnBrk="1" hangingPunct="1"/>
            <a:r>
              <a:rPr lang="en-US" altLang="en-US" sz="3000" dirty="0">
                <a:latin typeface="Arial" panose="020B0604020202020204" pitchFamily="34" charset="0"/>
                <a:cs typeface="Arial" panose="020B0604020202020204" pitchFamily="34" charset="0"/>
              </a:rPr>
              <a:t>They can diverge only after speciation occurs </a:t>
            </a:r>
          </a:p>
          <a:p>
            <a:pPr eaLnBrk="1" hangingPunct="1"/>
            <a:endParaRPr lang="en-US" altLang="en-US" sz="3000" dirty="0">
              <a:latin typeface="Arial" panose="020B0604020202020204" pitchFamily="34" charset="0"/>
              <a:cs typeface="Arial" panose="020B0604020202020204" pitchFamily="34" charset="0"/>
            </a:endParaRPr>
          </a:p>
        </p:txBody>
      </p:sp>
      <p:grpSp>
        <p:nvGrpSpPr>
          <p:cNvPr id="88068" name="Group 6">
            <a:extLst>
              <a:ext uri="{FF2B5EF4-FFF2-40B4-BE49-F238E27FC236}">
                <a16:creationId xmlns:a16="http://schemas.microsoft.com/office/drawing/2014/main" id="{2132927D-CDA4-3043-BF46-C142BF1BBAC5}"/>
              </a:ext>
            </a:extLst>
          </p:cNvPr>
          <p:cNvGrpSpPr>
            <a:grpSpLocks/>
          </p:cNvGrpSpPr>
          <p:nvPr/>
        </p:nvGrpSpPr>
        <p:grpSpPr bwMode="auto">
          <a:xfrm>
            <a:off x="87313" y="1847850"/>
            <a:ext cx="428625" cy="290513"/>
            <a:chOff x="-144" y="2016"/>
            <a:chExt cx="1584" cy="1056"/>
          </a:xfrm>
        </p:grpSpPr>
        <p:sp>
          <p:nvSpPr>
            <p:cNvPr id="88081" name="Oval 7">
              <a:extLst>
                <a:ext uri="{FF2B5EF4-FFF2-40B4-BE49-F238E27FC236}">
                  <a16:creationId xmlns:a16="http://schemas.microsoft.com/office/drawing/2014/main" id="{719A84E2-C561-CE46-BCEA-E08656F76E8D}"/>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88082" name="Oval 8">
              <a:extLst>
                <a:ext uri="{FF2B5EF4-FFF2-40B4-BE49-F238E27FC236}">
                  <a16:creationId xmlns:a16="http://schemas.microsoft.com/office/drawing/2014/main" id="{30A7FB65-CBF2-AC4F-B952-A6D26F04D30F}"/>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88083" name="Oval 9">
              <a:extLst>
                <a:ext uri="{FF2B5EF4-FFF2-40B4-BE49-F238E27FC236}">
                  <a16:creationId xmlns:a16="http://schemas.microsoft.com/office/drawing/2014/main" id="{17E1FD10-D057-4243-9881-8C879770708E}"/>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88069" name="Group 10">
            <a:extLst>
              <a:ext uri="{FF2B5EF4-FFF2-40B4-BE49-F238E27FC236}">
                <a16:creationId xmlns:a16="http://schemas.microsoft.com/office/drawing/2014/main" id="{DA2FB768-D3AD-7E4D-BEEE-5F7344DBC905}"/>
              </a:ext>
            </a:extLst>
          </p:cNvPr>
          <p:cNvGrpSpPr>
            <a:grpSpLocks/>
          </p:cNvGrpSpPr>
          <p:nvPr/>
        </p:nvGrpSpPr>
        <p:grpSpPr bwMode="auto">
          <a:xfrm>
            <a:off x="87313" y="4368800"/>
            <a:ext cx="431800" cy="290513"/>
            <a:chOff x="-144" y="2016"/>
            <a:chExt cx="1584" cy="1056"/>
          </a:xfrm>
        </p:grpSpPr>
        <p:sp>
          <p:nvSpPr>
            <p:cNvPr id="88078" name="Oval 11">
              <a:extLst>
                <a:ext uri="{FF2B5EF4-FFF2-40B4-BE49-F238E27FC236}">
                  <a16:creationId xmlns:a16="http://schemas.microsoft.com/office/drawing/2014/main" id="{ED63D4B4-CE41-A945-B5AF-33092B1B472B}"/>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88079" name="Oval 12">
              <a:extLst>
                <a:ext uri="{FF2B5EF4-FFF2-40B4-BE49-F238E27FC236}">
                  <a16:creationId xmlns:a16="http://schemas.microsoft.com/office/drawing/2014/main" id="{4F03397B-1F6D-7542-9ED1-2BA0503362AA}"/>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88080" name="Oval 13">
              <a:extLst>
                <a:ext uri="{FF2B5EF4-FFF2-40B4-BE49-F238E27FC236}">
                  <a16:creationId xmlns:a16="http://schemas.microsoft.com/office/drawing/2014/main" id="{FA3C6354-3DD2-0745-956F-1C83EE36185E}"/>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88070" name="Group 6">
            <a:extLst>
              <a:ext uri="{FF2B5EF4-FFF2-40B4-BE49-F238E27FC236}">
                <a16:creationId xmlns:a16="http://schemas.microsoft.com/office/drawing/2014/main" id="{2210AAB6-D375-0A41-AFBE-E3FBD4126A2D}"/>
              </a:ext>
            </a:extLst>
          </p:cNvPr>
          <p:cNvGrpSpPr>
            <a:grpSpLocks/>
          </p:cNvGrpSpPr>
          <p:nvPr/>
        </p:nvGrpSpPr>
        <p:grpSpPr bwMode="auto">
          <a:xfrm>
            <a:off x="87313" y="3354388"/>
            <a:ext cx="428625" cy="290512"/>
            <a:chOff x="-144" y="2016"/>
            <a:chExt cx="1584" cy="1056"/>
          </a:xfrm>
        </p:grpSpPr>
        <p:sp>
          <p:nvSpPr>
            <p:cNvPr id="88075" name="Oval 7">
              <a:extLst>
                <a:ext uri="{FF2B5EF4-FFF2-40B4-BE49-F238E27FC236}">
                  <a16:creationId xmlns:a16="http://schemas.microsoft.com/office/drawing/2014/main" id="{B4B2C97F-5CEE-C341-9205-660AE453D385}"/>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88076" name="Oval 8">
              <a:extLst>
                <a:ext uri="{FF2B5EF4-FFF2-40B4-BE49-F238E27FC236}">
                  <a16:creationId xmlns:a16="http://schemas.microsoft.com/office/drawing/2014/main" id="{D5846175-456F-8941-BB5A-280DC7361F94}"/>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88077" name="Oval 9">
              <a:extLst>
                <a:ext uri="{FF2B5EF4-FFF2-40B4-BE49-F238E27FC236}">
                  <a16:creationId xmlns:a16="http://schemas.microsoft.com/office/drawing/2014/main" id="{103EF997-D876-0A40-A1FE-98346A042B5B}"/>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88071" name="Group 10">
            <a:extLst>
              <a:ext uri="{FF2B5EF4-FFF2-40B4-BE49-F238E27FC236}">
                <a16:creationId xmlns:a16="http://schemas.microsoft.com/office/drawing/2014/main" id="{AE3D5F5E-F4E5-BC4D-A4BB-EDF70A68E943}"/>
              </a:ext>
            </a:extLst>
          </p:cNvPr>
          <p:cNvGrpSpPr>
            <a:grpSpLocks/>
          </p:cNvGrpSpPr>
          <p:nvPr/>
        </p:nvGrpSpPr>
        <p:grpSpPr bwMode="auto">
          <a:xfrm>
            <a:off x="76200" y="5784850"/>
            <a:ext cx="431800" cy="290513"/>
            <a:chOff x="-144" y="2016"/>
            <a:chExt cx="1584" cy="1056"/>
          </a:xfrm>
        </p:grpSpPr>
        <p:sp>
          <p:nvSpPr>
            <p:cNvPr id="88072" name="Oval 11">
              <a:extLst>
                <a:ext uri="{FF2B5EF4-FFF2-40B4-BE49-F238E27FC236}">
                  <a16:creationId xmlns:a16="http://schemas.microsoft.com/office/drawing/2014/main" id="{1F18E2FF-1F0D-C542-88A7-C336E10CEFD9}"/>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88073" name="Oval 12">
              <a:extLst>
                <a:ext uri="{FF2B5EF4-FFF2-40B4-BE49-F238E27FC236}">
                  <a16:creationId xmlns:a16="http://schemas.microsoft.com/office/drawing/2014/main" id="{F89ED723-377E-2C44-960A-282399897AB4}"/>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88074" name="Oval 13">
              <a:extLst>
                <a:ext uri="{FF2B5EF4-FFF2-40B4-BE49-F238E27FC236}">
                  <a16:creationId xmlns:a16="http://schemas.microsoft.com/office/drawing/2014/main" id="{45DE6B70-9517-D94C-A736-D9475624F108}"/>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86238C57-8317-004B-84D8-E19C19C851F2}"/>
              </a:ext>
            </a:extLst>
          </p:cNvPr>
          <p:cNvSpPr txBox="1">
            <a:spLocks noChangeArrowheads="1"/>
          </p:cNvSpPr>
          <p:nvPr/>
        </p:nvSpPr>
        <p:spPr bwMode="auto">
          <a:xfrm>
            <a:off x="2819400" y="304800"/>
            <a:ext cx="29797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4400" b="1">
                <a:latin typeface="Arial" panose="020B0604020202020204" pitchFamily="34" charset="0"/>
                <a:cs typeface="Arial" panose="020B0604020202020204" pitchFamily="34" charset="0"/>
              </a:rPr>
              <a:t>Taxonomy</a:t>
            </a:r>
          </a:p>
        </p:txBody>
      </p:sp>
      <p:sp>
        <p:nvSpPr>
          <p:cNvPr id="7171" name="Text Box 3">
            <a:extLst>
              <a:ext uri="{FF2B5EF4-FFF2-40B4-BE49-F238E27FC236}">
                <a16:creationId xmlns:a16="http://schemas.microsoft.com/office/drawing/2014/main" id="{DD8E2E1B-D20F-004D-A12E-23D7C3C1B051}"/>
              </a:ext>
            </a:extLst>
          </p:cNvPr>
          <p:cNvSpPr txBox="1">
            <a:spLocks noChangeArrowheads="1"/>
          </p:cNvSpPr>
          <p:nvPr/>
        </p:nvSpPr>
        <p:spPr bwMode="auto">
          <a:xfrm>
            <a:off x="381000" y="1219200"/>
            <a:ext cx="81534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600">
                <a:solidFill>
                  <a:schemeClr val="tx1"/>
                </a:solidFill>
                <a:latin typeface="Times" pitchFamily="2" charset="0"/>
              </a:defRPr>
            </a:lvl1pPr>
            <a:lvl2pPr marL="914400" indent="-457200">
              <a:defRPr sz="600">
                <a:solidFill>
                  <a:schemeClr val="tx1"/>
                </a:solidFill>
                <a:latin typeface="Times" pitchFamily="2" charset="0"/>
              </a:defRPr>
            </a:lvl2pPr>
            <a:lvl3pPr marL="1371600" indent="-457200">
              <a:defRPr sz="600">
                <a:solidFill>
                  <a:schemeClr val="tx1"/>
                </a:solidFill>
                <a:latin typeface="Times" pitchFamily="2" charset="0"/>
              </a:defRPr>
            </a:lvl3pPr>
            <a:lvl4pPr marL="1828800" indent="-457200">
              <a:defRPr sz="600">
                <a:solidFill>
                  <a:schemeClr val="tx1"/>
                </a:solidFill>
                <a:latin typeface="Times" pitchFamily="2" charset="0"/>
              </a:defRPr>
            </a:lvl4pPr>
            <a:lvl5pPr marL="2286000" indent="-457200">
              <a:defRPr sz="600">
                <a:solidFill>
                  <a:schemeClr val="tx1"/>
                </a:solidFill>
                <a:latin typeface="Times" pitchFamily="2" charset="0"/>
              </a:defRPr>
            </a:lvl5pPr>
            <a:lvl6pPr marL="2743200" indent="-457200" eaLnBrk="0" fontAlgn="base" hangingPunct="0">
              <a:spcBef>
                <a:spcPct val="0"/>
              </a:spcBef>
              <a:spcAft>
                <a:spcPct val="0"/>
              </a:spcAft>
              <a:defRPr sz="600">
                <a:solidFill>
                  <a:schemeClr val="tx1"/>
                </a:solidFill>
                <a:latin typeface="Times" pitchFamily="2" charset="0"/>
              </a:defRPr>
            </a:lvl6pPr>
            <a:lvl7pPr marL="3200400" indent="-457200" eaLnBrk="0" fontAlgn="base" hangingPunct="0">
              <a:spcBef>
                <a:spcPct val="0"/>
              </a:spcBef>
              <a:spcAft>
                <a:spcPct val="0"/>
              </a:spcAft>
              <a:defRPr sz="600">
                <a:solidFill>
                  <a:schemeClr val="tx1"/>
                </a:solidFill>
                <a:latin typeface="Times" pitchFamily="2" charset="0"/>
              </a:defRPr>
            </a:lvl7pPr>
            <a:lvl8pPr marL="3657600" indent="-457200" eaLnBrk="0" fontAlgn="base" hangingPunct="0">
              <a:spcBef>
                <a:spcPct val="0"/>
              </a:spcBef>
              <a:spcAft>
                <a:spcPct val="0"/>
              </a:spcAft>
              <a:defRPr sz="600">
                <a:solidFill>
                  <a:schemeClr val="tx1"/>
                </a:solidFill>
                <a:latin typeface="Times" pitchFamily="2" charset="0"/>
              </a:defRPr>
            </a:lvl8pPr>
            <a:lvl9pPr marL="4114800" indent="-457200" eaLnBrk="0" fontAlgn="base" hangingPunct="0">
              <a:spcBef>
                <a:spcPct val="0"/>
              </a:spcBef>
              <a:spcAft>
                <a:spcPct val="0"/>
              </a:spcAft>
              <a:defRPr sz="600">
                <a:solidFill>
                  <a:schemeClr val="tx1"/>
                </a:solidFill>
                <a:latin typeface="Times" pitchFamily="2" charset="0"/>
              </a:defRPr>
            </a:lvl9pPr>
          </a:lstStyle>
          <a:p>
            <a:pPr>
              <a:buFontTx/>
              <a:buChar char="•"/>
            </a:pPr>
            <a:r>
              <a:rPr lang="en-US" altLang="en-US" sz="4000" dirty="0">
                <a:latin typeface="Arial" panose="020B0604020202020204" pitchFamily="34" charset="0"/>
                <a:cs typeface="Times New Roman" panose="02020603050405020304" pitchFamily="18" charset="0"/>
              </a:rPr>
              <a:t>The science of classifying organisms.</a:t>
            </a:r>
          </a:p>
          <a:p>
            <a:pPr>
              <a:buFontTx/>
              <a:buChar char="•"/>
            </a:pPr>
            <a:r>
              <a:rPr lang="en-US" altLang="en-US" sz="4000" dirty="0">
                <a:latin typeface="Arial" panose="020B0604020202020204" pitchFamily="34" charset="0"/>
                <a:cs typeface="Times New Roman" panose="02020603050405020304" pitchFamily="18" charset="0"/>
              </a:rPr>
              <a:t>Tells us about the degree of relation between different organisms</a:t>
            </a:r>
          </a:p>
          <a:p>
            <a:pPr>
              <a:buFontTx/>
              <a:buChar char="•"/>
            </a:pPr>
            <a:endParaRPr lang="en-US" altLang="en-US" sz="4000" dirty="0">
              <a:latin typeface="Arial" panose="020B0604020202020204" pitchFamily="34" charset="0"/>
              <a:cs typeface="Times New Roman" panose="02020603050405020304" pitchFamily="18" charset="0"/>
            </a:endParaRPr>
          </a:p>
        </p:txBody>
      </p:sp>
      <p:grpSp>
        <p:nvGrpSpPr>
          <p:cNvPr id="7172" name="Group 11">
            <a:extLst>
              <a:ext uri="{FF2B5EF4-FFF2-40B4-BE49-F238E27FC236}">
                <a16:creationId xmlns:a16="http://schemas.microsoft.com/office/drawing/2014/main" id="{D67A17FB-BEFF-9542-8034-09EE56EA0130}"/>
              </a:ext>
            </a:extLst>
          </p:cNvPr>
          <p:cNvGrpSpPr>
            <a:grpSpLocks/>
          </p:cNvGrpSpPr>
          <p:nvPr/>
        </p:nvGrpSpPr>
        <p:grpSpPr bwMode="auto">
          <a:xfrm>
            <a:off x="279400" y="1416050"/>
            <a:ext cx="531813" cy="398463"/>
            <a:chOff x="-144" y="2016"/>
            <a:chExt cx="1584" cy="1056"/>
          </a:xfrm>
        </p:grpSpPr>
        <p:sp>
          <p:nvSpPr>
            <p:cNvPr id="7178" name="Oval 12">
              <a:extLst>
                <a:ext uri="{FF2B5EF4-FFF2-40B4-BE49-F238E27FC236}">
                  <a16:creationId xmlns:a16="http://schemas.microsoft.com/office/drawing/2014/main" id="{C630B74A-958B-A740-81AA-73E58FCF0B10}"/>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7179" name="Oval 13">
              <a:extLst>
                <a:ext uri="{FF2B5EF4-FFF2-40B4-BE49-F238E27FC236}">
                  <a16:creationId xmlns:a16="http://schemas.microsoft.com/office/drawing/2014/main" id="{93C9E3AB-EDE8-4549-9E9D-37B503C3EE1A}"/>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7180" name="Oval 14">
              <a:extLst>
                <a:ext uri="{FF2B5EF4-FFF2-40B4-BE49-F238E27FC236}">
                  <a16:creationId xmlns:a16="http://schemas.microsoft.com/office/drawing/2014/main" id="{C97CA3D5-4E34-FF4D-9BD6-3DC575A550B7}"/>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grpSp>
      <p:grpSp>
        <p:nvGrpSpPr>
          <p:cNvPr id="7173" name="Group 11">
            <a:extLst>
              <a:ext uri="{FF2B5EF4-FFF2-40B4-BE49-F238E27FC236}">
                <a16:creationId xmlns:a16="http://schemas.microsoft.com/office/drawing/2014/main" id="{764C1FD4-22BC-C545-988F-493A154ECEF6}"/>
              </a:ext>
            </a:extLst>
          </p:cNvPr>
          <p:cNvGrpSpPr>
            <a:grpSpLocks/>
          </p:cNvGrpSpPr>
          <p:nvPr/>
        </p:nvGrpSpPr>
        <p:grpSpPr bwMode="auto">
          <a:xfrm>
            <a:off x="279400" y="2617788"/>
            <a:ext cx="531813" cy="400050"/>
            <a:chOff x="-144" y="2016"/>
            <a:chExt cx="1584" cy="1056"/>
          </a:xfrm>
        </p:grpSpPr>
        <p:sp>
          <p:nvSpPr>
            <p:cNvPr id="7175" name="Oval 12">
              <a:extLst>
                <a:ext uri="{FF2B5EF4-FFF2-40B4-BE49-F238E27FC236}">
                  <a16:creationId xmlns:a16="http://schemas.microsoft.com/office/drawing/2014/main" id="{C4ECD814-F1C3-D744-A515-2ACDEE5C780D}"/>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7176" name="Oval 13">
              <a:extLst>
                <a:ext uri="{FF2B5EF4-FFF2-40B4-BE49-F238E27FC236}">
                  <a16:creationId xmlns:a16="http://schemas.microsoft.com/office/drawing/2014/main" id="{E1B714CD-9EE1-D149-873A-98E421C081BC}"/>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7177" name="Oval 14">
              <a:extLst>
                <a:ext uri="{FF2B5EF4-FFF2-40B4-BE49-F238E27FC236}">
                  <a16:creationId xmlns:a16="http://schemas.microsoft.com/office/drawing/2014/main" id="{E350AD10-708C-DA40-AFC0-38E60A594175}"/>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grpSp>
      <p:pic>
        <p:nvPicPr>
          <p:cNvPr id="7174" name="Picture 4" descr="26_02HumansFungiTree-U">
            <a:extLst>
              <a:ext uri="{FF2B5EF4-FFF2-40B4-BE49-F238E27FC236}">
                <a16:creationId xmlns:a16="http://schemas.microsoft.com/office/drawing/2014/main" id="{6C2BE649-2591-D742-B449-B43063629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597"/>
          <a:stretch>
            <a:fillRect/>
          </a:stretch>
        </p:blipFill>
        <p:spPr bwMode="auto">
          <a:xfrm>
            <a:off x="3865563" y="3768725"/>
            <a:ext cx="335597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4AFA7C30-E1E3-B04B-BED4-21DE1F6F3DCE}"/>
              </a:ext>
            </a:extLst>
          </p:cNvPr>
          <p:cNvSpPr>
            <a:spLocks noGrp="1" noChangeArrowheads="1"/>
          </p:cNvSpPr>
          <p:nvPr>
            <p:ph type="body" idx="1"/>
          </p:nvPr>
        </p:nvSpPr>
        <p:spPr bwMode="auto">
          <a:xfrm>
            <a:off x="206375" y="1174750"/>
            <a:ext cx="8405997" cy="49070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b="1" dirty="0">
                <a:solidFill>
                  <a:schemeClr val="accent6">
                    <a:lumMod val="60000"/>
                    <a:lumOff val="40000"/>
                  </a:schemeClr>
                </a:solidFill>
                <a:latin typeface="Arial" panose="020B0604020202020204" pitchFamily="34" charset="0"/>
                <a:cs typeface="Arial" panose="020B0604020202020204" pitchFamily="34" charset="0"/>
              </a:rPr>
              <a:t>Paralogous genes </a:t>
            </a:r>
            <a:r>
              <a:rPr lang="en-US" altLang="en-US" sz="3600" dirty="0">
                <a:latin typeface="Arial" panose="020B0604020202020204" pitchFamily="34" charset="0"/>
                <a:cs typeface="Arial" panose="020B0604020202020204" pitchFamily="34" charset="0"/>
              </a:rPr>
              <a:t>result from gene duplication, so are found in more than one copy in the genome</a:t>
            </a:r>
          </a:p>
          <a:p>
            <a:pPr eaLnBrk="1" hangingPunct="1"/>
            <a:r>
              <a:rPr lang="en-US" altLang="en-US" sz="3600" dirty="0">
                <a:latin typeface="Arial" panose="020B0604020202020204" pitchFamily="34" charset="0"/>
                <a:cs typeface="Arial" panose="020B0604020202020204" pitchFamily="34" charset="0"/>
              </a:rPr>
              <a:t>They can diverge within the clade that carries them and often evolve new functions</a:t>
            </a:r>
          </a:p>
        </p:txBody>
      </p:sp>
      <p:grpSp>
        <p:nvGrpSpPr>
          <p:cNvPr id="90115" name="Group 6">
            <a:extLst>
              <a:ext uri="{FF2B5EF4-FFF2-40B4-BE49-F238E27FC236}">
                <a16:creationId xmlns:a16="http://schemas.microsoft.com/office/drawing/2014/main" id="{EDEDFC5B-F59E-3346-A2E9-38790CF8B1F1}"/>
              </a:ext>
            </a:extLst>
          </p:cNvPr>
          <p:cNvGrpSpPr>
            <a:grpSpLocks/>
          </p:cNvGrpSpPr>
          <p:nvPr/>
        </p:nvGrpSpPr>
        <p:grpSpPr bwMode="auto">
          <a:xfrm>
            <a:off x="101600" y="1360488"/>
            <a:ext cx="428625" cy="290512"/>
            <a:chOff x="-144" y="2016"/>
            <a:chExt cx="1584" cy="1056"/>
          </a:xfrm>
        </p:grpSpPr>
        <p:sp>
          <p:nvSpPr>
            <p:cNvPr id="90120" name="Oval 7">
              <a:extLst>
                <a:ext uri="{FF2B5EF4-FFF2-40B4-BE49-F238E27FC236}">
                  <a16:creationId xmlns:a16="http://schemas.microsoft.com/office/drawing/2014/main" id="{01BEC867-CC79-5249-8C3B-6E4071682540}"/>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90121" name="Oval 8">
              <a:extLst>
                <a:ext uri="{FF2B5EF4-FFF2-40B4-BE49-F238E27FC236}">
                  <a16:creationId xmlns:a16="http://schemas.microsoft.com/office/drawing/2014/main" id="{97AE3A10-5B96-B14C-B91E-E9589F8648B2}"/>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90122" name="Oval 9">
              <a:extLst>
                <a:ext uri="{FF2B5EF4-FFF2-40B4-BE49-F238E27FC236}">
                  <a16:creationId xmlns:a16="http://schemas.microsoft.com/office/drawing/2014/main" id="{99BC9BFF-BA91-4F45-900F-B398A4C2DBA9}"/>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90116" name="Group 6">
            <a:extLst>
              <a:ext uri="{FF2B5EF4-FFF2-40B4-BE49-F238E27FC236}">
                <a16:creationId xmlns:a16="http://schemas.microsoft.com/office/drawing/2014/main" id="{FC9DAE87-3AC5-9C40-9F66-6C2015F3F073}"/>
              </a:ext>
            </a:extLst>
          </p:cNvPr>
          <p:cNvGrpSpPr>
            <a:grpSpLocks/>
          </p:cNvGrpSpPr>
          <p:nvPr/>
        </p:nvGrpSpPr>
        <p:grpSpPr bwMode="auto">
          <a:xfrm>
            <a:off x="101600" y="3119438"/>
            <a:ext cx="428625" cy="290512"/>
            <a:chOff x="-144" y="2016"/>
            <a:chExt cx="1584" cy="1056"/>
          </a:xfrm>
        </p:grpSpPr>
        <p:sp>
          <p:nvSpPr>
            <p:cNvPr id="90117" name="Oval 7">
              <a:extLst>
                <a:ext uri="{FF2B5EF4-FFF2-40B4-BE49-F238E27FC236}">
                  <a16:creationId xmlns:a16="http://schemas.microsoft.com/office/drawing/2014/main" id="{D53C79CB-0C67-6A48-A559-FC36FCEDBD59}"/>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90118" name="Oval 8">
              <a:extLst>
                <a:ext uri="{FF2B5EF4-FFF2-40B4-BE49-F238E27FC236}">
                  <a16:creationId xmlns:a16="http://schemas.microsoft.com/office/drawing/2014/main" id="{6FE99568-A402-284D-9CAB-A94523D6B754}"/>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90119" name="Oval 9">
              <a:extLst>
                <a:ext uri="{FF2B5EF4-FFF2-40B4-BE49-F238E27FC236}">
                  <a16:creationId xmlns:a16="http://schemas.microsoft.com/office/drawing/2014/main" id="{F6BEC952-C2EE-324C-9686-AEFA30560B90}"/>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BA9F-8C4A-F842-A059-6A987AB278E4}"/>
              </a:ext>
            </a:extLst>
          </p:cNvPr>
          <p:cNvSpPr>
            <a:spLocks noGrp="1"/>
          </p:cNvSpPr>
          <p:nvPr>
            <p:ph type="title"/>
          </p:nvPr>
        </p:nvSpPr>
        <p:spPr/>
        <p:txBody>
          <a:bodyPr/>
          <a:lstStyle/>
          <a:p>
            <a:r>
              <a:rPr lang="en-US" dirty="0"/>
              <a:t>Molecular Clocks</a:t>
            </a:r>
          </a:p>
        </p:txBody>
      </p:sp>
      <p:sp>
        <p:nvSpPr>
          <p:cNvPr id="3" name="Content Placeholder 2">
            <a:extLst>
              <a:ext uri="{FF2B5EF4-FFF2-40B4-BE49-F238E27FC236}">
                <a16:creationId xmlns:a16="http://schemas.microsoft.com/office/drawing/2014/main" id="{5BC42B00-C50E-9741-98A5-706DB40196A5}"/>
              </a:ext>
            </a:extLst>
          </p:cNvPr>
          <p:cNvSpPr>
            <a:spLocks noGrp="1"/>
          </p:cNvSpPr>
          <p:nvPr>
            <p:ph idx="1"/>
          </p:nvPr>
        </p:nvSpPr>
        <p:spPr>
          <a:xfrm>
            <a:off x="628649" y="1102610"/>
            <a:ext cx="8068783" cy="5383249"/>
          </a:xfrm>
        </p:spPr>
        <p:txBody>
          <a:bodyPr/>
          <a:lstStyle/>
          <a:p>
            <a:r>
              <a:rPr lang="en-US" dirty="0"/>
              <a:t>They are methods used to measure the absolute time of evolutionary change based on the observation that some genes and other regions of the genome appear to evolve at </a:t>
            </a:r>
            <a:r>
              <a:rPr lang="en-US" dirty="0">
                <a:solidFill>
                  <a:srgbClr val="FF0000"/>
                </a:solidFill>
              </a:rPr>
              <a:t>constant</a:t>
            </a:r>
            <a:r>
              <a:rPr lang="en-US" dirty="0"/>
              <a:t> rates. </a:t>
            </a:r>
          </a:p>
          <a:p>
            <a:r>
              <a:rPr lang="en-US" dirty="0"/>
              <a:t>The underlying assumption for molecular clocks is that the number of nucleotide substitutions in related genes is proportional to the time that has elapsed since the genes branched from their common ancestor. </a:t>
            </a:r>
          </a:p>
        </p:txBody>
      </p:sp>
    </p:spTree>
    <p:extLst>
      <p:ext uri="{BB962C8B-B14F-4D97-AF65-F5344CB8AC3E}">
        <p14:creationId xmlns:p14="http://schemas.microsoft.com/office/powerpoint/2010/main" val="2336368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F6CDB66F-5602-294C-9486-D4D1F4B63F1E}"/>
              </a:ext>
            </a:extLst>
          </p:cNvPr>
          <p:cNvSpPr>
            <a:spLocks noGrp="1" noChangeArrowheads="1"/>
          </p:cNvSpPr>
          <p:nvPr>
            <p:ph type="title"/>
          </p:nvPr>
        </p:nvSpPr>
        <p:spPr bwMode="auto">
          <a:xfrm>
            <a:off x="87313" y="76200"/>
            <a:ext cx="8780240" cy="21411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17475" indent="-3175" eaLnBrk="1" hangingPunct="1"/>
            <a:r>
              <a:rPr lang="en-US" altLang="en-US" dirty="0">
                <a:latin typeface="Arial" panose="020B0604020202020204" pitchFamily="34" charset="0"/>
                <a:cs typeface="Arial" panose="020B0604020202020204" pitchFamily="34" charset="0"/>
              </a:rPr>
              <a:t>New information continues to revise our understanding of the tree of life</a:t>
            </a:r>
          </a:p>
        </p:txBody>
      </p:sp>
      <p:sp>
        <p:nvSpPr>
          <p:cNvPr id="94211" name="Rectangle 3">
            <a:extLst>
              <a:ext uri="{FF2B5EF4-FFF2-40B4-BE49-F238E27FC236}">
                <a16:creationId xmlns:a16="http://schemas.microsoft.com/office/drawing/2014/main" id="{E0A85C9B-BD69-404C-985F-8D40F2E86365}"/>
              </a:ext>
            </a:extLst>
          </p:cNvPr>
          <p:cNvSpPr>
            <a:spLocks noGrp="1" noChangeArrowheads="1"/>
          </p:cNvSpPr>
          <p:nvPr>
            <p:ph type="body" idx="1"/>
          </p:nvPr>
        </p:nvSpPr>
        <p:spPr bwMode="auto">
          <a:xfrm>
            <a:off x="87313" y="2463800"/>
            <a:ext cx="8534400" cy="155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dirty="0">
                <a:latin typeface="Arial" panose="020B0604020202020204" pitchFamily="34" charset="0"/>
                <a:cs typeface="Arial" panose="020B0604020202020204" pitchFamily="34" charset="0"/>
              </a:rPr>
              <a:t>Recently, we have gained insight into the very deepest branches of the tree of life through molecular systematics</a:t>
            </a:r>
          </a:p>
        </p:txBody>
      </p:sp>
      <p:grpSp>
        <p:nvGrpSpPr>
          <p:cNvPr id="94212" name="Group 6">
            <a:extLst>
              <a:ext uri="{FF2B5EF4-FFF2-40B4-BE49-F238E27FC236}">
                <a16:creationId xmlns:a16="http://schemas.microsoft.com/office/drawing/2014/main" id="{17B877F9-E205-0744-9AFC-D3A8CA9725CA}"/>
              </a:ext>
            </a:extLst>
          </p:cNvPr>
          <p:cNvGrpSpPr>
            <a:grpSpLocks/>
          </p:cNvGrpSpPr>
          <p:nvPr/>
        </p:nvGrpSpPr>
        <p:grpSpPr bwMode="auto">
          <a:xfrm>
            <a:off x="0" y="2617788"/>
            <a:ext cx="477838" cy="395287"/>
            <a:chOff x="-144" y="2016"/>
            <a:chExt cx="1584" cy="1056"/>
          </a:xfrm>
        </p:grpSpPr>
        <p:sp>
          <p:nvSpPr>
            <p:cNvPr id="94213" name="Oval 7">
              <a:extLst>
                <a:ext uri="{FF2B5EF4-FFF2-40B4-BE49-F238E27FC236}">
                  <a16:creationId xmlns:a16="http://schemas.microsoft.com/office/drawing/2014/main" id="{ED041D46-EB70-DF45-B156-8FCE5BC2D206}"/>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94214" name="Oval 8">
              <a:extLst>
                <a:ext uri="{FF2B5EF4-FFF2-40B4-BE49-F238E27FC236}">
                  <a16:creationId xmlns:a16="http://schemas.microsoft.com/office/drawing/2014/main" id="{3731B406-E8E5-5C41-BC5F-D2DE80CF0708}"/>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94215" name="Oval 9">
              <a:extLst>
                <a:ext uri="{FF2B5EF4-FFF2-40B4-BE49-F238E27FC236}">
                  <a16:creationId xmlns:a16="http://schemas.microsoft.com/office/drawing/2014/main" id="{A3832602-02C0-1B4E-8704-70DB28EA6389}"/>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a:extLst>
              <a:ext uri="{FF2B5EF4-FFF2-40B4-BE49-F238E27FC236}">
                <a16:creationId xmlns:a16="http://schemas.microsoft.com/office/drawing/2014/main" id="{A79FBA1E-6C70-A447-82EB-DDCE8780710D}"/>
              </a:ext>
            </a:extLst>
          </p:cNvPr>
          <p:cNvGrpSpPr>
            <a:grpSpLocks/>
          </p:cNvGrpSpPr>
          <p:nvPr/>
        </p:nvGrpSpPr>
        <p:grpSpPr bwMode="auto">
          <a:xfrm>
            <a:off x="228600" y="1066800"/>
            <a:ext cx="8534400" cy="1016000"/>
            <a:chOff x="144" y="672"/>
            <a:chExt cx="5376" cy="640"/>
          </a:xfrm>
        </p:grpSpPr>
        <p:sp>
          <p:nvSpPr>
            <p:cNvPr id="100388" name="Text Box 3">
              <a:extLst>
                <a:ext uri="{FF2B5EF4-FFF2-40B4-BE49-F238E27FC236}">
                  <a16:creationId xmlns:a16="http://schemas.microsoft.com/office/drawing/2014/main" id="{D521E913-92A6-404A-886D-CEA41BFADE2D}"/>
                </a:ext>
              </a:extLst>
            </p:cNvPr>
            <p:cNvSpPr txBox="1">
              <a:spLocks noChangeArrowheads="1"/>
            </p:cNvSpPr>
            <p:nvPr/>
          </p:nvSpPr>
          <p:spPr bwMode="auto">
            <a:xfrm>
              <a:off x="432" y="672"/>
              <a:ext cx="164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2000">
                  <a:latin typeface="Arial" panose="020B0604020202020204" pitchFamily="34" charset="0"/>
                  <a:cs typeface="Arial" panose="020B0604020202020204" pitchFamily="34" charset="0"/>
                </a:rPr>
                <a:t>Five kingdom system</a:t>
              </a:r>
              <a:r>
                <a:rPr lang="en-US" altLang="en-US">
                  <a:latin typeface="Arial" panose="020B0604020202020204" pitchFamily="34" charset="0"/>
                  <a:cs typeface="Arial" panose="020B0604020202020204" pitchFamily="34" charset="0"/>
                </a:rPr>
                <a:t>:</a:t>
              </a:r>
            </a:p>
          </p:txBody>
        </p:sp>
        <p:grpSp>
          <p:nvGrpSpPr>
            <p:cNvPr id="100389" name="Group 4">
              <a:extLst>
                <a:ext uri="{FF2B5EF4-FFF2-40B4-BE49-F238E27FC236}">
                  <a16:creationId xmlns:a16="http://schemas.microsoft.com/office/drawing/2014/main" id="{F40A05D7-0432-F545-B42C-71E574548E24}"/>
                </a:ext>
              </a:extLst>
            </p:cNvPr>
            <p:cNvGrpSpPr>
              <a:grpSpLocks/>
            </p:cNvGrpSpPr>
            <p:nvPr/>
          </p:nvGrpSpPr>
          <p:grpSpPr bwMode="auto">
            <a:xfrm>
              <a:off x="144" y="1056"/>
              <a:ext cx="5376" cy="256"/>
              <a:chOff x="144" y="1056"/>
              <a:chExt cx="5376" cy="256"/>
            </a:xfrm>
          </p:grpSpPr>
          <p:sp>
            <p:nvSpPr>
              <p:cNvPr id="100390" name="Text Box 5">
                <a:extLst>
                  <a:ext uri="{FF2B5EF4-FFF2-40B4-BE49-F238E27FC236}">
                    <a16:creationId xmlns:a16="http://schemas.microsoft.com/office/drawing/2014/main" id="{59F926BD-EF1A-704A-A153-3BEDEAA61DC3}"/>
                  </a:ext>
                </a:extLst>
              </p:cNvPr>
              <p:cNvSpPr txBox="1">
                <a:spLocks noChangeArrowheads="1"/>
              </p:cNvSpPr>
              <p:nvPr/>
            </p:nvSpPr>
            <p:spPr bwMode="auto">
              <a:xfrm>
                <a:off x="144" y="1056"/>
                <a:ext cx="1248" cy="256"/>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2000">
                    <a:latin typeface="Arial" panose="020B0604020202020204" pitchFamily="34" charset="0"/>
                    <a:cs typeface="Arial" panose="020B0604020202020204" pitchFamily="34" charset="0"/>
                  </a:rPr>
                  <a:t>Monera</a:t>
                </a:r>
              </a:p>
            </p:txBody>
          </p:sp>
          <p:sp>
            <p:nvSpPr>
              <p:cNvPr id="100391" name="Text Box 6">
                <a:extLst>
                  <a:ext uri="{FF2B5EF4-FFF2-40B4-BE49-F238E27FC236}">
                    <a16:creationId xmlns:a16="http://schemas.microsoft.com/office/drawing/2014/main" id="{064463AA-1912-7E44-9A77-CD37A17A0993}"/>
                  </a:ext>
                </a:extLst>
              </p:cNvPr>
              <p:cNvSpPr txBox="1">
                <a:spLocks noChangeArrowheads="1"/>
              </p:cNvSpPr>
              <p:nvPr/>
            </p:nvSpPr>
            <p:spPr bwMode="auto">
              <a:xfrm>
                <a:off x="1536" y="1056"/>
                <a:ext cx="917" cy="25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2000">
                    <a:latin typeface="Arial" panose="020B0604020202020204" pitchFamily="34" charset="0"/>
                    <a:cs typeface="Arial" panose="020B0604020202020204" pitchFamily="34" charset="0"/>
                  </a:rPr>
                  <a:t>Protista</a:t>
                </a:r>
              </a:p>
            </p:txBody>
          </p:sp>
          <p:sp>
            <p:nvSpPr>
              <p:cNvPr id="100392" name="Text Box 7">
                <a:extLst>
                  <a:ext uri="{FF2B5EF4-FFF2-40B4-BE49-F238E27FC236}">
                    <a16:creationId xmlns:a16="http://schemas.microsoft.com/office/drawing/2014/main" id="{7118B15D-E158-D447-A9EF-B3CAD4E23BBB}"/>
                  </a:ext>
                </a:extLst>
              </p:cNvPr>
              <p:cNvSpPr txBox="1">
                <a:spLocks noChangeArrowheads="1"/>
              </p:cNvSpPr>
              <p:nvPr/>
            </p:nvSpPr>
            <p:spPr bwMode="auto">
              <a:xfrm>
                <a:off x="3552" y="1056"/>
                <a:ext cx="816" cy="256"/>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2000">
                    <a:latin typeface="Arial" panose="020B0604020202020204" pitchFamily="34" charset="0"/>
                    <a:cs typeface="Arial" panose="020B0604020202020204" pitchFamily="34" charset="0"/>
                  </a:rPr>
                  <a:t>Fungi</a:t>
                </a:r>
              </a:p>
            </p:txBody>
          </p:sp>
          <p:sp>
            <p:nvSpPr>
              <p:cNvPr id="100393" name="Text Box 8">
                <a:extLst>
                  <a:ext uri="{FF2B5EF4-FFF2-40B4-BE49-F238E27FC236}">
                    <a16:creationId xmlns:a16="http://schemas.microsoft.com/office/drawing/2014/main" id="{281CF8DE-D402-BD46-ADA7-2BC9B7EFAFD5}"/>
                  </a:ext>
                </a:extLst>
              </p:cNvPr>
              <p:cNvSpPr txBox="1">
                <a:spLocks noChangeArrowheads="1"/>
              </p:cNvSpPr>
              <p:nvPr/>
            </p:nvSpPr>
            <p:spPr bwMode="auto">
              <a:xfrm>
                <a:off x="2544" y="1056"/>
                <a:ext cx="912" cy="256"/>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2000">
                    <a:latin typeface="Arial" panose="020B0604020202020204" pitchFamily="34" charset="0"/>
                    <a:cs typeface="Arial" panose="020B0604020202020204" pitchFamily="34" charset="0"/>
                  </a:rPr>
                  <a:t>Plantae</a:t>
                </a:r>
              </a:p>
            </p:txBody>
          </p:sp>
          <p:sp>
            <p:nvSpPr>
              <p:cNvPr id="100394" name="Text Box 9">
                <a:extLst>
                  <a:ext uri="{FF2B5EF4-FFF2-40B4-BE49-F238E27FC236}">
                    <a16:creationId xmlns:a16="http://schemas.microsoft.com/office/drawing/2014/main" id="{447E94AF-E448-D243-B7B6-41865A1A326C}"/>
                  </a:ext>
                </a:extLst>
              </p:cNvPr>
              <p:cNvSpPr txBox="1">
                <a:spLocks noChangeArrowheads="1"/>
              </p:cNvSpPr>
              <p:nvPr/>
            </p:nvSpPr>
            <p:spPr bwMode="auto">
              <a:xfrm>
                <a:off x="4464" y="1056"/>
                <a:ext cx="1056" cy="256"/>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2000">
                    <a:latin typeface="Arial" panose="020B0604020202020204" pitchFamily="34" charset="0"/>
                    <a:cs typeface="Arial" panose="020B0604020202020204" pitchFamily="34" charset="0"/>
                  </a:rPr>
                  <a:t>Animalia</a:t>
                </a:r>
              </a:p>
            </p:txBody>
          </p:sp>
        </p:grpSp>
      </p:grpSp>
      <p:grpSp>
        <p:nvGrpSpPr>
          <p:cNvPr id="65546" name="Group 10">
            <a:extLst>
              <a:ext uri="{FF2B5EF4-FFF2-40B4-BE49-F238E27FC236}">
                <a16:creationId xmlns:a16="http://schemas.microsoft.com/office/drawing/2014/main" id="{8455E452-ADA4-2742-BC95-94FD6DE01D65}"/>
              </a:ext>
            </a:extLst>
          </p:cNvPr>
          <p:cNvGrpSpPr>
            <a:grpSpLocks/>
          </p:cNvGrpSpPr>
          <p:nvPr/>
        </p:nvGrpSpPr>
        <p:grpSpPr bwMode="auto">
          <a:xfrm>
            <a:off x="228600" y="2305050"/>
            <a:ext cx="8610600" cy="1181100"/>
            <a:chOff x="144" y="1452"/>
            <a:chExt cx="5424" cy="744"/>
          </a:xfrm>
        </p:grpSpPr>
        <p:sp>
          <p:nvSpPr>
            <p:cNvPr id="100380" name="Rectangle 11">
              <a:extLst>
                <a:ext uri="{FF2B5EF4-FFF2-40B4-BE49-F238E27FC236}">
                  <a16:creationId xmlns:a16="http://schemas.microsoft.com/office/drawing/2014/main" id="{61AC97B3-BC35-5E4E-B6E8-57C98D7C8BED}"/>
                </a:ext>
              </a:extLst>
            </p:cNvPr>
            <p:cNvSpPr>
              <a:spLocks noChangeArrowheads="1"/>
            </p:cNvSpPr>
            <p:nvPr/>
          </p:nvSpPr>
          <p:spPr bwMode="auto">
            <a:xfrm>
              <a:off x="475" y="1452"/>
              <a:ext cx="159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2000">
                  <a:latin typeface="Arial" panose="020B0604020202020204" pitchFamily="34" charset="0"/>
                  <a:cs typeface="Arial" panose="020B0604020202020204" pitchFamily="34" charset="0"/>
                </a:rPr>
                <a:t>Six kingdom system:</a:t>
              </a:r>
            </a:p>
          </p:txBody>
        </p:sp>
        <p:grpSp>
          <p:nvGrpSpPr>
            <p:cNvPr id="100381" name="Group 12">
              <a:extLst>
                <a:ext uri="{FF2B5EF4-FFF2-40B4-BE49-F238E27FC236}">
                  <a16:creationId xmlns:a16="http://schemas.microsoft.com/office/drawing/2014/main" id="{C95173B4-348B-E341-88A5-33C99D7975D8}"/>
                </a:ext>
              </a:extLst>
            </p:cNvPr>
            <p:cNvGrpSpPr>
              <a:grpSpLocks/>
            </p:cNvGrpSpPr>
            <p:nvPr/>
          </p:nvGrpSpPr>
          <p:grpSpPr bwMode="auto">
            <a:xfrm>
              <a:off x="144" y="1824"/>
              <a:ext cx="5424" cy="372"/>
              <a:chOff x="144" y="1824"/>
              <a:chExt cx="5424" cy="372"/>
            </a:xfrm>
          </p:grpSpPr>
          <p:sp>
            <p:nvSpPr>
              <p:cNvPr id="100382" name="Text Box 13">
                <a:extLst>
                  <a:ext uri="{FF2B5EF4-FFF2-40B4-BE49-F238E27FC236}">
                    <a16:creationId xmlns:a16="http://schemas.microsoft.com/office/drawing/2014/main" id="{FC306324-D2FE-4541-B17C-A1337F460FB3}"/>
                  </a:ext>
                </a:extLst>
              </p:cNvPr>
              <p:cNvSpPr txBox="1">
                <a:spLocks noChangeArrowheads="1"/>
              </p:cNvSpPr>
              <p:nvPr/>
            </p:nvSpPr>
            <p:spPr bwMode="auto">
              <a:xfrm>
                <a:off x="144" y="1824"/>
                <a:ext cx="624" cy="372"/>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1600" b="1">
                    <a:latin typeface="Arial" panose="020B0604020202020204" pitchFamily="34" charset="0"/>
                    <a:cs typeface="Arial" panose="020B0604020202020204" pitchFamily="34" charset="0"/>
                  </a:rPr>
                  <a:t>Eu-</a:t>
                </a:r>
              </a:p>
              <a:p>
                <a:pPr algn="ctr"/>
                <a:r>
                  <a:rPr lang="en-US" altLang="en-US" sz="1600" b="1">
                    <a:latin typeface="Arial" panose="020B0604020202020204" pitchFamily="34" charset="0"/>
                    <a:cs typeface="Arial" panose="020B0604020202020204" pitchFamily="34" charset="0"/>
                  </a:rPr>
                  <a:t>bacteria</a:t>
                </a:r>
              </a:p>
            </p:txBody>
          </p:sp>
          <p:sp>
            <p:nvSpPr>
              <p:cNvPr id="100383" name="Text Box 14">
                <a:extLst>
                  <a:ext uri="{FF2B5EF4-FFF2-40B4-BE49-F238E27FC236}">
                    <a16:creationId xmlns:a16="http://schemas.microsoft.com/office/drawing/2014/main" id="{5F5004FD-178D-CF49-A204-717BEC4F0B48}"/>
                  </a:ext>
                </a:extLst>
              </p:cNvPr>
              <p:cNvSpPr txBox="1">
                <a:spLocks noChangeArrowheads="1"/>
              </p:cNvSpPr>
              <p:nvPr/>
            </p:nvSpPr>
            <p:spPr bwMode="auto">
              <a:xfrm>
                <a:off x="1584" y="1824"/>
                <a:ext cx="917" cy="25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2000">
                    <a:latin typeface="Arial" panose="020B0604020202020204" pitchFamily="34" charset="0"/>
                    <a:cs typeface="Arial" panose="020B0604020202020204" pitchFamily="34" charset="0"/>
                  </a:rPr>
                  <a:t>Protista</a:t>
                </a:r>
              </a:p>
            </p:txBody>
          </p:sp>
          <p:sp>
            <p:nvSpPr>
              <p:cNvPr id="100384" name="Text Box 15">
                <a:extLst>
                  <a:ext uri="{FF2B5EF4-FFF2-40B4-BE49-F238E27FC236}">
                    <a16:creationId xmlns:a16="http://schemas.microsoft.com/office/drawing/2014/main" id="{A82BDBD0-AF0A-234F-B178-A9E5C3CEDD55}"/>
                  </a:ext>
                </a:extLst>
              </p:cNvPr>
              <p:cNvSpPr txBox="1">
                <a:spLocks noChangeArrowheads="1"/>
              </p:cNvSpPr>
              <p:nvPr/>
            </p:nvSpPr>
            <p:spPr bwMode="auto">
              <a:xfrm>
                <a:off x="3600" y="1824"/>
                <a:ext cx="816" cy="256"/>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2000">
                    <a:latin typeface="Arial" panose="020B0604020202020204" pitchFamily="34" charset="0"/>
                    <a:cs typeface="Arial" panose="020B0604020202020204" pitchFamily="34" charset="0"/>
                  </a:rPr>
                  <a:t>Fungi</a:t>
                </a:r>
              </a:p>
            </p:txBody>
          </p:sp>
          <p:sp>
            <p:nvSpPr>
              <p:cNvPr id="100385" name="Text Box 16">
                <a:extLst>
                  <a:ext uri="{FF2B5EF4-FFF2-40B4-BE49-F238E27FC236}">
                    <a16:creationId xmlns:a16="http://schemas.microsoft.com/office/drawing/2014/main" id="{61D55E6E-B73E-B147-BD44-FEB78F03D78E}"/>
                  </a:ext>
                </a:extLst>
              </p:cNvPr>
              <p:cNvSpPr txBox="1">
                <a:spLocks noChangeArrowheads="1"/>
              </p:cNvSpPr>
              <p:nvPr/>
            </p:nvSpPr>
            <p:spPr bwMode="auto">
              <a:xfrm>
                <a:off x="2592" y="1824"/>
                <a:ext cx="912" cy="256"/>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2000">
                    <a:latin typeface="Arial" panose="020B0604020202020204" pitchFamily="34" charset="0"/>
                    <a:cs typeface="Arial" panose="020B0604020202020204" pitchFamily="34" charset="0"/>
                  </a:rPr>
                  <a:t>Plantae</a:t>
                </a:r>
              </a:p>
            </p:txBody>
          </p:sp>
          <p:sp>
            <p:nvSpPr>
              <p:cNvPr id="100386" name="Text Box 17">
                <a:extLst>
                  <a:ext uri="{FF2B5EF4-FFF2-40B4-BE49-F238E27FC236}">
                    <a16:creationId xmlns:a16="http://schemas.microsoft.com/office/drawing/2014/main" id="{8ACB387D-0B24-B142-979E-085482205F55}"/>
                  </a:ext>
                </a:extLst>
              </p:cNvPr>
              <p:cNvSpPr txBox="1">
                <a:spLocks noChangeArrowheads="1"/>
              </p:cNvSpPr>
              <p:nvPr/>
            </p:nvSpPr>
            <p:spPr bwMode="auto">
              <a:xfrm>
                <a:off x="4512" y="1824"/>
                <a:ext cx="1056" cy="256"/>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2000">
                    <a:latin typeface="Arial" panose="020B0604020202020204" pitchFamily="34" charset="0"/>
                    <a:cs typeface="Arial" panose="020B0604020202020204" pitchFamily="34" charset="0"/>
                  </a:rPr>
                  <a:t>Animalia</a:t>
                </a:r>
              </a:p>
            </p:txBody>
          </p:sp>
          <p:sp>
            <p:nvSpPr>
              <p:cNvPr id="100387" name="Text Box 18">
                <a:extLst>
                  <a:ext uri="{FF2B5EF4-FFF2-40B4-BE49-F238E27FC236}">
                    <a16:creationId xmlns:a16="http://schemas.microsoft.com/office/drawing/2014/main" id="{292E974D-4731-C146-AAAC-E28E92978527}"/>
                  </a:ext>
                </a:extLst>
              </p:cNvPr>
              <p:cNvSpPr txBox="1">
                <a:spLocks noChangeArrowheads="1"/>
              </p:cNvSpPr>
              <p:nvPr/>
            </p:nvSpPr>
            <p:spPr bwMode="auto">
              <a:xfrm>
                <a:off x="864" y="1824"/>
                <a:ext cx="624" cy="372"/>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1600" b="1">
                    <a:latin typeface="Arial" panose="020B0604020202020204" pitchFamily="34" charset="0"/>
                    <a:cs typeface="Arial" panose="020B0604020202020204" pitchFamily="34" charset="0"/>
                  </a:rPr>
                  <a:t>Archae-bacteria</a:t>
                </a:r>
              </a:p>
            </p:txBody>
          </p:sp>
        </p:grpSp>
      </p:grpSp>
      <p:grpSp>
        <p:nvGrpSpPr>
          <p:cNvPr id="65555" name="Group 19">
            <a:extLst>
              <a:ext uri="{FF2B5EF4-FFF2-40B4-BE49-F238E27FC236}">
                <a16:creationId xmlns:a16="http://schemas.microsoft.com/office/drawing/2014/main" id="{6421FE0E-144B-5042-B395-D826D0BB656E}"/>
              </a:ext>
            </a:extLst>
          </p:cNvPr>
          <p:cNvGrpSpPr>
            <a:grpSpLocks/>
          </p:cNvGrpSpPr>
          <p:nvPr/>
        </p:nvGrpSpPr>
        <p:grpSpPr bwMode="auto">
          <a:xfrm>
            <a:off x="228600" y="3733800"/>
            <a:ext cx="8610600" cy="1123950"/>
            <a:chOff x="144" y="2352"/>
            <a:chExt cx="5424" cy="708"/>
          </a:xfrm>
        </p:grpSpPr>
        <p:sp>
          <p:nvSpPr>
            <p:cNvPr id="100369" name="Rectangle 20">
              <a:extLst>
                <a:ext uri="{FF2B5EF4-FFF2-40B4-BE49-F238E27FC236}">
                  <a16:creationId xmlns:a16="http://schemas.microsoft.com/office/drawing/2014/main" id="{7561E783-D62F-5D49-8E2D-D861886F1B18}"/>
                </a:ext>
              </a:extLst>
            </p:cNvPr>
            <p:cNvSpPr>
              <a:spLocks noChangeArrowheads="1"/>
            </p:cNvSpPr>
            <p:nvPr/>
          </p:nvSpPr>
          <p:spPr bwMode="auto">
            <a:xfrm>
              <a:off x="432" y="2352"/>
              <a:ext cx="171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2000">
                  <a:latin typeface="Arial" panose="020B0604020202020204" pitchFamily="34" charset="0"/>
                  <a:cs typeface="Arial" panose="020B0604020202020204" pitchFamily="34" charset="0"/>
                </a:rPr>
                <a:t>Three domain system:</a:t>
              </a:r>
            </a:p>
          </p:txBody>
        </p:sp>
        <p:grpSp>
          <p:nvGrpSpPr>
            <p:cNvPr id="100370" name="Group 21">
              <a:extLst>
                <a:ext uri="{FF2B5EF4-FFF2-40B4-BE49-F238E27FC236}">
                  <a16:creationId xmlns:a16="http://schemas.microsoft.com/office/drawing/2014/main" id="{706BA339-3A00-A740-AD79-8DB8C1564CFC}"/>
                </a:ext>
              </a:extLst>
            </p:cNvPr>
            <p:cNvGrpSpPr>
              <a:grpSpLocks/>
            </p:cNvGrpSpPr>
            <p:nvPr/>
          </p:nvGrpSpPr>
          <p:grpSpPr bwMode="auto">
            <a:xfrm>
              <a:off x="144" y="2688"/>
              <a:ext cx="5424" cy="372"/>
              <a:chOff x="144" y="2688"/>
              <a:chExt cx="5424" cy="372"/>
            </a:xfrm>
          </p:grpSpPr>
          <p:sp>
            <p:nvSpPr>
              <p:cNvPr id="100371" name="Text Box 22">
                <a:extLst>
                  <a:ext uri="{FF2B5EF4-FFF2-40B4-BE49-F238E27FC236}">
                    <a16:creationId xmlns:a16="http://schemas.microsoft.com/office/drawing/2014/main" id="{C9CD51F9-6E91-F840-B751-1F1B483BB84C}"/>
                  </a:ext>
                </a:extLst>
              </p:cNvPr>
              <p:cNvSpPr txBox="1">
                <a:spLocks noChangeArrowheads="1"/>
              </p:cNvSpPr>
              <p:nvPr/>
            </p:nvSpPr>
            <p:spPr bwMode="auto">
              <a:xfrm>
                <a:off x="144" y="2688"/>
                <a:ext cx="624" cy="372"/>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1600" b="1">
                    <a:latin typeface="Arial" panose="020B0604020202020204" pitchFamily="34" charset="0"/>
                    <a:cs typeface="Arial" panose="020B0604020202020204" pitchFamily="34" charset="0"/>
                  </a:rPr>
                  <a:t>Eu-</a:t>
                </a:r>
              </a:p>
              <a:p>
                <a:pPr algn="ctr"/>
                <a:r>
                  <a:rPr lang="en-US" altLang="en-US" sz="1600" b="1">
                    <a:latin typeface="Arial" panose="020B0604020202020204" pitchFamily="34" charset="0"/>
                    <a:cs typeface="Arial" panose="020B0604020202020204" pitchFamily="34" charset="0"/>
                  </a:rPr>
                  <a:t>bacteria</a:t>
                </a:r>
              </a:p>
            </p:txBody>
          </p:sp>
          <p:sp>
            <p:nvSpPr>
              <p:cNvPr id="100372" name="Text Box 23">
                <a:extLst>
                  <a:ext uri="{FF2B5EF4-FFF2-40B4-BE49-F238E27FC236}">
                    <a16:creationId xmlns:a16="http://schemas.microsoft.com/office/drawing/2014/main" id="{9D467BEF-302D-BB46-A199-051FF5CFC04E}"/>
                  </a:ext>
                </a:extLst>
              </p:cNvPr>
              <p:cNvSpPr txBox="1">
                <a:spLocks noChangeArrowheads="1"/>
              </p:cNvSpPr>
              <p:nvPr/>
            </p:nvSpPr>
            <p:spPr bwMode="auto">
              <a:xfrm>
                <a:off x="864" y="2688"/>
                <a:ext cx="624" cy="372"/>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1600" b="1">
                    <a:latin typeface="Arial" panose="020B0604020202020204" pitchFamily="34" charset="0"/>
                    <a:cs typeface="Arial" panose="020B0604020202020204" pitchFamily="34" charset="0"/>
                  </a:rPr>
                  <a:t>Archae-bacteria</a:t>
                </a:r>
              </a:p>
            </p:txBody>
          </p:sp>
          <p:grpSp>
            <p:nvGrpSpPr>
              <p:cNvPr id="100373" name="Group 24">
                <a:extLst>
                  <a:ext uri="{FF2B5EF4-FFF2-40B4-BE49-F238E27FC236}">
                    <a16:creationId xmlns:a16="http://schemas.microsoft.com/office/drawing/2014/main" id="{16F3F85D-F8B9-8142-9912-5E6F5264282B}"/>
                  </a:ext>
                </a:extLst>
              </p:cNvPr>
              <p:cNvGrpSpPr>
                <a:grpSpLocks/>
              </p:cNvGrpSpPr>
              <p:nvPr/>
            </p:nvGrpSpPr>
            <p:grpSpPr bwMode="auto">
              <a:xfrm>
                <a:off x="1584" y="2688"/>
                <a:ext cx="3984" cy="256"/>
                <a:chOff x="1584" y="2832"/>
                <a:chExt cx="3984" cy="256"/>
              </a:xfrm>
            </p:grpSpPr>
            <p:grpSp>
              <p:nvGrpSpPr>
                <p:cNvPr id="100374" name="Group 25">
                  <a:extLst>
                    <a:ext uri="{FF2B5EF4-FFF2-40B4-BE49-F238E27FC236}">
                      <a16:creationId xmlns:a16="http://schemas.microsoft.com/office/drawing/2014/main" id="{D89FA390-84AD-874D-9CD2-1681AB34E2C7}"/>
                    </a:ext>
                  </a:extLst>
                </p:cNvPr>
                <p:cNvGrpSpPr>
                  <a:grpSpLocks/>
                </p:cNvGrpSpPr>
                <p:nvPr/>
              </p:nvGrpSpPr>
              <p:grpSpPr bwMode="auto">
                <a:xfrm>
                  <a:off x="1584" y="2832"/>
                  <a:ext cx="3984" cy="256"/>
                  <a:chOff x="1584" y="2832"/>
                  <a:chExt cx="3984" cy="256"/>
                </a:xfrm>
              </p:grpSpPr>
              <p:sp>
                <p:nvSpPr>
                  <p:cNvPr id="100376" name="Text Box 26">
                    <a:extLst>
                      <a:ext uri="{FF2B5EF4-FFF2-40B4-BE49-F238E27FC236}">
                        <a16:creationId xmlns:a16="http://schemas.microsoft.com/office/drawing/2014/main" id="{AB7D7BC5-B8E6-CD43-AD78-05E747497591}"/>
                      </a:ext>
                    </a:extLst>
                  </p:cNvPr>
                  <p:cNvSpPr txBox="1">
                    <a:spLocks noChangeArrowheads="1"/>
                  </p:cNvSpPr>
                  <p:nvPr/>
                </p:nvSpPr>
                <p:spPr bwMode="auto">
                  <a:xfrm>
                    <a:off x="1584" y="2832"/>
                    <a:ext cx="1008" cy="25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2000">
                        <a:latin typeface="Arial" panose="020B0604020202020204" pitchFamily="34" charset="0"/>
                        <a:cs typeface="Arial" panose="020B0604020202020204" pitchFamily="34" charset="0"/>
                      </a:rPr>
                      <a:t> </a:t>
                    </a:r>
                  </a:p>
                </p:txBody>
              </p:sp>
              <p:sp>
                <p:nvSpPr>
                  <p:cNvPr id="100377" name="Text Box 27">
                    <a:extLst>
                      <a:ext uri="{FF2B5EF4-FFF2-40B4-BE49-F238E27FC236}">
                        <a16:creationId xmlns:a16="http://schemas.microsoft.com/office/drawing/2014/main" id="{DD66E48F-96AF-204F-9EEF-6589B9F47347}"/>
                      </a:ext>
                    </a:extLst>
                  </p:cNvPr>
                  <p:cNvSpPr txBox="1">
                    <a:spLocks noChangeArrowheads="1"/>
                  </p:cNvSpPr>
                  <p:nvPr/>
                </p:nvSpPr>
                <p:spPr bwMode="auto">
                  <a:xfrm>
                    <a:off x="3600" y="2832"/>
                    <a:ext cx="912" cy="256"/>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2000">
                        <a:latin typeface="Arial" panose="020B0604020202020204" pitchFamily="34" charset="0"/>
                        <a:cs typeface="Arial" panose="020B0604020202020204" pitchFamily="34" charset="0"/>
                      </a:rPr>
                      <a:t> </a:t>
                    </a:r>
                  </a:p>
                </p:txBody>
              </p:sp>
              <p:sp>
                <p:nvSpPr>
                  <p:cNvPr id="100378" name="Text Box 28">
                    <a:extLst>
                      <a:ext uri="{FF2B5EF4-FFF2-40B4-BE49-F238E27FC236}">
                        <a16:creationId xmlns:a16="http://schemas.microsoft.com/office/drawing/2014/main" id="{1A81DAC9-CE3D-1C44-814C-A30F0D213A0D}"/>
                      </a:ext>
                    </a:extLst>
                  </p:cNvPr>
                  <p:cNvSpPr txBox="1">
                    <a:spLocks noChangeArrowheads="1"/>
                  </p:cNvSpPr>
                  <p:nvPr/>
                </p:nvSpPr>
                <p:spPr bwMode="auto">
                  <a:xfrm>
                    <a:off x="2592" y="2832"/>
                    <a:ext cx="1008" cy="256"/>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2000">
                        <a:latin typeface="Arial" panose="020B0604020202020204" pitchFamily="34" charset="0"/>
                        <a:cs typeface="Arial" panose="020B0604020202020204" pitchFamily="34" charset="0"/>
                      </a:rPr>
                      <a:t> </a:t>
                    </a:r>
                  </a:p>
                </p:txBody>
              </p:sp>
              <p:sp>
                <p:nvSpPr>
                  <p:cNvPr id="100379" name="Text Box 29">
                    <a:extLst>
                      <a:ext uri="{FF2B5EF4-FFF2-40B4-BE49-F238E27FC236}">
                        <a16:creationId xmlns:a16="http://schemas.microsoft.com/office/drawing/2014/main" id="{84D5C3D3-C3DA-7A42-A53D-334EAC676F52}"/>
                      </a:ext>
                    </a:extLst>
                  </p:cNvPr>
                  <p:cNvSpPr txBox="1">
                    <a:spLocks noChangeArrowheads="1"/>
                  </p:cNvSpPr>
                  <p:nvPr/>
                </p:nvSpPr>
                <p:spPr bwMode="auto">
                  <a:xfrm>
                    <a:off x="4512" y="2832"/>
                    <a:ext cx="1056" cy="256"/>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2000">
                        <a:latin typeface="Arial" panose="020B0604020202020204" pitchFamily="34" charset="0"/>
                        <a:cs typeface="Arial" panose="020B0604020202020204" pitchFamily="34" charset="0"/>
                      </a:rPr>
                      <a:t> </a:t>
                    </a:r>
                  </a:p>
                </p:txBody>
              </p:sp>
            </p:grpSp>
            <p:sp>
              <p:nvSpPr>
                <p:cNvPr id="100375" name="Text Box 30">
                  <a:extLst>
                    <a:ext uri="{FF2B5EF4-FFF2-40B4-BE49-F238E27FC236}">
                      <a16:creationId xmlns:a16="http://schemas.microsoft.com/office/drawing/2014/main" id="{1E39CE2D-F0F7-9E4A-BCE8-AB4D1DBB7459}"/>
                    </a:ext>
                  </a:extLst>
                </p:cNvPr>
                <p:cNvSpPr txBox="1">
                  <a:spLocks noChangeArrowheads="1"/>
                </p:cNvSpPr>
                <p:nvPr/>
              </p:nvSpPr>
              <p:spPr bwMode="auto">
                <a:xfrm>
                  <a:off x="2208" y="2832"/>
                  <a:ext cx="28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2000">
                      <a:latin typeface="Arial" panose="020B0604020202020204" pitchFamily="34" charset="0"/>
                      <a:cs typeface="Arial" panose="020B0604020202020204" pitchFamily="34" charset="0"/>
                    </a:rPr>
                    <a:t>E      U       K        A       R       Y      A</a:t>
                  </a:r>
                  <a:endParaRPr lang="en-US" altLang="en-US">
                    <a:latin typeface="Arial" panose="020B0604020202020204" pitchFamily="34" charset="0"/>
                    <a:cs typeface="Arial" panose="020B0604020202020204" pitchFamily="34" charset="0"/>
                  </a:endParaRPr>
                </a:p>
              </p:txBody>
            </p:sp>
          </p:grpSp>
        </p:grpSp>
      </p:grpSp>
      <p:grpSp>
        <p:nvGrpSpPr>
          <p:cNvPr id="65567" name="Group 31">
            <a:extLst>
              <a:ext uri="{FF2B5EF4-FFF2-40B4-BE49-F238E27FC236}">
                <a16:creationId xmlns:a16="http://schemas.microsoft.com/office/drawing/2014/main" id="{EAAAFB47-F178-F742-A367-6DCDFD464B79}"/>
              </a:ext>
            </a:extLst>
          </p:cNvPr>
          <p:cNvGrpSpPr>
            <a:grpSpLocks/>
          </p:cNvGrpSpPr>
          <p:nvPr/>
        </p:nvGrpSpPr>
        <p:grpSpPr bwMode="auto">
          <a:xfrm>
            <a:off x="304800" y="5029200"/>
            <a:ext cx="8534400" cy="1674813"/>
            <a:chOff x="192" y="3168"/>
            <a:chExt cx="5376" cy="1055"/>
          </a:xfrm>
        </p:grpSpPr>
        <p:sp>
          <p:nvSpPr>
            <p:cNvPr id="100359" name="Rectangle 32">
              <a:extLst>
                <a:ext uri="{FF2B5EF4-FFF2-40B4-BE49-F238E27FC236}">
                  <a16:creationId xmlns:a16="http://schemas.microsoft.com/office/drawing/2014/main" id="{75048E96-F425-8E44-BE01-321ADFDFEF15}"/>
                </a:ext>
              </a:extLst>
            </p:cNvPr>
            <p:cNvSpPr>
              <a:spLocks noChangeArrowheads="1"/>
            </p:cNvSpPr>
            <p:nvPr/>
          </p:nvSpPr>
          <p:spPr bwMode="auto">
            <a:xfrm>
              <a:off x="432" y="3168"/>
              <a:ext cx="17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2000">
                  <a:latin typeface="Arial" panose="020B0604020202020204" pitchFamily="34" charset="0"/>
                  <a:cs typeface="Arial" panose="020B0604020202020204" pitchFamily="34" charset="0"/>
                </a:rPr>
                <a:t>Eight kingdom system:</a:t>
              </a:r>
            </a:p>
          </p:txBody>
        </p:sp>
        <p:grpSp>
          <p:nvGrpSpPr>
            <p:cNvPr id="100360" name="Group 33">
              <a:extLst>
                <a:ext uri="{FF2B5EF4-FFF2-40B4-BE49-F238E27FC236}">
                  <a16:creationId xmlns:a16="http://schemas.microsoft.com/office/drawing/2014/main" id="{58966EE3-39DC-294F-9929-4FE3815142E7}"/>
                </a:ext>
              </a:extLst>
            </p:cNvPr>
            <p:cNvGrpSpPr>
              <a:grpSpLocks/>
            </p:cNvGrpSpPr>
            <p:nvPr/>
          </p:nvGrpSpPr>
          <p:grpSpPr bwMode="auto">
            <a:xfrm>
              <a:off x="192" y="3456"/>
              <a:ext cx="5376" cy="767"/>
              <a:chOff x="192" y="3456"/>
              <a:chExt cx="5376" cy="767"/>
            </a:xfrm>
          </p:grpSpPr>
          <p:sp>
            <p:nvSpPr>
              <p:cNvPr id="100361" name="Text Box 34">
                <a:extLst>
                  <a:ext uri="{FF2B5EF4-FFF2-40B4-BE49-F238E27FC236}">
                    <a16:creationId xmlns:a16="http://schemas.microsoft.com/office/drawing/2014/main" id="{5CEB4464-848F-F641-B163-C132AB39A106}"/>
                  </a:ext>
                </a:extLst>
              </p:cNvPr>
              <p:cNvSpPr txBox="1">
                <a:spLocks noChangeArrowheads="1"/>
              </p:cNvSpPr>
              <p:nvPr/>
            </p:nvSpPr>
            <p:spPr bwMode="auto">
              <a:xfrm>
                <a:off x="192" y="3648"/>
                <a:ext cx="624" cy="372"/>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1600" b="1">
                    <a:latin typeface="Arial" panose="020B0604020202020204" pitchFamily="34" charset="0"/>
                    <a:cs typeface="Arial" panose="020B0604020202020204" pitchFamily="34" charset="0"/>
                  </a:rPr>
                  <a:t>Eu-</a:t>
                </a:r>
              </a:p>
              <a:p>
                <a:pPr algn="ctr"/>
                <a:r>
                  <a:rPr lang="en-US" altLang="en-US" sz="1600" b="1">
                    <a:latin typeface="Arial" panose="020B0604020202020204" pitchFamily="34" charset="0"/>
                    <a:cs typeface="Arial" panose="020B0604020202020204" pitchFamily="34" charset="0"/>
                  </a:rPr>
                  <a:t>bacteria</a:t>
                </a:r>
              </a:p>
            </p:txBody>
          </p:sp>
          <p:sp>
            <p:nvSpPr>
              <p:cNvPr id="100362" name="Text Box 35">
                <a:extLst>
                  <a:ext uri="{FF2B5EF4-FFF2-40B4-BE49-F238E27FC236}">
                    <a16:creationId xmlns:a16="http://schemas.microsoft.com/office/drawing/2014/main" id="{350C5D5F-F55E-3246-A44A-49F2DEE2055B}"/>
                  </a:ext>
                </a:extLst>
              </p:cNvPr>
              <p:cNvSpPr txBox="1">
                <a:spLocks noChangeArrowheads="1"/>
              </p:cNvSpPr>
              <p:nvPr/>
            </p:nvSpPr>
            <p:spPr bwMode="auto">
              <a:xfrm rot="-5400000">
                <a:off x="1382" y="3706"/>
                <a:ext cx="717" cy="21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1600" b="1">
                    <a:latin typeface="Arial" panose="020B0604020202020204" pitchFamily="34" charset="0"/>
                    <a:cs typeface="Arial" panose="020B0604020202020204" pitchFamily="34" charset="0"/>
                  </a:rPr>
                  <a:t>Archezoa</a:t>
                </a:r>
                <a:endParaRPr lang="en-US" altLang="en-US" sz="2000" b="1">
                  <a:latin typeface="Arial" panose="020B0604020202020204" pitchFamily="34" charset="0"/>
                  <a:cs typeface="Arial" panose="020B0604020202020204" pitchFamily="34" charset="0"/>
                </a:endParaRPr>
              </a:p>
            </p:txBody>
          </p:sp>
          <p:sp>
            <p:nvSpPr>
              <p:cNvPr id="100363" name="Text Box 36">
                <a:extLst>
                  <a:ext uri="{FF2B5EF4-FFF2-40B4-BE49-F238E27FC236}">
                    <a16:creationId xmlns:a16="http://schemas.microsoft.com/office/drawing/2014/main" id="{F3C51000-71D0-D246-AF0D-33EFD71DBE3D}"/>
                  </a:ext>
                </a:extLst>
              </p:cNvPr>
              <p:cNvSpPr txBox="1">
                <a:spLocks noChangeArrowheads="1"/>
              </p:cNvSpPr>
              <p:nvPr/>
            </p:nvSpPr>
            <p:spPr bwMode="auto">
              <a:xfrm>
                <a:off x="3744" y="3648"/>
                <a:ext cx="816" cy="256"/>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2000">
                    <a:latin typeface="Arial" panose="020B0604020202020204" pitchFamily="34" charset="0"/>
                    <a:cs typeface="Arial" panose="020B0604020202020204" pitchFamily="34" charset="0"/>
                  </a:rPr>
                  <a:t>Fungi</a:t>
                </a:r>
              </a:p>
            </p:txBody>
          </p:sp>
          <p:sp>
            <p:nvSpPr>
              <p:cNvPr id="100364" name="Text Box 37">
                <a:extLst>
                  <a:ext uri="{FF2B5EF4-FFF2-40B4-BE49-F238E27FC236}">
                    <a16:creationId xmlns:a16="http://schemas.microsoft.com/office/drawing/2014/main" id="{8F357E0C-7C6D-A842-ABFF-C016F2CF73E6}"/>
                  </a:ext>
                </a:extLst>
              </p:cNvPr>
              <p:cNvSpPr txBox="1">
                <a:spLocks noChangeArrowheads="1"/>
              </p:cNvSpPr>
              <p:nvPr/>
            </p:nvSpPr>
            <p:spPr bwMode="auto">
              <a:xfrm>
                <a:off x="2784" y="3648"/>
                <a:ext cx="864" cy="256"/>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2000">
                    <a:latin typeface="Arial" panose="020B0604020202020204" pitchFamily="34" charset="0"/>
                    <a:cs typeface="Arial" panose="020B0604020202020204" pitchFamily="34" charset="0"/>
                  </a:rPr>
                  <a:t>Plantae</a:t>
                </a:r>
              </a:p>
            </p:txBody>
          </p:sp>
          <p:sp>
            <p:nvSpPr>
              <p:cNvPr id="100365" name="Text Box 38">
                <a:extLst>
                  <a:ext uri="{FF2B5EF4-FFF2-40B4-BE49-F238E27FC236}">
                    <a16:creationId xmlns:a16="http://schemas.microsoft.com/office/drawing/2014/main" id="{9249678D-6A69-0A44-8B98-70C2878DC7C6}"/>
                  </a:ext>
                </a:extLst>
              </p:cNvPr>
              <p:cNvSpPr txBox="1">
                <a:spLocks noChangeArrowheads="1"/>
              </p:cNvSpPr>
              <p:nvPr/>
            </p:nvSpPr>
            <p:spPr bwMode="auto">
              <a:xfrm>
                <a:off x="4656" y="3648"/>
                <a:ext cx="912" cy="256"/>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2000">
                    <a:latin typeface="Arial" panose="020B0604020202020204" pitchFamily="34" charset="0"/>
                    <a:cs typeface="Arial" panose="020B0604020202020204" pitchFamily="34" charset="0"/>
                  </a:rPr>
                  <a:t>Animalia</a:t>
                </a:r>
              </a:p>
            </p:txBody>
          </p:sp>
          <p:sp>
            <p:nvSpPr>
              <p:cNvPr id="100366" name="Text Box 39">
                <a:extLst>
                  <a:ext uri="{FF2B5EF4-FFF2-40B4-BE49-F238E27FC236}">
                    <a16:creationId xmlns:a16="http://schemas.microsoft.com/office/drawing/2014/main" id="{52FBDD4B-519C-A042-9A25-76C6FA970812}"/>
                  </a:ext>
                </a:extLst>
              </p:cNvPr>
              <p:cNvSpPr txBox="1">
                <a:spLocks noChangeArrowheads="1"/>
              </p:cNvSpPr>
              <p:nvPr/>
            </p:nvSpPr>
            <p:spPr bwMode="auto">
              <a:xfrm>
                <a:off x="912" y="3648"/>
                <a:ext cx="624" cy="372"/>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1600" b="1">
                    <a:latin typeface="Arial" panose="020B0604020202020204" pitchFamily="34" charset="0"/>
                    <a:cs typeface="Arial" panose="020B0604020202020204" pitchFamily="34" charset="0"/>
                  </a:rPr>
                  <a:t>Archae-bacteria</a:t>
                </a:r>
              </a:p>
            </p:txBody>
          </p:sp>
          <p:sp>
            <p:nvSpPr>
              <p:cNvPr id="100367" name="Text Box 40">
                <a:extLst>
                  <a:ext uri="{FF2B5EF4-FFF2-40B4-BE49-F238E27FC236}">
                    <a16:creationId xmlns:a16="http://schemas.microsoft.com/office/drawing/2014/main" id="{78EA1302-06D1-8844-945E-C2092894F241}"/>
                  </a:ext>
                </a:extLst>
              </p:cNvPr>
              <p:cNvSpPr txBox="1">
                <a:spLocks noChangeArrowheads="1"/>
              </p:cNvSpPr>
              <p:nvPr/>
            </p:nvSpPr>
            <p:spPr bwMode="auto">
              <a:xfrm rot="-5400000">
                <a:off x="1789" y="3731"/>
                <a:ext cx="767" cy="21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1600" b="1">
                    <a:latin typeface="Arial" panose="020B0604020202020204" pitchFamily="34" charset="0"/>
                    <a:cs typeface="Arial" panose="020B0604020202020204" pitchFamily="34" charset="0"/>
                  </a:rPr>
                  <a:t>Chromista</a:t>
                </a:r>
                <a:endParaRPr lang="en-US" altLang="en-US" sz="2000" b="1">
                  <a:latin typeface="Arial" panose="020B0604020202020204" pitchFamily="34" charset="0"/>
                  <a:cs typeface="Arial" panose="020B0604020202020204" pitchFamily="34" charset="0"/>
                </a:endParaRPr>
              </a:p>
            </p:txBody>
          </p:sp>
          <p:sp>
            <p:nvSpPr>
              <p:cNvPr id="100368" name="Text Box 41">
                <a:extLst>
                  <a:ext uri="{FF2B5EF4-FFF2-40B4-BE49-F238E27FC236}">
                    <a16:creationId xmlns:a16="http://schemas.microsoft.com/office/drawing/2014/main" id="{ACB0146A-2976-E44C-9EB7-78B2F11EBCBF}"/>
                  </a:ext>
                </a:extLst>
              </p:cNvPr>
              <p:cNvSpPr txBox="1">
                <a:spLocks noChangeArrowheads="1"/>
              </p:cNvSpPr>
              <p:nvPr/>
            </p:nvSpPr>
            <p:spPr bwMode="auto">
              <a:xfrm rot="-5400000">
                <a:off x="2198" y="3706"/>
                <a:ext cx="717" cy="21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1600" b="1">
                    <a:latin typeface="Arial" panose="020B0604020202020204" pitchFamily="34" charset="0"/>
                    <a:cs typeface="Arial" panose="020B0604020202020204" pitchFamily="34" charset="0"/>
                  </a:rPr>
                  <a:t>Protista</a:t>
                </a:r>
                <a:endParaRPr lang="en-US" altLang="en-US" sz="2000" b="1">
                  <a:latin typeface="Arial" panose="020B0604020202020204" pitchFamily="34" charset="0"/>
                  <a:cs typeface="Arial" panose="020B0604020202020204" pitchFamily="34" charset="0"/>
                </a:endParaRPr>
              </a:p>
            </p:txBody>
          </p:sp>
        </p:grpSp>
      </p:grpSp>
      <p:sp>
        <p:nvSpPr>
          <p:cNvPr id="100358" name="Rectangle 42">
            <a:extLst>
              <a:ext uri="{FF2B5EF4-FFF2-40B4-BE49-F238E27FC236}">
                <a16:creationId xmlns:a16="http://schemas.microsoft.com/office/drawing/2014/main" id="{F3B524FF-A3CC-2249-AA1E-418B682F3864}"/>
              </a:ext>
            </a:extLst>
          </p:cNvPr>
          <p:cNvSpPr>
            <a:spLocks noChangeArrowheads="1"/>
          </p:cNvSpPr>
          <p:nvPr/>
        </p:nvSpPr>
        <p:spPr bwMode="auto">
          <a:xfrm>
            <a:off x="533400" y="228600"/>
            <a:ext cx="5283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4000" b="1">
                <a:latin typeface="Arial" panose="020B0604020202020204" pitchFamily="34" charset="0"/>
                <a:cs typeface="Arial" panose="020B0604020202020204" pitchFamily="34" charset="0"/>
              </a:rPr>
              <a:t>Biological Kingdoms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55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55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55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5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7" descr="26_21-ThreeDomains-U">
            <a:extLst>
              <a:ext uri="{FF2B5EF4-FFF2-40B4-BE49-F238E27FC236}">
                <a16:creationId xmlns:a16="http://schemas.microsoft.com/office/drawing/2014/main" id="{44855942-8BE9-904D-8F8F-9AA89CF94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27013"/>
            <a:ext cx="8548687" cy="640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8">
            <a:extLst>
              <a:ext uri="{FF2B5EF4-FFF2-40B4-BE49-F238E27FC236}">
                <a16:creationId xmlns:a16="http://schemas.microsoft.com/office/drawing/2014/main" id="{D28B0418-D71C-DE43-B4CD-360732263B7B}"/>
              </a:ext>
            </a:extLst>
          </p:cNvPr>
          <p:cNvSpPr>
            <a:spLocks noChangeArrowheads="1"/>
          </p:cNvSpPr>
          <p:nvPr/>
        </p:nvSpPr>
        <p:spPr bwMode="auto">
          <a:xfrm>
            <a:off x="111125"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r>
              <a:rPr lang="en-US" altLang="en-US" sz="1200">
                <a:solidFill>
                  <a:schemeClr val="tx2"/>
                </a:solidFill>
                <a:latin typeface="Arial" panose="020B0604020202020204" pitchFamily="34" charset="0"/>
                <a:cs typeface="Arial" panose="020B0604020202020204" pitchFamily="34" charset="0"/>
              </a:rPr>
              <a:t>Fig. 26-21</a:t>
            </a:r>
          </a:p>
        </p:txBody>
      </p:sp>
      <p:sp>
        <p:nvSpPr>
          <p:cNvPr id="101380" name="Text Box 9">
            <a:extLst>
              <a:ext uri="{FF2B5EF4-FFF2-40B4-BE49-F238E27FC236}">
                <a16:creationId xmlns:a16="http://schemas.microsoft.com/office/drawing/2014/main" id="{E2E31E3A-A6D7-0C4D-B478-E4441C946C74}"/>
              </a:ext>
            </a:extLst>
          </p:cNvPr>
          <p:cNvSpPr txBox="1">
            <a:spLocks noChangeArrowheads="1"/>
          </p:cNvSpPr>
          <p:nvPr/>
        </p:nvSpPr>
        <p:spPr bwMode="auto">
          <a:xfrm>
            <a:off x="2955925" y="2828925"/>
            <a:ext cx="46355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a:latin typeface="Arial" panose="020B0604020202020204" pitchFamily="34" charset="0"/>
                <a:cs typeface="Arial" panose="020B0604020202020204" pitchFamily="34" charset="0"/>
              </a:rPr>
              <a:t>Fungi</a:t>
            </a:r>
          </a:p>
        </p:txBody>
      </p:sp>
      <p:sp>
        <p:nvSpPr>
          <p:cNvPr id="101381" name="Text Box 10">
            <a:extLst>
              <a:ext uri="{FF2B5EF4-FFF2-40B4-BE49-F238E27FC236}">
                <a16:creationId xmlns:a16="http://schemas.microsoft.com/office/drawing/2014/main" id="{CB12FCED-60BE-C443-BF90-B1616D9C8C7B}"/>
              </a:ext>
            </a:extLst>
          </p:cNvPr>
          <p:cNvSpPr txBox="1">
            <a:spLocks noChangeArrowheads="1"/>
          </p:cNvSpPr>
          <p:nvPr/>
        </p:nvSpPr>
        <p:spPr bwMode="auto">
          <a:xfrm>
            <a:off x="4124325" y="444500"/>
            <a:ext cx="889000" cy="179388"/>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300" b="1">
                <a:latin typeface="Arial" panose="020B0604020202020204" pitchFamily="34" charset="0"/>
                <a:cs typeface="Arial" panose="020B0604020202020204" pitchFamily="34" charset="0"/>
              </a:rPr>
              <a:t>EUKARYA</a:t>
            </a:r>
          </a:p>
        </p:txBody>
      </p:sp>
      <p:sp>
        <p:nvSpPr>
          <p:cNvPr id="101382" name="Text Box 11">
            <a:extLst>
              <a:ext uri="{FF2B5EF4-FFF2-40B4-BE49-F238E27FC236}">
                <a16:creationId xmlns:a16="http://schemas.microsoft.com/office/drawing/2014/main" id="{47D6C117-B903-BF4C-B343-81A62681E21F}"/>
              </a:ext>
            </a:extLst>
          </p:cNvPr>
          <p:cNvSpPr txBox="1">
            <a:spLocks noChangeArrowheads="1"/>
          </p:cNvSpPr>
          <p:nvPr/>
        </p:nvSpPr>
        <p:spPr bwMode="auto">
          <a:xfrm>
            <a:off x="6283325" y="2422525"/>
            <a:ext cx="110490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a:latin typeface="Arial" panose="020B0604020202020204" pitchFamily="34" charset="0"/>
                <a:cs typeface="Arial" panose="020B0604020202020204" pitchFamily="34" charset="0"/>
              </a:rPr>
              <a:t>Trypanosomes</a:t>
            </a:r>
          </a:p>
        </p:txBody>
      </p:sp>
      <p:sp>
        <p:nvSpPr>
          <p:cNvPr id="101383" name="Text Box 12">
            <a:extLst>
              <a:ext uri="{FF2B5EF4-FFF2-40B4-BE49-F238E27FC236}">
                <a16:creationId xmlns:a16="http://schemas.microsoft.com/office/drawing/2014/main" id="{9D2DB919-FB59-CC44-BFCE-7D573B744FEF}"/>
              </a:ext>
            </a:extLst>
          </p:cNvPr>
          <p:cNvSpPr txBox="1">
            <a:spLocks noChangeArrowheads="1"/>
          </p:cNvSpPr>
          <p:nvPr/>
        </p:nvSpPr>
        <p:spPr bwMode="auto">
          <a:xfrm>
            <a:off x="2428875" y="1101725"/>
            <a:ext cx="100965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a:latin typeface="Arial" panose="020B0604020202020204" pitchFamily="34" charset="0"/>
                <a:cs typeface="Arial" panose="020B0604020202020204" pitchFamily="34" charset="0"/>
              </a:rPr>
              <a:t>Green algae</a:t>
            </a:r>
          </a:p>
        </p:txBody>
      </p:sp>
      <p:sp>
        <p:nvSpPr>
          <p:cNvPr id="101384" name="Text Box 13">
            <a:extLst>
              <a:ext uri="{FF2B5EF4-FFF2-40B4-BE49-F238E27FC236}">
                <a16:creationId xmlns:a16="http://schemas.microsoft.com/office/drawing/2014/main" id="{4C03B7AD-7A7E-C54B-BBED-685B6571E920}"/>
              </a:ext>
            </a:extLst>
          </p:cNvPr>
          <p:cNvSpPr txBox="1">
            <a:spLocks noChangeArrowheads="1"/>
          </p:cNvSpPr>
          <p:nvPr/>
        </p:nvSpPr>
        <p:spPr bwMode="auto">
          <a:xfrm>
            <a:off x="3121025" y="949325"/>
            <a:ext cx="88265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a:latin typeface="Arial" panose="020B0604020202020204" pitchFamily="34" charset="0"/>
                <a:cs typeface="Arial" panose="020B0604020202020204" pitchFamily="34" charset="0"/>
              </a:rPr>
              <a:t>Land plants</a:t>
            </a:r>
          </a:p>
        </p:txBody>
      </p:sp>
      <p:sp>
        <p:nvSpPr>
          <p:cNvPr id="101385" name="Text Box 14">
            <a:extLst>
              <a:ext uri="{FF2B5EF4-FFF2-40B4-BE49-F238E27FC236}">
                <a16:creationId xmlns:a16="http://schemas.microsoft.com/office/drawing/2014/main" id="{082FF908-3734-F245-B708-BA99706CDEE6}"/>
              </a:ext>
            </a:extLst>
          </p:cNvPr>
          <p:cNvSpPr txBox="1">
            <a:spLocks noChangeArrowheads="1"/>
          </p:cNvSpPr>
          <p:nvPr/>
        </p:nvSpPr>
        <p:spPr bwMode="auto">
          <a:xfrm>
            <a:off x="3724275" y="1387475"/>
            <a:ext cx="88265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a:latin typeface="Arial" panose="020B0604020202020204" pitchFamily="34" charset="0"/>
                <a:cs typeface="Arial" panose="020B0604020202020204" pitchFamily="34" charset="0"/>
              </a:rPr>
              <a:t>Red algae</a:t>
            </a:r>
          </a:p>
        </p:txBody>
      </p:sp>
      <p:sp>
        <p:nvSpPr>
          <p:cNvPr id="101386" name="Text Box 15">
            <a:extLst>
              <a:ext uri="{FF2B5EF4-FFF2-40B4-BE49-F238E27FC236}">
                <a16:creationId xmlns:a16="http://schemas.microsoft.com/office/drawing/2014/main" id="{A8BB42CD-92BD-7542-9AA4-3C266B648CE8}"/>
              </a:ext>
            </a:extLst>
          </p:cNvPr>
          <p:cNvSpPr txBox="1">
            <a:spLocks noChangeArrowheads="1"/>
          </p:cNvSpPr>
          <p:nvPr/>
        </p:nvSpPr>
        <p:spPr bwMode="auto">
          <a:xfrm>
            <a:off x="4327525" y="1082675"/>
            <a:ext cx="88265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a:latin typeface="Arial" panose="020B0604020202020204" pitchFamily="34" charset="0"/>
                <a:cs typeface="Arial" panose="020B0604020202020204" pitchFamily="34" charset="0"/>
              </a:rPr>
              <a:t>Forams</a:t>
            </a:r>
          </a:p>
        </p:txBody>
      </p:sp>
      <p:sp>
        <p:nvSpPr>
          <p:cNvPr id="101387" name="Text Box 16">
            <a:extLst>
              <a:ext uri="{FF2B5EF4-FFF2-40B4-BE49-F238E27FC236}">
                <a16:creationId xmlns:a16="http://schemas.microsoft.com/office/drawing/2014/main" id="{983D77FB-724A-2247-A20D-91A52B9AEE5A}"/>
              </a:ext>
            </a:extLst>
          </p:cNvPr>
          <p:cNvSpPr txBox="1">
            <a:spLocks noChangeArrowheads="1"/>
          </p:cNvSpPr>
          <p:nvPr/>
        </p:nvSpPr>
        <p:spPr bwMode="auto">
          <a:xfrm>
            <a:off x="4695825" y="1228725"/>
            <a:ext cx="54610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a:latin typeface="Arial" panose="020B0604020202020204" pitchFamily="34" charset="0"/>
                <a:cs typeface="Arial" panose="020B0604020202020204" pitchFamily="34" charset="0"/>
              </a:rPr>
              <a:t>Ciliates</a:t>
            </a:r>
          </a:p>
        </p:txBody>
      </p:sp>
      <p:sp>
        <p:nvSpPr>
          <p:cNvPr id="101388" name="Text Box 17">
            <a:extLst>
              <a:ext uri="{FF2B5EF4-FFF2-40B4-BE49-F238E27FC236}">
                <a16:creationId xmlns:a16="http://schemas.microsoft.com/office/drawing/2014/main" id="{B06CD3B4-4C2B-364D-9569-C3246DBE2438}"/>
              </a:ext>
            </a:extLst>
          </p:cNvPr>
          <p:cNvSpPr txBox="1">
            <a:spLocks noChangeArrowheads="1"/>
          </p:cNvSpPr>
          <p:nvPr/>
        </p:nvSpPr>
        <p:spPr bwMode="auto">
          <a:xfrm>
            <a:off x="5159375" y="917575"/>
            <a:ext cx="128270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a:latin typeface="Arial" panose="020B0604020202020204" pitchFamily="34" charset="0"/>
                <a:cs typeface="Arial" panose="020B0604020202020204" pitchFamily="34" charset="0"/>
              </a:rPr>
              <a:t>Dinoflagellates</a:t>
            </a:r>
          </a:p>
        </p:txBody>
      </p:sp>
      <p:sp>
        <p:nvSpPr>
          <p:cNvPr id="101389" name="Text Box 18">
            <a:extLst>
              <a:ext uri="{FF2B5EF4-FFF2-40B4-BE49-F238E27FC236}">
                <a16:creationId xmlns:a16="http://schemas.microsoft.com/office/drawing/2014/main" id="{5B159795-EE5E-6949-87C9-D84F8A17C057}"/>
              </a:ext>
            </a:extLst>
          </p:cNvPr>
          <p:cNvSpPr txBox="1">
            <a:spLocks noChangeArrowheads="1"/>
          </p:cNvSpPr>
          <p:nvPr/>
        </p:nvSpPr>
        <p:spPr bwMode="auto">
          <a:xfrm>
            <a:off x="5451475" y="1228725"/>
            <a:ext cx="615950" cy="1524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100" b="1">
                <a:latin typeface="Arial" panose="020B0604020202020204" pitchFamily="34" charset="0"/>
                <a:cs typeface="Arial" panose="020B0604020202020204" pitchFamily="34" charset="0"/>
              </a:rPr>
              <a:t>Diatoms</a:t>
            </a:r>
          </a:p>
        </p:txBody>
      </p:sp>
      <p:sp>
        <p:nvSpPr>
          <p:cNvPr id="101390" name="Text Box 19">
            <a:extLst>
              <a:ext uri="{FF2B5EF4-FFF2-40B4-BE49-F238E27FC236}">
                <a16:creationId xmlns:a16="http://schemas.microsoft.com/office/drawing/2014/main" id="{9A2F7516-AC94-9A4B-99B6-90F8E064904B}"/>
              </a:ext>
            </a:extLst>
          </p:cNvPr>
          <p:cNvSpPr txBox="1">
            <a:spLocks noChangeArrowheads="1"/>
          </p:cNvSpPr>
          <p:nvPr/>
        </p:nvSpPr>
        <p:spPr bwMode="auto">
          <a:xfrm>
            <a:off x="2403475" y="2511425"/>
            <a:ext cx="113030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a:latin typeface="Arial" panose="020B0604020202020204" pitchFamily="34" charset="0"/>
                <a:cs typeface="Arial" panose="020B0604020202020204" pitchFamily="34" charset="0"/>
              </a:rPr>
              <a:t>Animals</a:t>
            </a:r>
          </a:p>
        </p:txBody>
      </p:sp>
      <p:sp>
        <p:nvSpPr>
          <p:cNvPr id="101391" name="Text Box 20">
            <a:extLst>
              <a:ext uri="{FF2B5EF4-FFF2-40B4-BE49-F238E27FC236}">
                <a16:creationId xmlns:a16="http://schemas.microsoft.com/office/drawing/2014/main" id="{28316076-F719-604E-9B36-61EB73EA2A35}"/>
              </a:ext>
            </a:extLst>
          </p:cNvPr>
          <p:cNvSpPr txBox="1">
            <a:spLocks noChangeArrowheads="1"/>
          </p:cNvSpPr>
          <p:nvPr/>
        </p:nvSpPr>
        <p:spPr bwMode="auto">
          <a:xfrm>
            <a:off x="2962275" y="1978025"/>
            <a:ext cx="113030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a:latin typeface="Arial" panose="020B0604020202020204" pitchFamily="34" charset="0"/>
                <a:cs typeface="Arial" panose="020B0604020202020204" pitchFamily="34" charset="0"/>
              </a:rPr>
              <a:t>Amoebas</a:t>
            </a:r>
          </a:p>
        </p:txBody>
      </p:sp>
      <p:sp>
        <p:nvSpPr>
          <p:cNvPr id="101392" name="Text Box 21">
            <a:extLst>
              <a:ext uri="{FF2B5EF4-FFF2-40B4-BE49-F238E27FC236}">
                <a16:creationId xmlns:a16="http://schemas.microsoft.com/office/drawing/2014/main" id="{043A8F46-B75D-BB40-A929-D69BFC1B293D}"/>
              </a:ext>
            </a:extLst>
          </p:cNvPr>
          <p:cNvSpPr txBox="1">
            <a:spLocks noChangeArrowheads="1"/>
          </p:cNvSpPr>
          <p:nvPr/>
        </p:nvSpPr>
        <p:spPr bwMode="auto">
          <a:xfrm>
            <a:off x="1450975" y="2073275"/>
            <a:ext cx="153035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a:latin typeface="Arial" panose="020B0604020202020204" pitchFamily="34" charset="0"/>
                <a:cs typeface="Arial" panose="020B0604020202020204" pitchFamily="34" charset="0"/>
              </a:rPr>
              <a:t>Cellular slime molds</a:t>
            </a:r>
          </a:p>
        </p:txBody>
      </p:sp>
      <p:sp>
        <p:nvSpPr>
          <p:cNvPr id="101393" name="Text Box 22">
            <a:extLst>
              <a:ext uri="{FF2B5EF4-FFF2-40B4-BE49-F238E27FC236}">
                <a16:creationId xmlns:a16="http://schemas.microsoft.com/office/drawing/2014/main" id="{BC46BBFD-FF6A-4844-8405-4FE3072662B4}"/>
              </a:ext>
            </a:extLst>
          </p:cNvPr>
          <p:cNvSpPr txBox="1">
            <a:spLocks noChangeArrowheads="1"/>
          </p:cNvSpPr>
          <p:nvPr/>
        </p:nvSpPr>
        <p:spPr bwMode="auto">
          <a:xfrm>
            <a:off x="5775325" y="2606675"/>
            <a:ext cx="86360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i="1">
                <a:latin typeface="Arial" panose="020B0604020202020204" pitchFamily="34" charset="0"/>
                <a:cs typeface="Arial" panose="020B0604020202020204" pitchFamily="34" charset="0"/>
              </a:rPr>
              <a:t>Leishmania</a:t>
            </a:r>
          </a:p>
        </p:txBody>
      </p:sp>
      <p:sp>
        <p:nvSpPr>
          <p:cNvPr id="101394" name="Text Box 23">
            <a:extLst>
              <a:ext uri="{FF2B5EF4-FFF2-40B4-BE49-F238E27FC236}">
                <a16:creationId xmlns:a16="http://schemas.microsoft.com/office/drawing/2014/main" id="{6F1ADDB6-C435-8148-A202-9E3765B41FB6}"/>
              </a:ext>
            </a:extLst>
          </p:cNvPr>
          <p:cNvSpPr txBox="1">
            <a:spLocks noChangeArrowheads="1"/>
          </p:cNvSpPr>
          <p:nvPr/>
        </p:nvSpPr>
        <p:spPr bwMode="auto">
          <a:xfrm>
            <a:off x="5953125" y="2244725"/>
            <a:ext cx="64770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i="1">
                <a:latin typeface="Arial" panose="020B0604020202020204" pitchFamily="34" charset="0"/>
                <a:cs typeface="Arial" panose="020B0604020202020204" pitchFamily="34" charset="0"/>
              </a:rPr>
              <a:t>Euglena</a:t>
            </a:r>
          </a:p>
        </p:txBody>
      </p:sp>
      <p:sp>
        <p:nvSpPr>
          <p:cNvPr id="101395" name="Text Box 24">
            <a:extLst>
              <a:ext uri="{FF2B5EF4-FFF2-40B4-BE49-F238E27FC236}">
                <a16:creationId xmlns:a16="http://schemas.microsoft.com/office/drawing/2014/main" id="{B362F1EB-960E-1649-B92B-F1CCDC0C234C}"/>
              </a:ext>
            </a:extLst>
          </p:cNvPr>
          <p:cNvSpPr txBox="1">
            <a:spLocks noChangeArrowheads="1"/>
          </p:cNvSpPr>
          <p:nvPr/>
        </p:nvSpPr>
        <p:spPr bwMode="auto">
          <a:xfrm>
            <a:off x="5470525" y="3768725"/>
            <a:ext cx="187960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a:latin typeface="Arial" panose="020B0604020202020204" pitchFamily="34" charset="0"/>
                <a:cs typeface="Arial" panose="020B0604020202020204" pitchFamily="34" charset="0"/>
              </a:rPr>
              <a:t>Green nonsulfur bacteria</a:t>
            </a:r>
          </a:p>
        </p:txBody>
      </p:sp>
      <p:sp>
        <p:nvSpPr>
          <p:cNvPr id="101396" name="Text Box 25">
            <a:extLst>
              <a:ext uri="{FF2B5EF4-FFF2-40B4-BE49-F238E27FC236}">
                <a16:creationId xmlns:a16="http://schemas.microsoft.com/office/drawing/2014/main" id="{AC47DA7F-E3C5-854B-ADE7-87DAC0561FD9}"/>
              </a:ext>
            </a:extLst>
          </p:cNvPr>
          <p:cNvSpPr txBox="1">
            <a:spLocks noChangeArrowheads="1"/>
          </p:cNvSpPr>
          <p:nvPr/>
        </p:nvSpPr>
        <p:spPr bwMode="auto">
          <a:xfrm>
            <a:off x="1222375" y="3990975"/>
            <a:ext cx="102235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a:latin typeface="Arial" panose="020B0604020202020204" pitchFamily="34" charset="0"/>
                <a:cs typeface="Arial" panose="020B0604020202020204" pitchFamily="34" charset="0"/>
              </a:rPr>
              <a:t>Thermophiles</a:t>
            </a:r>
          </a:p>
        </p:txBody>
      </p:sp>
      <p:sp>
        <p:nvSpPr>
          <p:cNvPr id="101397" name="Text Box 26">
            <a:extLst>
              <a:ext uri="{FF2B5EF4-FFF2-40B4-BE49-F238E27FC236}">
                <a16:creationId xmlns:a16="http://schemas.microsoft.com/office/drawing/2014/main" id="{2356D30E-D1B5-934A-B224-6B991352A4BC}"/>
              </a:ext>
            </a:extLst>
          </p:cNvPr>
          <p:cNvSpPr txBox="1">
            <a:spLocks noChangeArrowheads="1"/>
          </p:cNvSpPr>
          <p:nvPr/>
        </p:nvSpPr>
        <p:spPr bwMode="auto">
          <a:xfrm>
            <a:off x="777875" y="4683125"/>
            <a:ext cx="102235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a:latin typeface="Arial" panose="020B0604020202020204" pitchFamily="34" charset="0"/>
                <a:cs typeface="Arial" panose="020B0604020202020204" pitchFamily="34" charset="0"/>
              </a:rPr>
              <a:t>Halophiles</a:t>
            </a:r>
          </a:p>
        </p:txBody>
      </p:sp>
      <p:sp>
        <p:nvSpPr>
          <p:cNvPr id="101398" name="Text Box 27">
            <a:extLst>
              <a:ext uri="{FF2B5EF4-FFF2-40B4-BE49-F238E27FC236}">
                <a16:creationId xmlns:a16="http://schemas.microsoft.com/office/drawing/2014/main" id="{66D9BA43-7F96-8E44-8A8A-0403A4C41524}"/>
              </a:ext>
            </a:extLst>
          </p:cNvPr>
          <p:cNvSpPr txBox="1">
            <a:spLocks noChangeArrowheads="1"/>
          </p:cNvSpPr>
          <p:nvPr/>
        </p:nvSpPr>
        <p:spPr bwMode="auto">
          <a:xfrm>
            <a:off x="1711325" y="5464175"/>
            <a:ext cx="141605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i="1">
                <a:latin typeface="Arial" panose="020B0604020202020204" pitchFamily="34" charset="0"/>
                <a:cs typeface="Arial" panose="020B0604020202020204" pitchFamily="34" charset="0"/>
              </a:rPr>
              <a:t>Methanobacterium</a:t>
            </a:r>
          </a:p>
        </p:txBody>
      </p:sp>
      <p:sp>
        <p:nvSpPr>
          <p:cNvPr id="101399" name="Text Box 28">
            <a:extLst>
              <a:ext uri="{FF2B5EF4-FFF2-40B4-BE49-F238E27FC236}">
                <a16:creationId xmlns:a16="http://schemas.microsoft.com/office/drawing/2014/main" id="{072D182F-0608-744A-BD20-434407E189F6}"/>
              </a:ext>
            </a:extLst>
          </p:cNvPr>
          <p:cNvSpPr txBox="1">
            <a:spLocks noChangeArrowheads="1"/>
          </p:cNvSpPr>
          <p:nvPr/>
        </p:nvSpPr>
        <p:spPr bwMode="auto">
          <a:xfrm>
            <a:off x="1933575" y="3616325"/>
            <a:ext cx="82550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i="1">
                <a:latin typeface="Arial" panose="020B0604020202020204" pitchFamily="34" charset="0"/>
                <a:cs typeface="Arial" panose="020B0604020202020204" pitchFamily="34" charset="0"/>
              </a:rPr>
              <a:t>Sulfolobus</a:t>
            </a:r>
          </a:p>
        </p:txBody>
      </p:sp>
      <p:sp>
        <p:nvSpPr>
          <p:cNvPr id="101400" name="Text Box 29">
            <a:extLst>
              <a:ext uri="{FF2B5EF4-FFF2-40B4-BE49-F238E27FC236}">
                <a16:creationId xmlns:a16="http://schemas.microsoft.com/office/drawing/2014/main" id="{B13B22F8-CD6C-B244-B848-58AA594B0097}"/>
              </a:ext>
            </a:extLst>
          </p:cNvPr>
          <p:cNvSpPr txBox="1">
            <a:spLocks noChangeArrowheads="1"/>
          </p:cNvSpPr>
          <p:nvPr/>
        </p:nvSpPr>
        <p:spPr bwMode="auto">
          <a:xfrm>
            <a:off x="1812925" y="5934075"/>
            <a:ext cx="850900" cy="179388"/>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300" b="1">
                <a:latin typeface="Arial" panose="020B0604020202020204" pitchFamily="34" charset="0"/>
                <a:cs typeface="Arial" panose="020B0604020202020204" pitchFamily="34" charset="0"/>
              </a:rPr>
              <a:t>ARCHAEA</a:t>
            </a:r>
          </a:p>
        </p:txBody>
      </p:sp>
      <p:sp>
        <p:nvSpPr>
          <p:cNvPr id="101401" name="Text Box 30">
            <a:extLst>
              <a:ext uri="{FF2B5EF4-FFF2-40B4-BE49-F238E27FC236}">
                <a16:creationId xmlns:a16="http://schemas.microsoft.com/office/drawing/2014/main" id="{BE25D375-C02F-DB4F-BBF5-6564CB7E7F00}"/>
              </a:ext>
            </a:extLst>
          </p:cNvPr>
          <p:cNvSpPr txBox="1">
            <a:spLocks noChangeArrowheads="1"/>
          </p:cNvSpPr>
          <p:nvPr/>
        </p:nvSpPr>
        <p:spPr bwMode="auto">
          <a:xfrm>
            <a:off x="4213225" y="4765675"/>
            <a:ext cx="952500" cy="6604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lnSpc>
                <a:spcPct val="90000"/>
              </a:lnSpc>
            </a:pPr>
            <a:r>
              <a:rPr lang="en-US" altLang="en-US" sz="1200" b="1">
                <a:latin typeface="Arial" panose="020B0604020202020204" pitchFamily="34" charset="0"/>
                <a:cs typeface="Arial" panose="020B0604020202020204" pitchFamily="34" charset="0"/>
              </a:rPr>
              <a:t>COMMON</a:t>
            </a:r>
          </a:p>
          <a:p>
            <a:pPr algn="ctr">
              <a:lnSpc>
                <a:spcPct val="90000"/>
              </a:lnSpc>
            </a:pPr>
            <a:r>
              <a:rPr lang="en-US" altLang="en-US" sz="1200" b="1">
                <a:latin typeface="Arial" panose="020B0604020202020204" pitchFamily="34" charset="0"/>
                <a:cs typeface="Arial" panose="020B0604020202020204" pitchFamily="34" charset="0"/>
              </a:rPr>
              <a:t>ANCESTOR</a:t>
            </a:r>
          </a:p>
          <a:p>
            <a:pPr algn="ctr">
              <a:lnSpc>
                <a:spcPct val="90000"/>
              </a:lnSpc>
            </a:pPr>
            <a:r>
              <a:rPr lang="en-US" altLang="en-US" sz="1200" b="1">
                <a:latin typeface="Arial" panose="020B0604020202020204" pitchFamily="34" charset="0"/>
                <a:cs typeface="Arial" panose="020B0604020202020204" pitchFamily="34" charset="0"/>
              </a:rPr>
              <a:t>OF ALL</a:t>
            </a:r>
          </a:p>
          <a:p>
            <a:pPr algn="ctr">
              <a:lnSpc>
                <a:spcPct val="90000"/>
              </a:lnSpc>
            </a:pPr>
            <a:r>
              <a:rPr lang="en-US" altLang="en-US" sz="1200" b="1">
                <a:latin typeface="Arial" panose="020B0604020202020204" pitchFamily="34" charset="0"/>
                <a:cs typeface="Arial" panose="020B0604020202020204" pitchFamily="34" charset="0"/>
              </a:rPr>
              <a:t>LIFE</a:t>
            </a:r>
          </a:p>
        </p:txBody>
      </p:sp>
      <p:sp>
        <p:nvSpPr>
          <p:cNvPr id="101402" name="Line 31">
            <a:extLst>
              <a:ext uri="{FF2B5EF4-FFF2-40B4-BE49-F238E27FC236}">
                <a16:creationId xmlns:a16="http://schemas.microsoft.com/office/drawing/2014/main" id="{5FFE8620-24CD-EA43-8E31-B63C24E1DF27}"/>
              </a:ext>
            </a:extLst>
          </p:cNvPr>
          <p:cNvSpPr>
            <a:spLocks noChangeShapeType="1"/>
          </p:cNvSpPr>
          <p:nvPr/>
        </p:nvSpPr>
        <p:spPr bwMode="auto">
          <a:xfrm flipH="1">
            <a:off x="4686300" y="4019550"/>
            <a:ext cx="457200" cy="7493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403" name="Text Box 32">
            <a:extLst>
              <a:ext uri="{FF2B5EF4-FFF2-40B4-BE49-F238E27FC236}">
                <a16:creationId xmlns:a16="http://schemas.microsoft.com/office/drawing/2014/main" id="{19B60F0B-3F5A-D846-9F14-82064BF06DFA}"/>
              </a:ext>
            </a:extLst>
          </p:cNvPr>
          <p:cNvSpPr txBox="1">
            <a:spLocks noChangeArrowheads="1"/>
          </p:cNvSpPr>
          <p:nvPr/>
        </p:nvSpPr>
        <p:spPr bwMode="auto">
          <a:xfrm>
            <a:off x="7654925" y="5387975"/>
            <a:ext cx="927100" cy="179388"/>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300" b="1">
                <a:latin typeface="Arial" panose="020B0604020202020204" pitchFamily="34" charset="0"/>
                <a:cs typeface="Arial" panose="020B0604020202020204" pitchFamily="34" charset="0"/>
              </a:rPr>
              <a:t>BACTERIA</a:t>
            </a:r>
          </a:p>
        </p:txBody>
      </p:sp>
      <p:sp>
        <p:nvSpPr>
          <p:cNvPr id="101404" name="Text Box 33">
            <a:extLst>
              <a:ext uri="{FF2B5EF4-FFF2-40B4-BE49-F238E27FC236}">
                <a16:creationId xmlns:a16="http://schemas.microsoft.com/office/drawing/2014/main" id="{4DB2F106-51DC-CA49-9198-3341B0DBFBAB}"/>
              </a:ext>
            </a:extLst>
          </p:cNvPr>
          <p:cNvSpPr txBox="1">
            <a:spLocks noChangeArrowheads="1"/>
          </p:cNvSpPr>
          <p:nvPr/>
        </p:nvSpPr>
        <p:spPr bwMode="auto">
          <a:xfrm>
            <a:off x="6442075" y="5889625"/>
            <a:ext cx="1549400" cy="3302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a:latin typeface="Arial" panose="020B0604020202020204" pitchFamily="34" charset="0"/>
                <a:cs typeface="Arial" panose="020B0604020202020204" pitchFamily="34" charset="0"/>
              </a:rPr>
              <a:t>(Plastids, including</a:t>
            </a:r>
          </a:p>
          <a:p>
            <a:pPr>
              <a:lnSpc>
                <a:spcPct val="90000"/>
              </a:lnSpc>
            </a:pPr>
            <a:r>
              <a:rPr lang="en-US" altLang="en-US" sz="1200" b="1">
                <a:latin typeface="Arial" panose="020B0604020202020204" pitchFamily="34" charset="0"/>
                <a:cs typeface="Arial" panose="020B0604020202020204" pitchFamily="34" charset="0"/>
              </a:rPr>
              <a:t>chloroplasts)</a:t>
            </a:r>
          </a:p>
        </p:txBody>
      </p:sp>
      <p:sp>
        <p:nvSpPr>
          <p:cNvPr id="101405" name="Text Box 34">
            <a:extLst>
              <a:ext uri="{FF2B5EF4-FFF2-40B4-BE49-F238E27FC236}">
                <a16:creationId xmlns:a16="http://schemas.microsoft.com/office/drawing/2014/main" id="{25221C62-FC91-F549-B16B-242509072A7A}"/>
              </a:ext>
            </a:extLst>
          </p:cNvPr>
          <p:cNvSpPr txBox="1">
            <a:spLocks noChangeArrowheads="1"/>
          </p:cNvSpPr>
          <p:nvPr/>
        </p:nvSpPr>
        <p:spPr bwMode="auto">
          <a:xfrm>
            <a:off x="6486525" y="4924425"/>
            <a:ext cx="1549400" cy="3302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a:latin typeface="Arial" panose="020B0604020202020204" pitchFamily="34" charset="0"/>
                <a:cs typeface="Arial" panose="020B0604020202020204" pitchFamily="34" charset="0"/>
              </a:rPr>
              <a:t>Green</a:t>
            </a:r>
          </a:p>
          <a:p>
            <a:pPr>
              <a:lnSpc>
                <a:spcPct val="90000"/>
              </a:lnSpc>
            </a:pPr>
            <a:r>
              <a:rPr lang="en-US" altLang="en-US" sz="1200" b="1">
                <a:latin typeface="Arial" panose="020B0604020202020204" pitchFamily="34" charset="0"/>
                <a:cs typeface="Arial" panose="020B0604020202020204" pitchFamily="34" charset="0"/>
              </a:rPr>
              <a:t>sulfur bacteria</a:t>
            </a:r>
          </a:p>
        </p:txBody>
      </p:sp>
      <p:sp>
        <p:nvSpPr>
          <p:cNvPr id="101406" name="Text Box 35">
            <a:extLst>
              <a:ext uri="{FF2B5EF4-FFF2-40B4-BE49-F238E27FC236}">
                <a16:creationId xmlns:a16="http://schemas.microsoft.com/office/drawing/2014/main" id="{8DD3C9E7-4BF3-E946-ABA5-4D8A200B016C}"/>
              </a:ext>
            </a:extLst>
          </p:cNvPr>
          <p:cNvSpPr txBox="1">
            <a:spLocks noChangeArrowheads="1"/>
          </p:cNvSpPr>
          <p:nvPr/>
        </p:nvSpPr>
        <p:spPr bwMode="auto">
          <a:xfrm>
            <a:off x="7343775" y="4010025"/>
            <a:ext cx="120650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a:latin typeface="Arial" panose="020B0604020202020204" pitchFamily="34" charset="0"/>
                <a:cs typeface="Arial" panose="020B0604020202020204" pitchFamily="34" charset="0"/>
              </a:rPr>
              <a:t>(Mitochondrion)</a:t>
            </a:r>
          </a:p>
        </p:txBody>
      </p:sp>
      <p:sp>
        <p:nvSpPr>
          <p:cNvPr id="101407" name="Text Box 36">
            <a:extLst>
              <a:ext uri="{FF2B5EF4-FFF2-40B4-BE49-F238E27FC236}">
                <a16:creationId xmlns:a16="http://schemas.microsoft.com/office/drawing/2014/main" id="{07D641FA-20DF-E147-B686-567B69FDD535}"/>
              </a:ext>
            </a:extLst>
          </p:cNvPr>
          <p:cNvSpPr txBox="1">
            <a:spLocks noChangeArrowheads="1"/>
          </p:cNvSpPr>
          <p:nvPr/>
        </p:nvSpPr>
        <p:spPr bwMode="auto">
          <a:xfrm>
            <a:off x="6619875" y="5661025"/>
            <a:ext cx="106045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a:latin typeface="Arial" panose="020B0604020202020204" pitchFamily="34" charset="0"/>
                <a:cs typeface="Arial" panose="020B0604020202020204" pitchFamily="34" charset="0"/>
              </a:rPr>
              <a:t>Cyanobacteria</a:t>
            </a:r>
          </a:p>
        </p:txBody>
      </p:sp>
      <p:sp>
        <p:nvSpPr>
          <p:cNvPr id="101408" name="Text Box 37">
            <a:extLst>
              <a:ext uri="{FF2B5EF4-FFF2-40B4-BE49-F238E27FC236}">
                <a16:creationId xmlns:a16="http://schemas.microsoft.com/office/drawing/2014/main" id="{5764DF61-3AC4-5E41-B449-A85DF344A0C9}"/>
              </a:ext>
            </a:extLst>
          </p:cNvPr>
          <p:cNvSpPr txBox="1">
            <a:spLocks noChangeArrowheads="1"/>
          </p:cNvSpPr>
          <p:nvPr/>
        </p:nvSpPr>
        <p:spPr bwMode="auto">
          <a:xfrm>
            <a:off x="7172325" y="4670425"/>
            <a:ext cx="80645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a:latin typeface="Arial" panose="020B0604020202020204" pitchFamily="34" charset="0"/>
                <a:cs typeface="Arial" panose="020B0604020202020204" pitchFamily="34" charset="0"/>
              </a:rPr>
              <a:t>Chlamydia</a:t>
            </a:r>
          </a:p>
        </p:txBody>
      </p:sp>
      <p:sp>
        <p:nvSpPr>
          <p:cNvPr id="101409" name="Text Box 38">
            <a:extLst>
              <a:ext uri="{FF2B5EF4-FFF2-40B4-BE49-F238E27FC236}">
                <a16:creationId xmlns:a16="http://schemas.microsoft.com/office/drawing/2014/main" id="{4160E2D9-126D-2E41-972D-105CE5815DAB}"/>
              </a:ext>
            </a:extLst>
          </p:cNvPr>
          <p:cNvSpPr txBox="1">
            <a:spLocks noChangeArrowheads="1"/>
          </p:cNvSpPr>
          <p:nvPr/>
        </p:nvSpPr>
        <p:spPr bwMode="auto">
          <a:xfrm>
            <a:off x="6880225" y="4460875"/>
            <a:ext cx="927100" cy="165100"/>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1200" b="1">
                <a:latin typeface="Arial" panose="020B0604020202020204" pitchFamily="34" charset="0"/>
                <a:cs typeface="Arial" panose="020B0604020202020204" pitchFamily="34" charset="0"/>
              </a:rPr>
              <a:t>Spirochetes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3CBF68AA-1E6A-6547-82C6-FAED07240AEB}"/>
              </a:ext>
            </a:extLst>
          </p:cNvPr>
          <p:cNvSpPr>
            <a:spLocks noGrp="1" noChangeArrowheads="1"/>
          </p:cNvSpPr>
          <p:nvPr>
            <p:ph type="title"/>
          </p:nvPr>
        </p:nvSpPr>
        <p:spPr bwMode="auto">
          <a:xfrm>
            <a:off x="82550" y="76200"/>
            <a:ext cx="85344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latin typeface="Arial" panose="020B0604020202020204" pitchFamily="34" charset="0"/>
                <a:cs typeface="Arial" panose="020B0604020202020204" pitchFamily="34" charset="0"/>
              </a:rPr>
              <a:t>A Simple Tree of All Life</a:t>
            </a:r>
          </a:p>
        </p:txBody>
      </p:sp>
      <p:sp>
        <p:nvSpPr>
          <p:cNvPr id="103427" name="Rectangle 3">
            <a:extLst>
              <a:ext uri="{FF2B5EF4-FFF2-40B4-BE49-F238E27FC236}">
                <a16:creationId xmlns:a16="http://schemas.microsoft.com/office/drawing/2014/main" id="{7A3318C2-D3A2-0D41-B230-F1DAA99143BF}"/>
              </a:ext>
            </a:extLst>
          </p:cNvPr>
          <p:cNvSpPr>
            <a:spLocks noGrp="1" noChangeArrowheads="1"/>
          </p:cNvSpPr>
          <p:nvPr>
            <p:ph type="body" idx="1"/>
          </p:nvPr>
        </p:nvSpPr>
        <p:spPr bwMode="auto">
          <a:xfrm>
            <a:off x="206375" y="1174750"/>
            <a:ext cx="8534400" cy="276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dirty="0">
                <a:latin typeface="Arial" panose="020B0604020202020204" pitchFamily="34" charset="0"/>
                <a:cs typeface="Arial" panose="020B0604020202020204" pitchFamily="34" charset="0"/>
              </a:rPr>
              <a:t>The tree of life suggests that eukaryotes and archaea are more closely related to each </a:t>
            </a:r>
            <a:r>
              <a:rPr lang="en-US" altLang="en-US" sz="4000" dirty="0">
                <a:solidFill>
                  <a:srgbClr val="FF0000"/>
                </a:solidFill>
                <a:latin typeface="Arial" panose="020B0604020202020204" pitchFamily="34" charset="0"/>
                <a:cs typeface="Arial" panose="020B0604020202020204" pitchFamily="34" charset="0"/>
              </a:rPr>
              <a:t>other</a:t>
            </a:r>
            <a:r>
              <a:rPr lang="en-US" altLang="en-US" sz="4000" dirty="0">
                <a:latin typeface="Arial" panose="020B0604020202020204" pitchFamily="34" charset="0"/>
                <a:cs typeface="Arial" panose="020B0604020202020204" pitchFamily="34" charset="0"/>
              </a:rPr>
              <a:t> than to bacteria</a:t>
            </a:r>
          </a:p>
          <a:p>
            <a:pPr eaLnBrk="1" hangingPunct="1"/>
            <a:r>
              <a:rPr lang="en-US" altLang="en-US" sz="4000" dirty="0">
                <a:latin typeface="Arial" panose="020B0604020202020204" pitchFamily="34" charset="0"/>
                <a:cs typeface="Arial" panose="020B0604020202020204" pitchFamily="34" charset="0"/>
              </a:rPr>
              <a:t>The tree of life is based largely on rRNA genes, as these have evolved slowly</a:t>
            </a:r>
          </a:p>
        </p:txBody>
      </p:sp>
      <p:grpSp>
        <p:nvGrpSpPr>
          <p:cNvPr id="103428" name="Group 6">
            <a:extLst>
              <a:ext uri="{FF2B5EF4-FFF2-40B4-BE49-F238E27FC236}">
                <a16:creationId xmlns:a16="http://schemas.microsoft.com/office/drawing/2014/main" id="{908A626F-C22F-984B-A3E0-AAD5410A6E50}"/>
              </a:ext>
            </a:extLst>
          </p:cNvPr>
          <p:cNvGrpSpPr>
            <a:grpSpLocks/>
          </p:cNvGrpSpPr>
          <p:nvPr/>
        </p:nvGrpSpPr>
        <p:grpSpPr bwMode="auto">
          <a:xfrm>
            <a:off x="55563" y="1336675"/>
            <a:ext cx="541337" cy="425450"/>
            <a:chOff x="-144" y="2016"/>
            <a:chExt cx="1584" cy="1056"/>
          </a:xfrm>
        </p:grpSpPr>
        <p:sp>
          <p:nvSpPr>
            <p:cNvPr id="103433" name="Oval 7">
              <a:extLst>
                <a:ext uri="{FF2B5EF4-FFF2-40B4-BE49-F238E27FC236}">
                  <a16:creationId xmlns:a16="http://schemas.microsoft.com/office/drawing/2014/main" id="{60F06FAA-6CBA-A148-8E35-F640E9644259}"/>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103434" name="Oval 8">
              <a:extLst>
                <a:ext uri="{FF2B5EF4-FFF2-40B4-BE49-F238E27FC236}">
                  <a16:creationId xmlns:a16="http://schemas.microsoft.com/office/drawing/2014/main" id="{E3562DE4-A6C4-7147-9B89-D2E933431506}"/>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103435" name="Oval 9">
              <a:extLst>
                <a:ext uri="{FF2B5EF4-FFF2-40B4-BE49-F238E27FC236}">
                  <a16:creationId xmlns:a16="http://schemas.microsoft.com/office/drawing/2014/main" id="{29A2AE68-8DFD-F54F-9574-C8384BDB52A4}"/>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103429" name="Group 10">
            <a:extLst>
              <a:ext uri="{FF2B5EF4-FFF2-40B4-BE49-F238E27FC236}">
                <a16:creationId xmlns:a16="http://schemas.microsoft.com/office/drawing/2014/main" id="{019E62A5-DF91-BA42-B0E6-28DB56BFF246}"/>
              </a:ext>
            </a:extLst>
          </p:cNvPr>
          <p:cNvGrpSpPr>
            <a:grpSpLocks/>
          </p:cNvGrpSpPr>
          <p:nvPr/>
        </p:nvGrpSpPr>
        <p:grpSpPr bwMode="auto">
          <a:xfrm>
            <a:off x="82550" y="3840163"/>
            <a:ext cx="546100" cy="425450"/>
            <a:chOff x="-144" y="2016"/>
            <a:chExt cx="1584" cy="1056"/>
          </a:xfrm>
        </p:grpSpPr>
        <p:sp>
          <p:nvSpPr>
            <p:cNvPr id="103430" name="Oval 11">
              <a:extLst>
                <a:ext uri="{FF2B5EF4-FFF2-40B4-BE49-F238E27FC236}">
                  <a16:creationId xmlns:a16="http://schemas.microsoft.com/office/drawing/2014/main" id="{54C69B48-2297-5643-8C5F-FC2D8418A322}"/>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103431" name="Oval 12">
              <a:extLst>
                <a:ext uri="{FF2B5EF4-FFF2-40B4-BE49-F238E27FC236}">
                  <a16:creationId xmlns:a16="http://schemas.microsoft.com/office/drawing/2014/main" id="{89B08614-3C41-FC49-A754-052EFA903879}"/>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103432" name="Oval 13">
              <a:extLst>
                <a:ext uri="{FF2B5EF4-FFF2-40B4-BE49-F238E27FC236}">
                  <a16:creationId xmlns:a16="http://schemas.microsoft.com/office/drawing/2014/main" id="{A43D3509-7BD9-2647-9149-C1F931B2A0F0}"/>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a:extLst>
              <a:ext uri="{FF2B5EF4-FFF2-40B4-BE49-F238E27FC236}">
                <a16:creationId xmlns:a16="http://schemas.microsoft.com/office/drawing/2014/main" id="{B5A7D86C-D07E-4C4F-A38B-304933831C88}"/>
              </a:ext>
            </a:extLst>
          </p:cNvPr>
          <p:cNvSpPr>
            <a:spLocks noGrp="1" noChangeArrowheads="1"/>
          </p:cNvSpPr>
          <p:nvPr>
            <p:ph type="body" idx="1"/>
          </p:nvPr>
        </p:nvSpPr>
        <p:spPr bwMode="auto">
          <a:xfrm>
            <a:off x="206374" y="1185862"/>
            <a:ext cx="8788769" cy="51405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dirty="0">
                <a:latin typeface="Arial" panose="020B0604020202020204" pitchFamily="34" charset="0"/>
                <a:cs typeface="Arial" panose="020B0604020202020204" pitchFamily="34" charset="0"/>
              </a:rPr>
              <a:t>Some researchers suggest that eukaryotes arose as an endosymbiosis between a bacterium and </a:t>
            </a:r>
            <a:r>
              <a:rPr lang="en-US" altLang="en-US" sz="3600" dirty="0" err="1">
                <a:latin typeface="Arial" panose="020B0604020202020204" pitchFamily="34" charset="0"/>
                <a:cs typeface="Arial" panose="020B0604020202020204" pitchFamily="34" charset="0"/>
              </a:rPr>
              <a:t>archaean</a:t>
            </a:r>
            <a:endParaRPr lang="en-US" altLang="en-US" sz="3600" dirty="0">
              <a:latin typeface="Arial" panose="020B0604020202020204" pitchFamily="34" charset="0"/>
              <a:cs typeface="Arial" panose="020B0604020202020204" pitchFamily="34" charset="0"/>
            </a:endParaRPr>
          </a:p>
          <a:p>
            <a:pPr eaLnBrk="1" hangingPunct="1"/>
            <a:r>
              <a:rPr lang="en-US" altLang="en-US" sz="3600" dirty="0">
                <a:latin typeface="Arial" panose="020B0604020202020204" pitchFamily="34" charset="0"/>
                <a:cs typeface="Arial" panose="020B0604020202020204" pitchFamily="34" charset="0"/>
              </a:rPr>
              <a:t>If so, early evolutionary relationships might be better depicted by a ring of life instead of a tree of life</a:t>
            </a:r>
          </a:p>
        </p:txBody>
      </p:sp>
      <p:sp>
        <p:nvSpPr>
          <p:cNvPr id="105475" name="Text Box 4">
            <a:extLst>
              <a:ext uri="{FF2B5EF4-FFF2-40B4-BE49-F238E27FC236}">
                <a16:creationId xmlns:a16="http://schemas.microsoft.com/office/drawing/2014/main" id="{34ACAB42-544B-BA46-8BC5-AD1FC5A8251B}"/>
              </a:ext>
            </a:extLst>
          </p:cNvPr>
          <p:cNvSpPr txBox="1">
            <a:spLocks noChangeArrowheads="1"/>
          </p:cNvSpPr>
          <p:nvPr/>
        </p:nvSpPr>
        <p:spPr bwMode="auto">
          <a:xfrm>
            <a:off x="365125" y="295275"/>
            <a:ext cx="8534400" cy="70802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spcBef>
                <a:spcPct val="50000"/>
              </a:spcBef>
            </a:pPr>
            <a:r>
              <a:rPr lang="en-US" altLang="en-US" sz="4000" b="1">
                <a:solidFill>
                  <a:schemeClr val="tx2"/>
                </a:solidFill>
                <a:latin typeface="Arial" panose="020B0604020202020204" pitchFamily="34" charset="0"/>
                <a:cs typeface="Arial" panose="020B0604020202020204" pitchFamily="34" charset="0"/>
              </a:rPr>
              <a:t>Is the Tree of Life Really a Ring?</a:t>
            </a:r>
          </a:p>
        </p:txBody>
      </p:sp>
      <p:grpSp>
        <p:nvGrpSpPr>
          <p:cNvPr id="105476" name="Group 6">
            <a:extLst>
              <a:ext uri="{FF2B5EF4-FFF2-40B4-BE49-F238E27FC236}">
                <a16:creationId xmlns:a16="http://schemas.microsoft.com/office/drawing/2014/main" id="{D1075A54-E3D9-5B49-BF7D-AE04D8753A15}"/>
              </a:ext>
            </a:extLst>
          </p:cNvPr>
          <p:cNvGrpSpPr>
            <a:grpSpLocks/>
          </p:cNvGrpSpPr>
          <p:nvPr/>
        </p:nvGrpSpPr>
        <p:grpSpPr bwMode="auto">
          <a:xfrm>
            <a:off x="87313" y="1268413"/>
            <a:ext cx="506412" cy="387350"/>
            <a:chOff x="-144" y="2016"/>
            <a:chExt cx="1584" cy="1056"/>
          </a:xfrm>
        </p:grpSpPr>
        <p:sp>
          <p:nvSpPr>
            <p:cNvPr id="105481" name="Oval 7">
              <a:extLst>
                <a:ext uri="{FF2B5EF4-FFF2-40B4-BE49-F238E27FC236}">
                  <a16:creationId xmlns:a16="http://schemas.microsoft.com/office/drawing/2014/main" id="{EBBCE079-CB3E-E248-A8E9-2F2169ED481B}"/>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105482" name="Oval 8">
              <a:extLst>
                <a:ext uri="{FF2B5EF4-FFF2-40B4-BE49-F238E27FC236}">
                  <a16:creationId xmlns:a16="http://schemas.microsoft.com/office/drawing/2014/main" id="{B7333E86-238E-3441-BC8A-16DF9A35EDC8}"/>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105483" name="Oval 9">
              <a:extLst>
                <a:ext uri="{FF2B5EF4-FFF2-40B4-BE49-F238E27FC236}">
                  <a16:creationId xmlns:a16="http://schemas.microsoft.com/office/drawing/2014/main" id="{E88030DF-C412-0140-B7FB-92F3AC0EE547}"/>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grpSp>
        <p:nvGrpSpPr>
          <p:cNvPr id="105477" name="Group 10">
            <a:extLst>
              <a:ext uri="{FF2B5EF4-FFF2-40B4-BE49-F238E27FC236}">
                <a16:creationId xmlns:a16="http://schemas.microsoft.com/office/drawing/2014/main" id="{899AA8E4-78F9-8147-8EF1-4639F206C585}"/>
              </a:ext>
            </a:extLst>
          </p:cNvPr>
          <p:cNvGrpSpPr>
            <a:grpSpLocks/>
          </p:cNvGrpSpPr>
          <p:nvPr/>
        </p:nvGrpSpPr>
        <p:grpSpPr bwMode="auto">
          <a:xfrm>
            <a:off x="84138" y="3028950"/>
            <a:ext cx="509587" cy="385763"/>
            <a:chOff x="-144" y="2016"/>
            <a:chExt cx="1584" cy="1056"/>
          </a:xfrm>
        </p:grpSpPr>
        <p:sp>
          <p:nvSpPr>
            <p:cNvPr id="105478" name="Oval 11">
              <a:extLst>
                <a:ext uri="{FF2B5EF4-FFF2-40B4-BE49-F238E27FC236}">
                  <a16:creationId xmlns:a16="http://schemas.microsoft.com/office/drawing/2014/main" id="{BEEE2A19-A7CA-F74D-A2DC-C6F5E4F56085}"/>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105479" name="Oval 12">
              <a:extLst>
                <a:ext uri="{FF2B5EF4-FFF2-40B4-BE49-F238E27FC236}">
                  <a16:creationId xmlns:a16="http://schemas.microsoft.com/office/drawing/2014/main" id="{A0A9B3F6-B52A-4A43-91D8-9CCA8A7A34A9}"/>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sp>
          <p:nvSpPr>
            <p:cNvPr id="105480" name="Oval 13">
              <a:extLst>
                <a:ext uri="{FF2B5EF4-FFF2-40B4-BE49-F238E27FC236}">
                  <a16:creationId xmlns:a16="http://schemas.microsoft.com/office/drawing/2014/main" id="{CB49408D-32DE-EC42-8FED-EB8478AAA9B3}"/>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sz="2400"/>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7" descr="26_23RingOfLife-U">
            <a:extLst>
              <a:ext uri="{FF2B5EF4-FFF2-40B4-BE49-F238E27FC236}">
                <a16:creationId xmlns:a16="http://schemas.microsoft.com/office/drawing/2014/main" id="{FB18E577-AE69-1948-B01E-F8503D79A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190"/>
          <a:stretch>
            <a:fillRect/>
          </a:stretch>
        </p:blipFill>
        <p:spPr bwMode="auto">
          <a:xfrm>
            <a:off x="296863" y="407988"/>
            <a:ext cx="8548687"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8">
            <a:extLst>
              <a:ext uri="{FF2B5EF4-FFF2-40B4-BE49-F238E27FC236}">
                <a16:creationId xmlns:a16="http://schemas.microsoft.com/office/drawing/2014/main" id="{98C36964-83AF-574F-9189-90E0C0F2A539}"/>
              </a:ext>
            </a:extLst>
          </p:cNvPr>
          <p:cNvSpPr>
            <a:spLocks noChangeArrowheads="1"/>
          </p:cNvSpPr>
          <p:nvPr/>
        </p:nvSpPr>
        <p:spPr bwMode="auto">
          <a:xfrm>
            <a:off x="111125"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r>
              <a:rPr lang="en-US" altLang="en-US" sz="1200">
                <a:solidFill>
                  <a:schemeClr val="tx2"/>
                </a:solidFill>
                <a:latin typeface="Arial" panose="020B0604020202020204" pitchFamily="34" charset="0"/>
                <a:cs typeface="Arial" panose="020B0604020202020204" pitchFamily="34" charset="0"/>
              </a:rPr>
              <a:t>Fig. 26-23</a:t>
            </a:r>
          </a:p>
        </p:txBody>
      </p:sp>
      <p:sp>
        <p:nvSpPr>
          <p:cNvPr id="107524" name="Text Box 9">
            <a:extLst>
              <a:ext uri="{FF2B5EF4-FFF2-40B4-BE49-F238E27FC236}">
                <a16:creationId xmlns:a16="http://schemas.microsoft.com/office/drawing/2014/main" id="{B1B998B8-3CFE-3640-B15C-60CC64D970D4}"/>
              </a:ext>
            </a:extLst>
          </p:cNvPr>
          <p:cNvSpPr txBox="1">
            <a:spLocks noChangeArrowheads="1"/>
          </p:cNvSpPr>
          <p:nvPr/>
        </p:nvSpPr>
        <p:spPr bwMode="auto">
          <a:xfrm>
            <a:off x="7596188" y="2892425"/>
            <a:ext cx="1211262" cy="331788"/>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2400" b="1">
                <a:latin typeface="Arial" panose="020B0604020202020204" pitchFamily="34" charset="0"/>
                <a:cs typeface="Arial" panose="020B0604020202020204" pitchFamily="34" charset="0"/>
              </a:rPr>
              <a:t>Archaea</a:t>
            </a:r>
          </a:p>
        </p:txBody>
      </p:sp>
      <p:sp>
        <p:nvSpPr>
          <p:cNvPr id="107525" name="Text Box 10">
            <a:extLst>
              <a:ext uri="{FF2B5EF4-FFF2-40B4-BE49-F238E27FC236}">
                <a16:creationId xmlns:a16="http://schemas.microsoft.com/office/drawing/2014/main" id="{6BB6F83A-1DB4-E04F-B8CD-DC1358EF325A}"/>
              </a:ext>
            </a:extLst>
          </p:cNvPr>
          <p:cNvSpPr txBox="1">
            <a:spLocks noChangeArrowheads="1"/>
          </p:cNvSpPr>
          <p:nvPr/>
        </p:nvSpPr>
        <p:spPr bwMode="auto">
          <a:xfrm>
            <a:off x="312738" y="2852738"/>
            <a:ext cx="1308100" cy="331787"/>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2400" b="1">
                <a:latin typeface="Arial" panose="020B0604020202020204" pitchFamily="34" charset="0"/>
                <a:cs typeface="Arial" panose="020B0604020202020204" pitchFamily="34" charset="0"/>
              </a:rPr>
              <a:t>Bacteria</a:t>
            </a:r>
          </a:p>
        </p:txBody>
      </p:sp>
      <p:sp>
        <p:nvSpPr>
          <p:cNvPr id="107526" name="Text Box 11">
            <a:extLst>
              <a:ext uri="{FF2B5EF4-FFF2-40B4-BE49-F238E27FC236}">
                <a16:creationId xmlns:a16="http://schemas.microsoft.com/office/drawing/2014/main" id="{EA7D4987-D72F-3A49-AE95-DA5D4B15F68C}"/>
              </a:ext>
            </a:extLst>
          </p:cNvPr>
          <p:cNvSpPr txBox="1">
            <a:spLocks noChangeArrowheads="1"/>
          </p:cNvSpPr>
          <p:nvPr/>
        </p:nvSpPr>
        <p:spPr bwMode="auto">
          <a:xfrm>
            <a:off x="4059238" y="422275"/>
            <a:ext cx="1304925" cy="331788"/>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nSpc>
                <a:spcPct val="90000"/>
              </a:lnSpc>
            </a:pPr>
            <a:r>
              <a:rPr lang="en-US" altLang="en-US" sz="2400" b="1">
                <a:latin typeface="Arial" panose="020B0604020202020204" pitchFamily="34" charset="0"/>
                <a:cs typeface="Arial" panose="020B0604020202020204" pitchFamily="34" charset="0"/>
              </a:rPr>
              <a:t>Eukarya</a:t>
            </a:r>
          </a:p>
        </p:txBody>
      </p:sp>
      <p:sp>
        <p:nvSpPr>
          <p:cNvPr id="107527" name="AutoShape 12">
            <a:extLst>
              <a:ext uri="{FF2B5EF4-FFF2-40B4-BE49-F238E27FC236}">
                <a16:creationId xmlns:a16="http://schemas.microsoft.com/office/drawing/2014/main" id="{BA0776F5-CFC6-4A43-A75E-ACA13919B9F3}"/>
              </a:ext>
            </a:extLst>
          </p:cNvPr>
          <p:cNvSpPr>
            <a:spLocks/>
          </p:cNvSpPr>
          <p:nvPr/>
        </p:nvSpPr>
        <p:spPr bwMode="auto">
          <a:xfrm rot="-698744">
            <a:off x="7181850" y="1712913"/>
            <a:ext cx="328613" cy="2743200"/>
          </a:xfrm>
          <a:prstGeom prst="rightBrace">
            <a:avLst>
              <a:gd name="adj1" fmla="val 69565"/>
              <a:gd name="adj2" fmla="val 50278"/>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a:latin typeface="Arial" panose="020B0604020202020204" pitchFamily="34" charset="0"/>
              <a:cs typeface="Arial" panose="020B0604020202020204" pitchFamily="34" charset="0"/>
            </a:endParaRPr>
          </a:p>
        </p:txBody>
      </p:sp>
      <p:sp>
        <p:nvSpPr>
          <p:cNvPr id="107528" name="AutoShape 13">
            <a:extLst>
              <a:ext uri="{FF2B5EF4-FFF2-40B4-BE49-F238E27FC236}">
                <a16:creationId xmlns:a16="http://schemas.microsoft.com/office/drawing/2014/main" id="{51332153-79B3-F346-84A4-4BD98918F54E}"/>
              </a:ext>
            </a:extLst>
          </p:cNvPr>
          <p:cNvSpPr>
            <a:spLocks/>
          </p:cNvSpPr>
          <p:nvPr/>
        </p:nvSpPr>
        <p:spPr bwMode="auto">
          <a:xfrm rot="674936">
            <a:off x="1624013" y="1641475"/>
            <a:ext cx="288925" cy="2801938"/>
          </a:xfrm>
          <a:prstGeom prst="leftBrace">
            <a:avLst>
              <a:gd name="adj1" fmla="val 80815"/>
              <a:gd name="adj2" fmla="val 48782"/>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endParaRPr lang="en-US" altLang="en-US">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C5791B72-CFD0-7944-937C-656188F1F286}"/>
              </a:ext>
            </a:extLst>
          </p:cNvPr>
          <p:cNvSpPr txBox="1">
            <a:spLocks noChangeArrowheads="1"/>
          </p:cNvSpPr>
          <p:nvPr/>
        </p:nvSpPr>
        <p:spPr bwMode="auto">
          <a:xfrm>
            <a:off x="2819400" y="304800"/>
            <a:ext cx="29797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4400" b="1">
                <a:latin typeface="Arial" panose="020B0604020202020204" pitchFamily="34" charset="0"/>
                <a:cs typeface="Arial" panose="020B0604020202020204" pitchFamily="34" charset="0"/>
              </a:rPr>
              <a:t>Taxonomy</a:t>
            </a:r>
          </a:p>
        </p:txBody>
      </p:sp>
      <p:sp>
        <p:nvSpPr>
          <p:cNvPr id="8195" name="Text Box 3">
            <a:extLst>
              <a:ext uri="{FF2B5EF4-FFF2-40B4-BE49-F238E27FC236}">
                <a16:creationId xmlns:a16="http://schemas.microsoft.com/office/drawing/2014/main" id="{C35AC5CE-BE59-E547-8034-810981A3F897}"/>
              </a:ext>
            </a:extLst>
          </p:cNvPr>
          <p:cNvSpPr txBox="1">
            <a:spLocks noChangeArrowheads="1"/>
          </p:cNvSpPr>
          <p:nvPr/>
        </p:nvSpPr>
        <p:spPr bwMode="auto">
          <a:xfrm>
            <a:off x="401638" y="1066800"/>
            <a:ext cx="8153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600">
                <a:solidFill>
                  <a:schemeClr val="tx1"/>
                </a:solidFill>
                <a:latin typeface="Times" pitchFamily="2" charset="0"/>
              </a:defRPr>
            </a:lvl1pPr>
            <a:lvl2pPr marL="914400" indent="-457200">
              <a:defRPr sz="600">
                <a:solidFill>
                  <a:schemeClr val="tx1"/>
                </a:solidFill>
                <a:latin typeface="Times" pitchFamily="2" charset="0"/>
              </a:defRPr>
            </a:lvl2pPr>
            <a:lvl3pPr marL="1371600" indent="-457200">
              <a:defRPr sz="600">
                <a:solidFill>
                  <a:schemeClr val="tx1"/>
                </a:solidFill>
                <a:latin typeface="Times" pitchFamily="2" charset="0"/>
              </a:defRPr>
            </a:lvl3pPr>
            <a:lvl4pPr marL="1828800" indent="-457200">
              <a:defRPr sz="600">
                <a:solidFill>
                  <a:schemeClr val="tx1"/>
                </a:solidFill>
                <a:latin typeface="Times" pitchFamily="2" charset="0"/>
              </a:defRPr>
            </a:lvl4pPr>
            <a:lvl5pPr marL="2286000" indent="-457200">
              <a:defRPr sz="600">
                <a:solidFill>
                  <a:schemeClr val="tx1"/>
                </a:solidFill>
                <a:latin typeface="Times" pitchFamily="2" charset="0"/>
              </a:defRPr>
            </a:lvl5pPr>
            <a:lvl6pPr marL="2743200" indent="-457200" eaLnBrk="0" fontAlgn="base" hangingPunct="0">
              <a:spcBef>
                <a:spcPct val="0"/>
              </a:spcBef>
              <a:spcAft>
                <a:spcPct val="0"/>
              </a:spcAft>
              <a:defRPr sz="600">
                <a:solidFill>
                  <a:schemeClr val="tx1"/>
                </a:solidFill>
                <a:latin typeface="Times" pitchFamily="2" charset="0"/>
              </a:defRPr>
            </a:lvl6pPr>
            <a:lvl7pPr marL="3200400" indent="-457200" eaLnBrk="0" fontAlgn="base" hangingPunct="0">
              <a:spcBef>
                <a:spcPct val="0"/>
              </a:spcBef>
              <a:spcAft>
                <a:spcPct val="0"/>
              </a:spcAft>
              <a:defRPr sz="600">
                <a:solidFill>
                  <a:schemeClr val="tx1"/>
                </a:solidFill>
                <a:latin typeface="Times" pitchFamily="2" charset="0"/>
              </a:defRPr>
            </a:lvl7pPr>
            <a:lvl8pPr marL="3657600" indent="-457200" eaLnBrk="0" fontAlgn="base" hangingPunct="0">
              <a:spcBef>
                <a:spcPct val="0"/>
              </a:spcBef>
              <a:spcAft>
                <a:spcPct val="0"/>
              </a:spcAft>
              <a:defRPr sz="600">
                <a:solidFill>
                  <a:schemeClr val="tx1"/>
                </a:solidFill>
                <a:latin typeface="Times" pitchFamily="2" charset="0"/>
              </a:defRPr>
            </a:lvl8pPr>
            <a:lvl9pPr marL="4114800" indent="-457200" eaLnBrk="0" fontAlgn="base" hangingPunct="0">
              <a:spcBef>
                <a:spcPct val="0"/>
              </a:spcBef>
              <a:spcAft>
                <a:spcPct val="0"/>
              </a:spcAft>
              <a:defRPr sz="600">
                <a:solidFill>
                  <a:schemeClr val="tx1"/>
                </a:solidFill>
                <a:latin typeface="Times" pitchFamily="2" charset="0"/>
              </a:defRPr>
            </a:lvl9pPr>
          </a:lstStyle>
          <a:p>
            <a:pPr>
              <a:buFontTx/>
              <a:buChar char="•"/>
            </a:pPr>
            <a:r>
              <a:rPr lang="en-US" altLang="en-US" sz="3600" dirty="0">
                <a:latin typeface="Arial" panose="020B0604020202020204" pitchFamily="34" charset="0"/>
                <a:cs typeface="Times New Roman" panose="02020603050405020304" pitchFamily="18" charset="0"/>
              </a:rPr>
              <a:t>Developed by Swedish biologist Carolus Linnaeus (1707 — 1778). </a:t>
            </a:r>
          </a:p>
          <a:p>
            <a:pPr>
              <a:buFontTx/>
              <a:buChar char="•"/>
            </a:pPr>
            <a:r>
              <a:rPr lang="en-US" altLang="en-US" sz="3600" dirty="0">
                <a:latin typeface="Arial" panose="020B0604020202020204" pitchFamily="34" charset="0"/>
                <a:cs typeface="Times New Roman" panose="02020603050405020304" pitchFamily="18" charset="0"/>
              </a:rPr>
              <a:t>Binomial naming system</a:t>
            </a:r>
          </a:p>
          <a:p>
            <a:pPr>
              <a:buFontTx/>
              <a:buChar char="•"/>
            </a:pPr>
            <a:endParaRPr lang="en-US" altLang="en-US" sz="3600" dirty="0">
              <a:latin typeface="Arial" panose="020B0604020202020204" pitchFamily="34" charset="0"/>
              <a:cs typeface="Times New Roman" panose="02020603050405020304" pitchFamily="18" charset="0"/>
            </a:endParaRPr>
          </a:p>
        </p:txBody>
      </p:sp>
      <p:pic>
        <p:nvPicPr>
          <p:cNvPr id="8196" name="Picture 4" descr="http://linnaeus.sourceforge.net/img/linnaeus.jpg">
            <a:extLst>
              <a:ext uri="{FF2B5EF4-FFF2-40B4-BE49-F238E27FC236}">
                <a16:creationId xmlns:a16="http://schemas.microsoft.com/office/drawing/2014/main" id="{09C13231-A80E-5F4D-9087-4BDB61A17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200400"/>
            <a:ext cx="176847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ttp://1.bp.blogspot.com/-wXMkhAXLuiw/TeQVk2pSbfI/AAAAAAAAAOE/AHDZ4G_xhLM/s1600/Linnaeus.jpeg">
            <a:extLst>
              <a:ext uri="{FF2B5EF4-FFF2-40B4-BE49-F238E27FC236}">
                <a16:creationId xmlns:a16="http://schemas.microsoft.com/office/drawing/2014/main" id="{D37288A6-C2FA-1B4A-BAAE-878CF3DDE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884488"/>
            <a:ext cx="2500313" cy="39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11">
            <a:extLst>
              <a:ext uri="{FF2B5EF4-FFF2-40B4-BE49-F238E27FC236}">
                <a16:creationId xmlns:a16="http://schemas.microsoft.com/office/drawing/2014/main" id="{6ABF731C-7C60-2241-B1C9-212157CBE293}"/>
              </a:ext>
            </a:extLst>
          </p:cNvPr>
          <p:cNvGrpSpPr>
            <a:grpSpLocks/>
          </p:cNvGrpSpPr>
          <p:nvPr/>
        </p:nvGrpSpPr>
        <p:grpSpPr bwMode="auto">
          <a:xfrm>
            <a:off x="279400" y="1254125"/>
            <a:ext cx="412750" cy="311150"/>
            <a:chOff x="-144" y="2016"/>
            <a:chExt cx="1584" cy="1056"/>
          </a:xfrm>
        </p:grpSpPr>
        <p:sp>
          <p:nvSpPr>
            <p:cNvPr id="8203" name="Oval 12">
              <a:extLst>
                <a:ext uri="{FF2B5EF4-FFF2-40B4-BE49-F238E27FC236}">
                  <a16:creationId xmlns:a16="http://schemas.microsoft.com/office/drawing/2014/main" id="{396DC1B4-69D9-F443-896C-8D17FBEF86A1}"/>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8204" name="Oval 13">
              <a:extLst>
                <a:ext uri="{FF2B5EF4-FFF2-40B4-BE49-F238E27FC236}">
                  <a16:creationId xmlns:a16="http://schemas.microsoft.com/office/drawing/2014/main" id="{EBAF6CB0-55CC-F142-AB3D-CC791F0EFE55}"/>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8205" name="Oval 14">
              <a:extLst>
                <a:ext uri="{FF2B5EF4-FFF2-40B4-BE49-F238E27FC236}">
                  <a16:creationId xmlns:a16="http://schemas.microsoft.com/office/drawing/2014/main" id="{7AB5E7CE-C2D0-0344-8B06-D153A34A0251}"/>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grpSp>
      <p:grpSp>
        <p:nvGrpSpPr>
          <p:cNvPr id="8199" name="Group 11">
            <a:extLst>
              <a:ext uri="{FF2B5EF4-FFF2-40B4-BE49-F238E27FC236}">
                <a16:creationId xmlns:a16="http://schemas.microsoft.com/office/drawing/2014/main" id="{DA9D7D12-E6AB-C84E-A9AF-EFE38427C4FD}"/>
              </a:ext>
            </a:extLst>
          </p:cNvPr>
          <p:cNvGrpSpPr>
            <a:grpSpLocks/>
          </p:cNvGrpSpPr>
          <p:nvPr/>
        </p:nvGrpSpPr>
        <p:grpSpPr bwMode="auto">
          <a:xfrm>
            <a:off x="255588" y="2327275"/>
            <a:ext cx="412750" cy="311150"/>
            <a:chOff x="-144" y="2016"/>
            <a:chExt cx="1584" cy="1056"/>
          </a:xfrm>
        </p:grpSpPr>
        <p:sp>
          <p:nvSpPr>
            <p:cNvPr id="8200" name="Oval 12">
              <a:extLst>
                <a:ext uri="{FF2B5EF4-FFF2-40B4-BE49-F238E27FC236}">
                  <a16:creationId xmlns:a16="http://schemas.microsoft.com/office/drawing/2014/main" id="{C3B6AAE3-1F3A-3A4D-AECD-31EDB7DAA943}"/>
                </a:ext>
              </a:extLst>
            </p:cNvPr>
            <p:cNvSpPr>
              <a:spLocks noChangeArrowheads="1"/>
            </p:cNvSpPr>
            <p:nvPr/>
          </p:nvSpPr>
          <p:spPr bwMode="auto">
            <a:xfrm>
              <a:off x="-144" y="2928"/>
              <a:ext cx="1200" cy="144"/>
            </a:xfrm>
            <a:prstGeom prst="ellipse">
              <a:avLst/>
            </a:prstGeom>
            <a:solidFill>
              <a:srgbClr val="5F5F5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8201" name="Oval 13">
              <a:extLst>
                <a:ext uri="{FF2B5EF4-FFF2-40B4-BE49-F238E27FC236}">
                  <a16:creationId xmlns:a16="http://schemas.microsoft.com/office/drawing/2014/main" id="{3B78C25C-53C9-B54E-93A5-701C598285E9}"/>
                </a:ext>
              </a:extLst>
            </p:cNvPr>
            <p:cNvSpPr>
              <a:spLocks noChangeArrowheads="1"/>
            </p:cNvSpPr>
            <p:nvPr/>
          </p:nvSpPr>
          <p:spPr bwMode="auto">
            <a:xfrm>
              <a:off x="336" y="2016"/>
              <a:ext cx="1104" cy="1008"/>
            </a:xfrm>
            <a:prstGeom prst="ellipse">
              <a:avLst/>
            </a:prstGeom>
            <a:solidFill>
              <a:srgbClr val="A5002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sp>
          <p:nvSpPr>
            <p:cNvPr id="8202" name="Oval 14">
              <a:extLst>
                <a:ext uri="{FF2B5EF4-FFF2-40B4-BE49-F238E27FC236}">
                  <a16:creationId xmlns:a16="http://schemas.microsoft.com/office/drawing/2014/main" id="{5B241DAD-4B1B-7147-B137-717F3492A0A9}"/>
                </a:ext>
              </a:extLst>
            </p:cNvPr>
            <p:cNvSpPr>
              <a:spLocks noChangeArrowheads="1"/>
            </p:cNvSpPr>
            <p:nvPr/>
          </p:nvSpPr>
          <p:spPr bwMode="auto">
            <a:xfrm rot="1167167">
              <a:off x="864" y="2208"/>
              <a:ext cx="480" cy="96"/>
            </a:xfrm>
            <a:prstGeom prst="ellipse">
              <a:avLst/>
            </a:prstGeom>
            <a:solidFill>
              <a:srgbClr val="FFCD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240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C225BBF-0803-9148-A7F5-BEB497E62270}"/>
              </a:ext>
            </a:extLst>
          </p:cNvPr>
          <p:cNvSpPr>
            <a:spLocks noChangeArrowheads="1"/>
          </p:cNvSpPr>
          <p:nvPr/>
        </p:nvSpPr>
        <p:spPr bwMode="auto">
          <a:xfrm>
            <a:off x="304800" y="533400"/>
            <a:ext cx="8229600" cy="68580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4400">
                <a:solidFill>
                  <a:srgbClr val="0000FF"/>
                </a:solidFill>
                <a:latin typeface="Arial" panose="020B0604020202020204" pitchFamily="34" charset="0"/>
                <a:cs typeface="Arial" panose="020B0604020202020204" pitchFamily="34" charset="0"/>
              </a:rPr>
              <a:t>Tiger Classification</a:t>
            </a:r>
          </a:p>
        </p:txBody>
      </p:sp>
      <p:sp>
        <p:nvSpPr>
          <p:cNvPr id="17411" name="Text Box 3">
            <a:extLst>
              <a:ext uri="{FF2B5EF4-FFF2-40B4-BE49-F238E27FC236}">
                <a16:creationId xmlns:a16="http://schemas.microsoft.com/office/drawing/2014/main" id="{60B9E0C8-48D2-E246-96D0-BE7FE3876D61}"/>
              </a:ext>
            </a:extLst>
          </p:cNvPr>
          <p:cNvSpPr txBox="1">
            <a:spLocks noChangeArrowheads="1"/>
          </p:cNvSpPr>
          <p:nvPr/>
        </p:nvSpPr>
        <p:spPr bwMode="auto">
          <a:xfrm>
            <a:off x="228600" y="1137683"/>
            <a:ext cx="3886200" cy="403187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3200" dirty="0">
                <a:solidFill>
                  <a:srgbClr val="0000FF"/>
                </a:solidFill>
                <a:latin typeface="Arial" panose="020B0604020202020204" pitchFamily="34" charset="0"/>
                <a:cs typeface="Arial" panose="020B0604020202020204" pitchFamily="34" charset="0"/>
              </a:rPr>
              <a:t>Domain: </a:t>
            </a:r>
            <a:r>
              <a:rPr lang="en-US" altLang="en-US" sz="3200" dirty="0">
                <a:latin typeface="Arial" panose="020B0604020202020204" pitchFamily="34" charset="0"/>
                <a:cs typeface="Arial" panose="020B0604020202020204" pitchFamily="34" charset="0"/>
              </a:rPr>
              <a:t>Eukarya</a:t>
            </a:r>
          </a:p>
          <a:p>
            <a:r>
              <a:rPr lang="en-US" altLang="en-US" sz="3200" dirty="0">
                <a:solidFill>
                  <a:srgbClr val="0000FF"/>
                </a:solidFill>
                <a:latin typeface="Arial" panose="020B0604020202020204" pitchFamily="34" charset="0"/>
                <a:cs typeface="Arial" panose="020B0604020202020204" pitchFamily="34" charset="0"/>
              </a:rPr>
              <a:t>Kingdom </a:t>
            </a:r>
            <a:r>
              <a:rPr lang="en-US" altLang="en-US" sz="3200" dirty="0">
                <a:latin typeface="Arial" panose="020B0604020202020204" pitchFamily="34" charset="0"/>
                <a:cs typeface="Arial" panose="020B0604020202020204" pitchFamily="34" charset="0"/>
              </a:rPr>
              <a:t>Animalia</a:t>
            </a:r>
          </a:p>
          <a:p>
            <a:r>
              <a:rPr lang="en-US" altLang="en-US" sz="3200" dirty="0">
                <a:solidFill>
                  <a:srgbClr val="0000FF"/>
                </a:solidFill>
                <a:latin typeface="Arial" panose="020B0604020202020204" pitchFamily="34" charset="0"/>
                <a:cs typeface="Arial" panose="020B0604020202020204" pitchFamily="34" charset="0"/>
              </a:rPr>
              <a:t> Phylum </a:t>
            </a:r>
            <a:r>
              <a:rPr lang="en-US" altLang="en-US" sz="3200" dirty="0">
                <a:latin typeface="Arial" panose="020B0604020202020204" pitchFamily="34" charset="0"/>
                <a:cs typeface="Arial" panose="020B0604020202020204" pitchFamily="34" charset="0"/>
              </a:rPr>
              <a:t>Chordata</a:t>
            </a:r>
          </a:p>
          <a:p>
            <a:r>
              <a:rPr lang="en-US" altLang="en-US" sz="3200" dirty="0">
                <a:solidFill>
                  <a:srgbClr val="0000FF"/>
                </a:solidFill>
                <a:latin typeface="Arial" panose="020B0604020202020204" pitchFamily="34" charset="0"/>
                <a:cs typeface="Arial" panose="020B0604020202020204" pitchFamily="34" charset="0"/>
              </a:rPr>
              <a:t>  Class </a:t>
            </a:r>
            <a:r>
              <a:rPr lang="en-US" altLang="en-US" sz="3200" dirty="0">
                <a:latin typeface="Arial" panose="020B0604020202020204" pitchFamily="34" charset="0"/>
                <a:cs typeface="Arial" panose="020B0604020202020204" pitchFamily="34" charset="0"/>
              </a:rPr>
              <a:t>Mammalia</a:t>
            </a:r>
          </a:p>
          <a:p>
            <a:r>
              <a:rPr lang="en-US" altLang="en-US" sz="3200" dirty="0">
                <a:solidFill>
                  <a:srgbClr val="0000FF"/>
                </a:solidFill>
                <a:latin typeface="Arial" panose="020B0604020202020204" pitchFamily="34" charset="0"/>
                <a:cs typeface="Arial" panose="020B0604020202020204" pitchFamily="34" charset="0"/>
              </a:rPr>
              <a:t>   Order </a:t>
            </a:r>
            <a:r>
              <a:rPr lang="en-US" altLang="en-US" sz="3200" dirty="0">
                <a:latin typeface="Arial" panose="020B0604020202020204" pitchFamily="34" charset="0"/>
                <a:cs typeface="Arial" panose="020B0604020202020204" pitchFamily="34" charset="0"/>
              </a:rPr>
              <a:t>Carnivora</a:t>
            </a:r>
          </a:p>
          <a:p>
            <a:r>
              <a:rPr lang="en-US" altLang="en-US" sz="3200" dirty="0">
                <a:solidFill>
                  <a:srgbClr val="0000FF"/>
                </a:solidFill>
                <a:latin typeface="Arial" panose="020B0604020202020204" pitchFamily="34" charset="0"/>
                <a:cs typeface="Arial" panose="020B0604020202020204" pitchFamily="34" charset="0"/>
              </a:rPr>
              <a:t>     Family </a:t>
            </a:r>
            <a:r>
              <a:rPr lang="en-US" altLang="en-US" sz="3200" dirty="0">
                <a:latin typeface="Arial" panose="020B0604020202020204" pitchFamily="34" charset="0"/>
                <a:cs typeface="Arial" panose="020B0604020202020204" pitchFamily="34" charset="0"/>
              </a:rPr>
              <a:t>Felidae</a:t>
            </a:r>
          </a:p>
          <a:p>
            <a:r>
              <a:rPr lang="en-US" altLang="en-US" sz="3200" dirty="0">
                <a:solidFill>
                  <a:srgbClr val="0000FF"/>
                </a:solidFill>
                <a:latin typeface="Arial" panose="020B0604020202020204" pitchFamily="34" charset="0"/>
                <a:cs typeface="Arial" panose="020B0604020202020204" pitchFamily="34" charset="0"/>
              </a:rPr>
              <a:t>      Genus </a:t>
            </a:r>
            <a:r>
              <a:rPr lang="en-US" altLang="en-US" sz="3200" i="1" dirty="0" err="1">
                <a:latin typeface="Arial" panose="020B0604020202020204" pitchFamily="34" charset="0"/>
                <a:cs typeface="Arial" panose="020B0604020202020204" pitchFamily="34" charset="0"/>
              </a:rPr>
              <a:t>Panthera</a:t>
            </a:r>
            <a:r>
              <a:rPr lang="en-US" altLang="en-US" sz="3200" i="1" dirty="0">
                <a:latin typeface="Arial" panose="020B0604020202020204" pitchFamily="34" charset="0"/>
                <a:cs typeface="Arial" panose="020B0604020202020204" pitchFamily="34" charset="0"/>
              </a:rPr>
              <a:t> </a:t>
            </a:r>
            <a:endParaRPr lang="en-US" altLang="en-US" sz="3200" dirty="0">
              <a:latin typeface="Arial" panose="020B0604020202020204" pitchFamily="34" charset="0"/>
              <a:cs typeface="Arial" panose="020B0604020202020204" pitchFamily="34" charset="0"/>
            </a:endParaRPr>
          </a:p>
          <a:p>
            <a:r>
              <a:rPr lang="en-US" altLang="en-US" sz="3200" dirty="0">
                <a:solidFill>
                  <a:srgbClr val="0000FF"/>
                </a:solidFill>
                <a:latin typeface="Arial" panose="020B0604020202020204" pitchFamily="34" charset="0"/>
                <a:cs typeface="Arial" panose="020B0604020202020204" pitchFamily="34" charset="0"/>
              </a:rPr>
              <a:t>       Species </a:t>
            </a:r>
            <a:r>
              <a:rPr lang="en-US" altLang="en-US" sz="3200" i="1" dirty="0" err="1">
                <a:latin typeface="Arial" panose="020B0604020202020204" pitchFamily="34" charset="0"/>
                <a:cs typeface="Arial" panose="020B0604020202020204" pitchFamily="34" charset="0"/>
              </a:rPr>
              <a:t>tigris</a:t>
            </a:r>
            <a:r>
              <a:rPr lang="en-US" altLang="en-US" sz="3200" i="1" dirty="0">
                <a:latin typeface="Arial" panose="020B0604020202020204" pitchFamily="34" charset="0"/>
                <a:cs typeface="Arial" panose="020B0604020202020204" pitchFamily="34" charset="0"/>
              </a:rPr>
              <a:t> </a:t>
            </a:r>
            <a:endParaRPr lang="en-US" altLang="en-US" sz="3200" dirty="0">
              <a:latin typeface="Arial" panose="020B0604020202020204" pitchFamily="34" charset="0"/>
              <a:cs typeface="Arial" panose="020B0604020202020204" pitchFamily="34" charset="0"/>
            </a:endParaRPr>
          </a:p>
        </p:txBody>
      </p:sp>
      <p:pic>
        <p:nvPicPr>
          <p:cNvPr id="9220" name="Picture 4" descr="http://www.knowledgerush.com/wiki_image/c/c5/BengalTiger.jpg">
            <a:extLst>
              <a:ext uri="{FF2B5EF4-FFF2-40B4-BE49-F238E27FC236}">
                <a16:creationId xmlns:a16="http://schemas.microsoft.com/office/drawing/2014/main" id="{A2129E17-47E8-034B-AC11-E51F04F4E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521" y="1417767"/>
            <a:ext cx="4724400"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D691FD8E-3B5D-4845-89E9-C78D27728290}"/>
              </a:ext>
            </a:extLst>
          </p:cNvPr>
          <p:cNvSpPr>
            <a:spLocks noChangeArrowheads="1"/>
          </p:cNvSpPr>
          <p:nvPr/>
        </p:nvSpPr>
        <p:spPr bwMode="auto">
          <a:xfrm>
            <a:off x="-1" y="5124893"/>
            <a:ext cx="8739963" cy="173310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lgn="ctr"/>
            <a:r>
              <a:rPr lang="en-US" altLang="en-US" sz="3200" dirty="0">
                <a:solidFill>
                  <a:srgbClr val="FF0000"/>
                </a:solidFill>
                <a:latin typeface="Arial" panose="020B0604020202020204" pitchFamily="34" charset="0"/>
                <a:cs typeface="Arial" panose="020B0604020202020204" pitchFamily="34" charset="0"/>
              </a:rPr>
              <a:t>Dear King Phillip climbed over the fence and got shot</a:t>
            </a:r>
          </a:p>
        </p:txBody>
      </p:sp>
      <p:sp>
        <p:nvSpPr>
          <p:cNvPr id="6" name="Text Box 2">
            <a:extLst>
              <a:ext uri="{FF2B5EF4-FFF2-40B4-BE49-F238E27FC236}">
                <a16:creationId xmlns:a16="http://schemas.microsoft.com/office/drawing/2014/main" id="{BB9F1377-BD40-5043-A23A-4106B9EC06D4}"/>
              </a:ext>
            </a:extLst>
          </p:cNvPr>
          <p:cNvSpPr txBox="1">
            <a:spLocks noChangeArrowheads="1"/>
          </p:cNvSpPr>
          <p:nvPr/>
        </p:nvSpPr>
        <p:spPr bwMode="auto">
          <a:xfrm>
            <a:off x="814905" y="5206410"/>
            <a:ext cx="80420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2800" dirty="0">
                <a:solidFill>
                  <a:srgbClr val="FF0000"/>
                </a:solidFill>
                <a:latin typeface="Arial" panose="020B0604020202020204" pitchFamily="34" charset="0"/>
                <a:cs typeface="Arial" panose="020B0604020202020204" pitchFamily="34" charset="0"/>
              </a:rPr>
              <a:t>Dude, Keep Plates Clean Or Family Gets Sick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41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41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7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829FCF8E-0DD7-1E47-8DCC-AAD4397B77E2}"/>
              </a:ext>
            </a:extLst>
          </p:cNvPr>
          <p:cNvSpPr txBox="1">
            <a:spLocks noChangeArrowheads="1"/>
          </p:cNvSpPr>
          <p:nvPr/>
        </p:nvSpPr>
        <p:spPr bwMode="auto">
          <a:xfrm>
            <a:off x="990600" y="457200"/>
            <a:ext cx="7340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spcBef>
                <a:spcPct val="50000"/>
              </a:spcBef>
            </a:pPr>
            <a:r>
              <a:rPr lang="en-US" altLang="en-US" sz="4800" b="1">
                <a:solidFill>
                  <a:srgbClr val="000099"/>
                </a:solidFill>
                <a:latin typeface="Arial" panose="020B0604020202020204" pitchFamily="34" charset="0"/>
                <a:cs typeface="Arial" panose="020B0604020202020204" pitchFamily="34" charset="0"/>
              </a:rPr>
              <a:t>Biological Nomenclature</a:t>
            </a:r>
          </a:p>
        </p:txBody>
      </p:sp>
      <p:sp>
        <p:nvSpPr>
          <p:cNvPr id="11267" name="Text Box 3">
            <a:extLst>
              <a:ext uri="{FF2B5EF4-FFF2-40B4-BE49-F238E27FC236}">
                <a16:creationId xmlns:a16="http://schemas.microsoft.com/office/drawing/2014/main" id="{8D5E0110-EABA-7840-9AD9-6E9746B1C9F5}"/>
              </a:ext>
            </a:extLst>
          </p:cNvPr>
          <p:cNvSpPr txBox="1">
            <a:spLocks noChangeArrowheads="1"/>
          </p:cNvSpPr>
          <p:nvPr/>
        </p:nvSpPr>
        <p:spPr bwMode="auto">
          <a:xfrm>
            <a:off x="685800" y="1676400"/>
            <a:ext cx="82296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spcBef>
                <a:spcPct val="50000"/>
              </a:spcBef>
            </a:pPr>
            <a:r>
              <a:rPr lang="en-US" altLang="en-US" sz="4000">
                <a:latin typeface="Arial" panose="020B0604020202020204" pitchFamily="34" charset="0"/>
                <a:cs typeface="Arial" panose="020B0604020202020204" pitchFamily="34" charset="0"/>
              </a:rPr>
              <a:t>A species is both defined by its genus name and specific name.</a:t>
            </a:r>
          </a:p>
          <a:p>
            <a:pPr>
              <a:spcBef>
                <a:spcPct val="50000"/>
              </a:spcBef>
            </a:pPr>
            <a:r>
              <a:rPr lang="en-US" altLang="en-US" sz="4000">
                <a:latin typeface="Arial" panose="020B0604020202020204" pitchFamily="34" charset="0"/>
                <a:cs typeface="Arial" panose="020B0604020202020204" pitchFamily="34" charset="0"/>
              </a:rPr>
              <a:t>Ex.</a:t>
            </a:r>
            <a:r>
              <a:rPr lang="en-US" altLang="en-US" sz="4000">
                <a:solidFill>
                  <a:srgbClr val="000099"/>
                </a:solidFill>
                <a:latin typeface="Arial" panose="020B0604020202020204" pitchFamily="34" charset="0"/>
                <a:cs typeface="Arial" panose="020B0604020202020204" pitchFamily="34" charset="0"/>
              </a:rPr>
              <a:t> </a:t>
            </a:r>
            <a:r>
              <a:rPr lang="en-US" altLang="en-US" sz="4000" i="1">
                <a:solidFill>
                  <a:srgbClr val="9900CC"/>
                </a:solidFill>
                <a:latin typeface="Arial" panose="020B0604020202020204" pitchFamily="34" charset="0"/>
                <a:cs typeface="Arial" panose="020B0604020202020204" pitchFamily="34" charset="0"/>
              </a:rPr>
              <a:t>Panthera tigris</a:t>
            </a:r>
            <a:endParaRPr lang="en-US" altLang="en-US" sz="4000">
              <a:solidFill>
                <a:srgbClr val="9900CC"/>
              </a:solidFill>
              <a:latin typeface="Arial" panose="020B0604020202020204" pitchFamily="34" charset="0"/>
              <a:cs typeface="Arial" panose="020B0604020202020204" pitchFamily="34" charset="0"/>
            </a:endParaRPr>
          </a:p>
          <a:p>
            <a:pPr>
              <a:spcBef>
                <a:spcPct val="50000"/>
              </a:spcBef>
            </a:pPr>
            <a:r>
              <a:rPr lang="en-US" altLang="en-US" sz="4000" b="1" i="1">
                <a:solidFill>
                  <a:srgbClr val="9900CC"/>
                </a:solidFill>
                <a:latin typeface="Arial" panose="020B0604020202020204" pitchFamily="34" charset="0"/>
                <a:cs typeface="Arial" panose="020B0604020202020204" pitchFamily="34" charset="0"/>
              </a:rPr>
              <a:t>Panthera</a:t>
            </a:r>
            <a:r>
              <a:rPr lang="en-US" altLang="en-US" sz="4000">
                <a:latin typeface="Arial" panose="020B0604020202020204" pitchFamily="34" charset="0"/>
                <a:cs typeface="Arial" panose="020B0604020202020204" pitchFamily="34" charset="0"/>
              </a:rPr>
              <a:t>- genus name</a:t>
            </a:r>
          </a:p>
          <a:p>
            <a:pPr>
              <a:spcBef>
                <a:spcPct val="50000"/>
              </a:spcBef>
            </a:pPr>
            <a:r>
              <a:rPr lang="en-US" altLang="en-US" sz="4000" b="1" i="1">
                <a:solidFill>
                  <a:srgbClr val="9900CC"/>
                </a:solidFill>
                <a:latin typeface="Arial" panose="020B0604020202020204" pitchFamily="34" charset="0"/>
                <a:cs typeface="Arial" panose="020B0604020202020204" pitchFamily="34" charset="0"/>
              </a:rPr>
              <a:t>tigris</a:t>
            </a:r>
            <a:r>
              <a:rPr lang="en-US" altLang="en-US" sz="4000" i="1">
                <a:latin typeface="Arial" panose="020B0604020202020204" pitchFamily="34" charset="0"/>
                <a:cs typeface="Arial" panose="020B0604020202020204" pitchFamily="34" charset="0"/>
              </a:rPr>
              <a:t>- </a:t>
            </a:r>
            <a:r>
              <a:rPr lang="en-US" altLang="en-US" sz="4000">
                <a:latin typeface="Arial" panose="020B0604020202020204" pitchFamily="34" charset="0"/>
                <a:cs typeface="Arial" panose="020B0604020202020204" pitchFamily="34" charset="0"/>
              </a:rPr>
              <a:t>species name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6BF217B4-69D5-F44D-A848-E966D0619324}"/>
              </a:ext>
            </a:extLst>
          </p:cNvPr>
          <p:cNvSpPr txBox="1">
            <a:spLocks noChangeArrowheads="1"/>
          </p:cNvSpPr>
          <p:nvPr/>
        </p:nvSpPr>
        <p:spPr bwMode="auto">
          <a:xfrm>
            <a:off x="1524000" y="609600"/>
            <a:ext cx="558006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spcBef>
                <a:spcPct val="50000"/>
              </a:spcBef>
            </a:pPr>
            <a:r>
              <a:rPr lang="en-US" altLang="en-US" sz="4800" b="1">
                <a:solidFill>
                  <a:srgbClr val="000099"/>
                </a:solidFill>
                <a:latin typeface="Arial" panose="020B0604020202020204" pitchFamily="34" charset="0"/>
              </a:rPr>
              <a:t>Biological Species</a:t>
            </a:r>
          </a:p>
        </p:txBody>
      </p:sp>
      <p:sp>
        <p:nvSpPr>
          <p:cNvPr id="12291" name="Text Box 3">
            <a:extLst>
              <a:ext uri="{FF2B5EF4-FFF2-40B4-BE49-F238E27FC236}">
                <a16:creationId xmlns:a16="http://schemas.microsoft.com/office/drawing/2014/main" id="{D02BF529-07E1-2B46-986C-099099260605}"/>
              </a:ext>
            </a:extLst>
          </p:cNvPr>
          <p:cNvSpPr txBox="1">
            <a:spLocks noChangeArrowheads="1"/>
          </p:cNvSpPr>
          <p:nvPr/>
        </p:nvSpPr>
        <p:spPr bwMode="auto">
          <a:xfrm>
            <a:off x="914400" y="1828800"/>
            <a:ext cx="73152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spcBef>
                <a:spcPct val="50000"/>
              </a:spcBef>
            </a:pPr>
            <a:r>
              <a:rPr lang="en-US" altLang="en-US" sz="4000" dirty="0">
                <a:latin typeface="Arial" panose="020B0604020202020204" pitchFamily="34" charset="0"/>
              </a:rPr>
              <a:t>Organisms that are genetically similar, and have ability to interbreed and produce viable, </a:t>
            </a:r>
            <a:r>
              <a:rPr lang="en-US" altLang="en-US" sz="4000" dirty="0">
                <a:solidFill>
                  <a:srgbClr val="FF0000"/>
                </a:solidFill>
                <a:latin typeface="Arial" panose="020B0604020202020204" pitchFamily="34" charset="0"/>
              </a:rPr>
              <a:t>fertile</a:t>
            </a:r>
            <a:r>
              <a:rPr lang="en-US" altLang="en-US" sz="4000" dirty="0">
                <a:latin typeface="Arial" panose="020B0604020202020204" pitchFamily="34" charset="0"/>
              </a:rPr>
              <a:t> offspring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CDD50099-849D-EE4A-A024-BA28E3D087CA}"/>
              </a:ext>
            </a:extLst>
          </p:cNvPr>
          <p:cNvSpPr txBox="1">
            <a:spLocks noChangeArrowheads="1"/>
          </p:cNvSpPr>
          <p:nvPr/>
        </p:nvSpPr>
        <p:spPr bwMode="auto">
          <a:xfrm>
            <a:off x="2590800" y="228600"/>
            <a:ext cx="35782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r>
              <a:rPr lang="en-US" altLang="en-US" sz="4800" b="1">
                <a:latin typeface="Arial" panose="020B0604020202020204" pitchFamily="34" charset="0"/>
                <a:cs typeface="Times New Roman" panose="02020603050405020304" pitchFamily="18" charset="0"/>
              </a:rPr>
              <a:t>Subspecies</a:t>
            </a:r>
          </a:p>
        </p:txBody>
      </p:sp>
      <p:sp>
        <p:nvSpPr>
          <p:cNvPr id="13315" name="Text Box 3">
            <a:extLst>
              <a:ext uri="{FF2B5EF4-FFF2-40B4-BE49-F238E27FC236}">
                <a16:creationId xmlns:a16="http://schemas.microsoft.com/office/drawing/2014/main" id="{A2872CE1-77C5-B34F-A905-7252968C998D}"/>
              </a:ext>
            </a:extLst>
          </p:cNvPr>
          <p:cNvSpPr txBox="1">
            <a:spLocks noChangeArrowheads="1"/>
          </p:cNvSpPr>
          <p:nvPr/>
        </p:nvSpPr>
        <p:spPr bwMode="auto">
          <a:xfrm>
            <a:off x="990600" y="990600"/>
            <a:ext cx="71024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r>
              <a:rPr lang="en-US" altLang="en-US" sz="3600" dirty="0">
                <a:latin typeface="Arial" panose="020B0604020202020204" pitchFamily="34" charset="0"/>
                <a:cs typeface="Times New Roman" panose="02020603050405020304" pitchFamily="18" charset="0"/>
              </a:rPr>
              <a:t>Might interbreed if a barrier or other challenge was removed (such as distance).</a:t>
            </a:r>
          </a:p>
        </p:txBody>
      </p:sp>
      <p:sp>
        <p:nvSpPr>
          <p:cNvPr id="13316" name="Text Box 4">
            <a:extLst>
              <a:ext uri="{FF2B5EF4-FFF2-40B4-BE49-F238E27FC236}">
                <a16:creationId xmlns:a16="http://schemas.microsoft.com/office/drawing/2014/main" id="{9B141691-C903-BC42-ABF0-692EB952F574}"/>
              </a:ext>
            </a:extLst>
          </p:cNvPr>
          <p:cNvSpPr txBox="1">
            <a:spLocks noChangeArrowheads="1"/>
          </p:cNvSpPr>
          <p:nvPr/>
        </p:nvSpPr>
        <p:spPr bwMode="auto">
          <a:xfrm>
            <a:off x="762000" y="6096000"/>
            <a:ext cx="463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r>
              <a:rPr lang="en-US" altLang="en-US" sz="2400">
                <a:latin typeface="Arial" panose="020B0604020202020204" pitchFamily="34" charset="0"/>
                <a:cs typeface="Times New Roman" panose="02020603050405020304" pitchFamily="18" charset="0"/>
              </a:rPr>
              <a:t>Hawaiian endemic snails (kahuli)</a:t>
            </a:r>
          </a:p>
        </p:txBody>
      </p:sp>
      <p:pic>
        <p:nvPicPr>
          <p:cNvPr id="13317" name="Picture 5" descr="http://www2.hawaii.edu/~trsnlab/image/Snail_table.jpg">
            <a:extLst>
              <a:ext uri="{FF2B5EF4-FFF2-40B4-BE49-F238E27FC236}">
                <a16:creationId xmlns:a16="http://schemas.microsoft.com/office/drawing/2014/main" id="{BF212D4F-2A04-DF46-A3D2-35008458D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19400"/>
            <a:ext cx="40767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http://www.wallpaper.ge/download/oahu_valley-1280x1024.jpg">
            <a:extLst>
              <a:ext uri="{FF2B5EF4-FFF2-40B4-BE49-F238E27FC236}">
                <a16:creationId xmlns:a16="http://schemas.microsoft.com/office/drawing/2014/main" id="{06889905-31C4-3747-A639-42B2F42F32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971800"/>
            <a:ext cx="3341688"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a:extLst>
              <a:ext uri="{FF2B5EF4-FFF2-40B4-BE49-F238E27FC236}">
                <a16:creationId xmlns:a16="http://schemas.microsoft.com/office/drawing/2014/main" id="{E0E9A7CE-9BA3-6642-8FBB-FC2002A50416}"/>
              </a:ext>
            </a:extLst>
          </p:cNvPr>
          <p:cNvSpPr>
            <a:spLocks noChangeShapeType="1"/>
          </p:cNvSpPr>
          <p:nvPr/>
        </p:nvSpPr>
        <p:spPr bwMode="auto">
          <a:xfrm>
            <a:off x="2895600" y="3810000"/>
            <a:ext cx="190500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3" name="Line 3">
            <a:extLst>
              <a:ext uri="{FF2B5EF4-FFF2-40B4-BE49-F238E27FC236}">
                <a16:creationId xmlns:a16="http://schemas.microsoft.com/office/drawing/2014/main" id="{CD9EED4B-55D2-D042-AA28-5A0EE855CBC6}"/>
              </a:ext>
            </a:extLst>
          </p:cNvPr>
          <p:cNvSpPr>
            <a:spLocks noChangeShapeType="1"/>
          </p:cNvSpPr>
          <p:nvPr/>
        </p:nvSpPr>
        <p:spPr bwMode="auto">
          <a:xfrm flipV="1">
            <a:off x="2743200" y="5181600"/>
            <a:ext cx="205740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4" name="Text Box 4">
            <a:extLst>
              <a:ext uri="{FF2B5EF4-FFF2-40B4-BE49-F238E27FC236}">
                <a16:creationId xmlns:a16="http://schemas.microsoft.com/office/drawing/2014/main" id="{98711657-87BF-C64C-B5B5-C6A51BA593ED}"/>
              </a:ext>
            </a:extLst>
          </p:cNvPr>
          <p:cNvSpPr txBox="1">
            <a:spLocks noChangeArrowheads="1"/>
          </p:cNvSpPr>
          <p:nvPr/>
        </p:nvSpPr>
        <p:spPr bwMode="auto">
          <a:xfrm>
            <a:off x="5105400" y="3276600"/>
            <a:ext cx="2884488" cy="466725"/>
          </a:xfrm>
          <a:prstGeom prst="rect">
            <a:avLst/>
          </a:prstGeom>
          <a:solidFill>
            <a:srgbClr val="FF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a:spcBef>
                <a:spcPct val="50000"/>
              </a:spcBef>
            </a:pPr>
            <a:r>
              <a:rPr lang="en-US" altLang="en-US" sz="2400" b="1">
                <a:latin typeface="Arial" panose="020B0604020202020204" pitchFamily="34" charset="0"/>
              </a:rPr>
              <a:t>Offspring is sterile</a:t>
            </a:r>
          </a:p>
        </p:txBody>
      </p:sp>
      <p:sp>
        <p:nvSpPr>
          <p:cNvPr id="15365" name="Text Box 5">
            <a:extLst>
              <a:ext uri="{FF2B5EF4-FFF2-40B4-BE49-F238E27FC236}">
                <a16:creationId xmlns:a16="http://schemas.microsoft.com/office/drawing/2014/main" id="{DC9E7A63-581B-BE43-A7C2-4F6ED23D589C}"/>
              </a:ext>
            </a:extLst>
          </p:cNvPr>
          <p:cNvSpPr txBox="1">
            <a:spLocks noChangeArrowheads="1"/>
          </p:cNvSpPr>
          <p:nvPr/>
        </p:nvSpPr>
        <p:spPr bwMode="auto">
          <a:xfrm>
            <a:off x="533400" y="6461125"/>
            <a:ext cx="170815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2000" b="1" i="1">
                <a:latin typeface="Arial" panose="020B0604020202020204" pitchFamily="34" charset="0"/>
                <a:ea typeface="MS PGothic" panose="020B0600070205080204" pitchFamily="34" charset="-128"/>
              </a:rPr>
              <a:t>Panthera leo</a:t>
            </a:r>
          </a:p>
        </p:txBody>
      </p:sp>
      <p:sp>
        <p:nvSpPr>
          <p:cNvPr id="15366" name="Text Box 6">
            <a:extLst>
              <a:ext uri="{FF2B5EF4-FFF2-40B4-BE49-F238E27FC236}">
                <a16:creationId xmlns:a16="http://schemas.microsoft.com/office/drawing/2014/main" id="{8EB135D3-6621-8449-98E5-DB6953BB82C6}"/>
              </a:ext>
            </a:extLst>
          </p:cNvPr>
          <p:cNvSpPr txBox="1">
            <a:spLocks noChangeArrowheads="1"/>
          </p:cNvSpPr>
          <p:nvPr/>
        </p:nvSpPr>
        <p:spPr bwMode="auto">
          <a:xfrm>
            <a:off x="381000" y="4419600"/>
            <a:ext cx="1960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r>
              <a:rPr lang="en-US" altLang="en-US" sz="2000" b="1" i="1">
                <a:latin typeface="Arial" panose="020B0604020202020204" pitchFamily="34" charset="0"/>
                <a:ea typeface="MS PGothic" panose="020B0600070205080204" pitchFamily="34" charset="-128"/>
              </a:rPr>
              <a:t>Panthera tigris</a:t>
            </a:r>
          </a:p>
        </p:txBody>
      </p:sp>
      <p:pic>
        <p:nvPicPr>
          <p:cNvPr id="15367" name="Picture 7" descr="http://nataliekaye.files.wordpress.com/2012/03/naturalwildlife_liger_4.jpg">
            <a:extLst>
              <a:ext uri="{FF2B5EF4-FFF2-40B4-BE49-F238E27FC236}">
                <a16:creationId xmlns:a16="http://schemas.microsoft.com/office/drawing/2014/main" id="{7F97EC78-77FE-CF4A-9DDB-483929FD6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10000"/>
            <a:ext cx="358140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8">
            <a:extLst>
              <a:ext uri="{FF2B5EF4-FFF2-40B4-BE49-F238E27FC236}">
                <a16:creationId xmlns:a16="http://schemas.microsoft.com/office/drawing/2014/main" id="{FA372FF8-FC4A-A448-92D5-42439BE707C3}"/>
              </a:ext>
            </a:extLst>
          </p:cNvPr>
          <p:cNvSpPr txBox="1">
            <a:spLocks noChangeArrowheads="1"/>
          </p:cNvSpPr>
          <p:nvPr/>
        </p:nvSpPr>
        <p:spPr bwMode="auto">
          <a:xfrm>
            <a:off x="6248400" y="6400800"/>
            <a:ext cx="927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r>
              <a:rPr lang="en-US" altLang="en-US" sz="2400" b="1">
                <a:latin typeface="Arial" panose="020B0604020202020204" pitchFamily="34" charset="0"/>
                <a:cs typeface="Times New Roman" panose="02020603050405020304" pitchFamily="18" charset="0"/>
              </a:rPr>
              <a:t>tigon</a:t>
            </a:r>
          </a:p>
        </p:txBody>
      </p:sp>
      <p:pic>
        <p:nvPicPr>
          <p:cNvPr id="15369" name="Picture 9" descr="tiger pictures">
            <a:extLst>
              <a:ext uri="{FF2B5EF4-FFF2-40B4-BE49-F238E27FC236}">
                <a16:creationId xmlns:a16="http://schemas.microsoft.com/office/drawing/2014/main" id="{7A649823-24D6-9248-94CD-F8383280A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71800"/>
            <a:ext cx="22479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descr="http://singitasafari.com/wp-content/uploads/2011/09/Lion.jpg">
            <a:extLst>
              <a:ext uri="{FF2B5EF4-FFF2-40B4-BE49-F238E27FC236}">
                <a16:creationId xmlns:a16="http://schemas.microsoft.com/office/drawing/2014/main" id="{F3070E93-4D54-5B42-9323-97B7A77E40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876800"/>
            <a:ext cx="1981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descr="http://groundviews.org/wp-content/uploads/2012/06/Screen-Shot-2012-06-21-at-6.10.18-AM.jpg">
            <a:extLst>
              <a:ext uri="{FF2B5EF4-FFF2-40B4-BE49-F238E27FC236}">
                <a16:creationId xmlns:a16="http://schemas.microsoft.com/office/drawing/2014/main" id="{A9175C6F-EA24-A24D-A146-C32363976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52400"/>
            <a:ext cx="3733800"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Oval 12">
            <a:extLst>
              <a:ext uri="{FF2B5EF4-FFF2-40B4-BE49-F238E27FC236}">
                <a16:creationId xmlns:a16="http://schemas.microsoft.com/office/drawing/2014/main" id="{EAF489B6-4BE1-6740-A81F-49DD716BCEED}"/>
              </a:ext>
            </a:extLst>
          </p:cNvPr>
          <p:cNvSpPr>
            <a:spLocks noChangeArrowheads="1"/>
          </p:cNvSpPr>
          <p:nvPr/>
        </p:nvSpPr>
        <p:spPr bwMode="auto">
          <a:xfrm>
            <a:off x="2819400" y="762000"/>
            <a:ext cx="1447800" cy="23622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1800">
              <a:latin typeface="Times New Roman" panose="02020603050405020304" pitchFamily="18" charset="0"/>
            </a:endParaRPr>
          </a:p>
        </p:txBody>
      </p:sp>
      <p:sp>
        <p:nvSpPr>
          <p:cNvPr id="15373" name="Oval 13">
            <a:extLst>
              <a:ext uri="{FF2B5EF4-FFF2-40B4-BE49-F238E27FC236}">
                <a16:creationId xmlns:a16="http://schemas.microsoft.com/office/drawing/2014/main" id="{2428FD8D-06E6-3C40-85DA-0BB156B17C1E}"/>
              </a:ext>
            </a:extLst>
          </p:cNvPr>
          <p:cNvSpPr>
            <a:spLocks noChangeArrowheads="1"/>
          </p:cNvSpPr>
          <p:nvPr/>
        </p:nvSpPr>
        <p:spPr bwMode="auto">
          <a:xfrm>
            <a:off x="4572000" y="762000"/>
            <a:ext cx="1219200" cy="10668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endParaRPr lang="en-US" altLang="en-US" sz="1800">
              <a:latin typeface="Times New Roman" panose="02020603050405020304" pitchFamily="18" charset="0"/>
            </a:endParaRPr>
          </a:p>
        </p:txBody>
      </p:sp>
      <p:sp>
        <p:nvSpPr>
          <p:cNvPr id="15374" name="Rectangle 1">
            <a:extLst>
              <a:ext uri="{FF2B5EF4-FFF2-40B4-BE49-F238E27FC236}">
                <a16:creationId xmlns:a16="http://schemas.microsoft.com/office/drawing/2014/main" id="{FFAC7461-DABE-934A-8478-84ADAEC69C61}"/>
              </a:ext>
            </a:extLst>
          </p:cNvPr>
          <p:cNvSpPr>
            <a:spLocks noChangeArrowheads="1"/>
          </p:cNvSpPr>
          <p:nvPr/>
        </p:nvSpPr>
        <p:spPr bwMode="auto">
          <a:xfrm>
            <a:off x="381000" y="387350"/>
            <a:ext cx="2093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
                <a:solidFill>
                  <a:schemeClr val="tx1"/>
                </a:solidFill>
                <a:latin typeface="Times" pitchFamily="2" charset="0"/>
              </a:defRPr>
            </a:lvl1pPr>
            <a:lvl2pPr marL="742950" indent="-285750">
              <a:defRPr sz="600">
                <a:solidFill>
                  <a:schemeClr val="tx1"/>
                </a:solidFill>
                <a:latin typeface="Times" pitchFamily="2" charset="0"/>
              </a:defRPr>
            </a:lvl2pPr>
            <a:lvl3pPr marL="1143000" indent="-228600">
              <a:defRPr sz="600">
                <a:solidFill>
                  <a:schemeClr val="tx1"/>
                </a:solidFill>
                <a:latin typeface="Times" pitchFamily="2" charset="0"/>
              </a:defRPr>
            </a:lvl3pPr>
            <a:lvl4pPr marL="1600200" indent="-228600">
              <a:defRPr sz="600">
                <a:solidFill>
                  <a:schemeClr val="tx1"/>
                </a:solidFill>
                <a:latin typeface="Times" pitchFamily="2" charset="0"/>
              </a:defRPr>
            </a:lvl4pPr>
            <a:lvl5pPr marL="2057400" indent="-228600">
              <a:defRPr sz="600">
                <a:solidFill>
                  <a:schemeClr val="tx1"/>
                </a:solidFill>
                <a:latin typeface="Times" pitchFamily="2" charset="0"/>
              </a:defRPr>
            </a:lvl5pPr>
            <a:lvl6pPr marL="2514600" indent="-228600" eaLnBrk="0" fontAlgn="base" hangingPunct="0">
              <a:spcBef>
                <a:spcPct val="0"/>
              </a:spcBef>
              <a:spcAft>
                <a:spcPct val="0"/>
              </a:spcAft>
              <a:defRPr sz="600">
                <a:solidFill>
                  <a:schemeClr val="tx1"/>
                </a:solidFill>
                <a:latin typeface="Times" pitchFamily="2" charset="0"/>
              </a:defRPr>
            </a:lvl6pPr>
            <a:lvl7pPr marL="2971800" indent="-228600" eaLnBrk="0" fontAlgn="base" hangingPunct="0">
              <a:spcBef>
                <a:spcPct val="0"/>
              </a:spcBef>
              <a:spcAft>
                <a:spcPct val="0"/>
              </a:spcAft>
              <a:defRPr sz="600">
                <a:solidFill>
                  <a:schemeClr val="tx1"/>
                </a:solidFill>
                <a:latin typeface="Times" pitchFamily="2" charset="0"/>
              </a:defRPr>
            </a:lvl7pPr>
            <a:lvl8pPr marL="3429000" indent="-228600" eaLnBrk="0" fontAlgn="base" hangingPunct="0">
              <a:spcBef>
                <a:spcPct val="0"/>
              </a:spcBef>
              <a:spcAft>
                <a:spcPct val="0"/>
              </a:spcAft>
              <a:defRPr sz="600">
                <a:solidFill>
                  <a:schemeClr val="tx1"/>
                </a:solidFill>
                <a:latin typeface="Times" pitchFamily="2" charset="0"/>
              </a:defRPr>
            </a:lvl8pPr>
            <a:lvl9pPr marL="3886200" indent="-228600" eaLnBrk="0" fontAlgn="base" hangingPunct="0">
              <a:spcBef>
                <a:spcPct val="0"/>
              </a:spcBef>
              <a:spcAft>
                <a:spcPct val="0"/>
              </a:spcAft>
              <a:defRPr sz="600">
                <a:solidFill>
                  <a:schemeClr val="tx1"/>
                </a:solidFill>
                <a:latin typeface="Times" pitchFamily="2" charset="0"/>
              </a:defRPr>
            </a:lvl9pPr>
          </a:lstStyle>
          <a:p>
            <a:pPr eaLnBrk="1" hangingPunct="1"/>
            <a:r>
              <a:rPr lang="en-US" altLang="en-US" sz="4000" b="1">
                <a:latin typeface="Arial" panose="020B0604020202020204" pitchFamily="34" charset="0"/>
                <a:cs typeface="Times New Roman" panose="02020603050405020304" pitchFamily="18" charset="0"/>
              </a:rPr>
              <a:t>Hybrids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1461</Words>
  <Application>Microsoft Macintosh PowerPoint</Application>
  <PresentationFormat>On-screen Show (4:3)</PresentationFormat>
  <Paragraphs>360</Paragraphs>
  <Slides>37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MS PGothic</vt:lpstr>
      <vt:lpstr>Arial</vt:lpstr>
      <vt:lpstr>Calibri</vt:lpstr>
      <vt:lpstr>Times</vt:lpstr>
      <vt:lpstr>Times New Roman</vt:lpstr>
      <vt:lpstr>Wingdings</vt:lpstr>
      <vt:lpstr>Blank</vt:lpstr>
      <vt:lpstr>PowerPoint Presentation</vt:lpstr>
      <vt:lpstr>Overview: Investigating the Tree of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Linking Classification and Phylogeny</vt:lpstr>
      <vt:lpstr>PowerPoint Presentation</vt:lpstr>
      <vt:lpstr>PowerPoint Presentation</vt:lpstr>
      <vt:lpstr>What We Can and Cannot Learn from Phylogenetic Trees</vt:lpstr>
      <vt:lpstr>Phylogenies are inferred from morphological and molecular data</vt:lpstr>
      <vt:lpstr>Compare the bones</vt:lpstr>
      <vt:lpstr>Convergent Evolution</vt:lpstr>
      <vt:lpstr>But don’t be fooled by these…</vt:lpstr>
      <vt:lpstr>Analogous structures</vt:lpstr>
      <vt:lpstr>Evaluating Molecular Homologies</vt:lpstr>
      <vt:lpstr>PowerPoint Presentation</vt:lpstr>
      <vt:lpstr>PowerPoint Presentation</vt:lpstr>
      <vt:lpstr>Shared characters are used to construct phylogenetic trees</vt:lpstr>
      <vt:lpstr>PowerPoint Presentation</vt:lpstr>
      <vt:lpstr>Shared Ancestral and Shared Derived Characters</vt:lpstr>
      <vt:lpstr>PowerPoint Presentation</vt:lpstr>
      <vt:lpstr>PowerPoint Presentation</vt:lpstr>
      <vt:lpstr>An organism’s evolutionary history is documented in its genome</vt:lpstr>
      <vt:lpstr>Gene Duplications and Gene Families</vt:lpstr>
      <vt:lpstr>PowerPoint Presentation</vt:lpstr>
      <vt:lpstr>Molecular Clocks</vt:lpstr>
      <vt:lpstr>New information continues to revise our understanding of the tree of life</vt:lpstr>
      <vt:lpstr>PowerPoint Presentation</vt:lpstr>
      <vt:lpstr>PowerPoint Presentation</vt:lpstr>
      <vt:lpstr>A Simple Tree of All Life</vt:lpstr>
      <vt:lpstr>PowerPoint Presentation</vt:lpstr>
      <vt:lpstr>PowerPoint Presentation</vt:lpstr>
    </vt:vector>
  </TitlesOfParts>
  <Company>Office 2004 Test Drive User</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 26-1</dc:title>
  <cp:lastModifiedBy>Microsoft Office User</cp:lastModifiedBy>
  <cp:revision>31</cp:revision>
  <dcterms:modified xsi:type="dcterms:W3CDTF">2020-03-11T15:41:25Z</dcterms:modified>
</cp:coreProperties>
</file>