
<file path=[Content_Types].xml><?xml version="1.0" encoding="utf-8"?>
<Types xmlns="http://schemas.openxmlformats.org/package/2006/content-types">
  <Default Extension="bin"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62"/>
  </p:notesMasterIdLst>
  <p:handoutMasterIdLst>
    <p:handoutMasterId r:id="rId63"/>
  </p:handoutMasterIdLst>
  <p:sldIdLst>
    <p:sldId id="367" r:id="rId2"/>
    <p:sldId id="400" r:id="rId3"/>
    <p:sldId id="371" r:id="rId4"/>
    <p:sldId id="373" r:id="rId5"/>
    <p:sldId id="375" r:id="rId6"/>
    <p:sldId id="401" r:id="rId7"/>
    <p:sldId id="412" r:id="rId8"/>
    <p:sldId id="382" r:id="rId9"/>
    <p:sldId id="383" r:id="rId10"/>
    <p:sldId id="385" r:id="rId11"/>
    <p:sldId id="386" r:id="rId12"/>
    <p:sldId id="384" r:id="rId13"/>
    <p:sldId id="378" r:id="rId14"/>
    <p:sldId id="398" r:id="rId15"/>
    <p:sldId id="379" r:id="rId16"/>
    <p:sldId id="381" r:id="rId17"/>
    <p:sldId id="406" r:id="rId18"/>
    <p:sldId id="387" r:id="rId19"/>
    <p:sldId id="416" r:id="rId20"/>
    <p:sldId id="414" r:id="rId21"/>
    <p:sldId id="389" r:id="rId22"/>
    <p:sldId id="415" r:id="rId23"/>
    <p:sldId id="411" r:id="rId24"/>
    <p:sldId id="390" r:id="rId25"/>
    <p:sldId id="392" r:id="rId26"/>
    <p:sldId id="393" r:id="rId27"/>
    <p:sldId id="394" r:id="rId28"/>
    <p:sldId id="395" r:id="rId29"/>
    <p:sldId id="396" r:id="rId30"/>
    <p:sldId id="368" r:id="rId31"/>
    <p:sldId id="418" r:id="rId32"/>
    <p:sldId id="369" r:id="rId33"/>
    <p:sldId id="419" r:id="rId34"/>
    <p:sldId id="372" r:id="rId35"/>
    <p:sldId id="420" r:id="rId36"/>
    <p:sldId id="374" r:id="rId37"/>
    <p:sldId id="421" r:id="rId38"/>
    <p:sldId id="422" r:id="rId39"/>
    <p:sldId id="423" r:id="rId40"/>
    <p:sldId id="424" r:id="rId41"/>
    <p:sldId id="380" r:id="rId42"/>
    <p:sldId id="425" r:id="rId43"/>
    <p:sldId id="426" r:id="rId44"/>
    <p:sldId id="427" r:id="rId45"/>
    <p:sldId id="428" r:id="rId46"/>
    <p:sldId id="391" r:id="rId47"/>
    <p:sldId id="432" r:id="rId48"/>
    <p:sldId id="370" r:id="rId49"/>
    <p:sldId id="433" r:id="rId50"/>
    <p:sldId id="435" r:id="rId51"/>
    <p:sldId id="436" r:id="rId52"/>
    <p:sldId id="437" r:id="rId53"/>
    <p:sldId id="438" r:id="rId54"/>
    <p:sldId id="439" r:id="rId55"/>
    <p:sldId id="440" r:id="rId56"/>
    <p:sldId id="441" r:id="rId57"/>
    <p:sldId id="442" r:id="rId58"/>
    <p:sldId id="443" r:id="rId59"/>
    <p:sldId id="444" r:id="rId60"/>
    <p:sldId id="445" r:id="rId61"/>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8"/>
    <p:restoredTop sz="78929"/>
  </p:normalViewPr>
  <p:slideViewPr>
    <p:cSldViewPr snapToGrid="0">
      <p:cViewPr varScale="1">
        <p:scale>
          <a:sx n="143" d="100"/>
          <a:sy n="143" d="100"/>
        </p:scale>
        <p:origin x="216" y="6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25" d="100"/>
          <a:sy n="125" d="100"/>
        </p:scale>
        <p:origin x="-279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3" name="Rectangle 5">
            <a:extLst>
              <a:ext uri="{FF2B5EF4-FFF2-40B4-BE49-F238E27FC236}">
                <a16:creationId xmlns:a16="http://schemas.microsoft.com/office/drawing/2014/main" id="{5DCCD32E-B2DF-2D41-8EA4-CD4A59D70CE7}"/>
              </a:ext>
            </a:extLst>
          </p:cNvPr>
          <p:cNvSpPr>
            <a:spLocks noGrp="1" noChangeArrowheads="1"/>
          </p:cNvSpPr>
          <p:nvPr>
            <p:ph type="sldNum" sz="quarter" idx="3"/>
          </p:nvPr>
        </p:nvSpPr>
        <p:spPr bwMode="auto">
          <a:xfrm>
            <a:off x="6096000" y="8686800"/>
            <a:ext cx="7620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000" b="1"/>
            </a:lvl1pPr>
          </a:lstStyle>
          <a:p>
            <a:fld id="{A592B106-C26B-A146-B5C6-90861ECAB368}" type="slidenum">
              <a:rPr lang="en-US" altLang="en-US"/>
              <a:pPr/>
              <a:t>‹#›</a:t>
            </a:fld>
            <a:endParaRPr lang="en-US" altLang="en-US" sz="1200"/>
          </a:p>
        </p:txBody>
      </p:sp>
      <p:sp>
        <p:nvSpPr>
          <p:cNvPr id="58375" name="Text Box 7">
            <a:extLst>
              <a:ext uri="{FF2B5EF4-FFF2-40B4-BE49-F238E27FC236}">
                <a16:creationId xmlns:a16="http://schemas.microsoft.com/office/drawing/2014/main" id="{F3FF8E34-CFD0-8C43-A250-6DBF8341F5B8}"/>
              </a:ext>
            </a:extLst>
          </p:cNvPr>
          <p:cNvSpPr txBox="1">
            <a:spLocks noChangeArrowheads="1"/>
          </p:cNvSpPr>
          <p:nvPr/>
        </p:nvSpPr>
        <p:spPr bwMode="auto">
          <a:xfrm>
            <a:off x="228600" y="141288"/>
            <a:ext cx="6400800" cy="473075"/>
          </a:xfrm>
          <a:prstGeom prst="rect">
            <a:avLst/>
          </a:prstGeom>
          <a:noFill/>
          <a:ln w="9525">
            <a:noFill/>
            <a:miter lim="800000"/>
            <a:headEnd/>
            <a:tailEnd/>
          </a:ln>
          <a:effectLst/>
        </p:spPr>
        <p:txBody>
          <a:bodyPr anchor="ctr">
            <a:spAutoFit/>
          </a:bodyPr>
          <a:lstStyle/>
          <a:p>
            <a:pPr algn="l">
              <a:tabLst>
                <a:tab pos="6170613" algn="r"/>
              </a:tabLst>
              <a:defRPr/>
            </a:pPr>
            <a:r>
              <a:rPr lang="en-US" sz="1100" b="1">
                <a:latin typeface="Arial" charset="0"/>
                <a:ea typeface="+mn-ea"/>
              </a:rPr>
              <a:t>Division Ave. High School	Ms. Foglia</a:t>
            </a:r>
            <a:endParaRPr lang="en-US" sz="1800" b="1">
              <a:latin typeface="Arial" charset="0"/>
              <a:ea typeface="+mn-ea"/>
            </a:endParaRPr>
          </a:p>
          <a:p>
            <a:pPr>
              <a:tabLst>
                <a:tab pos="6170613" algn="r"/>
              </a:tabLst>
              <a:defRPr/>
            </a:pPr>
            <a:r>
              <a:rPr lang="en-US" sz="1400" b="1">
                <a:latin typeface="Arial" charset="0"/>
                <a:ea typeface="+mn-ea"/>
              </a:rPr>
              <a:t>AP Biology</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461A1E50-307C-3046-B0D5-95CBB8F74B00}"/>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a:extLst>
              <a:ext uri="{FF2B5EF4-FFF2-40B4-BE49-F238E27FC236}">
                <a16:creationId xmlns:a16="http://schemas.microsoft.com/office/drawing/2014/main" id="{5F93EB9D-7DEF-D447-92EC-0C22447E5F0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endParaRPr lang="en-US" altLang="en-US"/>
          </a:p>
        </p:txBody>
      </p:sp>
      <p:sp>
        <p:nvSpPr>
          <p:cNvPr id="56327" name="Rectangle 7">
            <a:extLst>
              <a:ext uri="{FF2B5EF4-FFF2-40B4-BE49-F238E27FC236}">
                <a16:creationId xmlns:a16="http://schemas.microsoft.com/office/drawing/2014/main" id="{9DF0CBC4-8281-3D46-83D0-7D2BCD6B8E14}"/>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atin typeface="Times" pitchFamily="2" charset="0"/>
              </a:defRPr>
            </a:lvl1pPr>
          </a:lstStyle>
          <a:p>
            <a:fld id="{2D093414-C8F9-404F-BD95-8F1B8A9E4F4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1pPr>
    <a:lvl2pPr marL="346075" indent="-112713" algn="l" rtl="0" eaLnBrk="0" fontAlgn="base" hangingPunct="0">
      <a:spcBef>
        <a:spcPct val="30000"/>
      </a:spcBef>
      <a:spcAft>
        <a:spcPct val="0"/>
      </a:spcAft>
      <a:buFont typeface="Wingdings" pitchFamily="2" charset="2"/>
      <a:buChar char="§"/>
      <a:defRPr sz="1200" kern="1200">
        <a:solidFill>
          <a:schemeClr val="tx1"/>
        </a:solidFill>
        <a:latin typeface="Arial" charset="0"/>
        <a:ea typeface="ＭＳ Ｐゴシック" charset="-128"/>
        <a:cs typeface="+mn-cs"/>
      </a:defRPr>
    </a:lvl2pPr>
    <a:lvl3pPr marL="690563" indent="-122238" algn="l" rtl="0" eaLnBrk="0" fontAlgn="base" hangingPunct="0">
      <a:spcBef>
        <a:spcPct val="30000"/>
      </a:spcBef>
      <a:spcAft>
        <a:spcPct val="0"/>
      </a:spcAft>
      <a:buFont typeface="Wingdings" pitchFamily="2" charset="2"/>
      <a:buChar char="§"/>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buFont typeface="Wingdings" pitchFamily="2" charset="2"/>
      <a:buChar char="§"/>
      <a:defRPr sz="14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4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A2AF189B-6A4E-3042-9714-F176DEEF81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1C38CF-05FC-DC47-ADF7-FB6E934C49A0}" type="slidenum">
              <a:rPr lang="en-US" altLang="en-US" sz="1200">
                <a:latin typeface="Times" pitchFamily="2" charset="0"/>
              </a:rPr>
              <a:pPr/>
              <a:t>1</a:t>
            </a:fld>
            <a:endParaRPr lang="en-US" altLang="en-US" sz="1200">
              <a:latin typeface="Times" pitchFamily="2" charset="0"/>
            </a:endParaRPr>
          </a:p>
        </p:txBody>
      </p:sp>
      <p:sp>
        <p:nvSpPr>
          <p:cNvPr id="16387" name="Rectangle 2">
            <a:extLst>
              <a:ext uri="{FF2B5EF4-FFF2-40B4-BE49-F238E27FC236}">
                <a16:creationId xmlns:a16="http://schemas.microsoft.com/office/drawing/2014/main" id="{61628506-5ECD-5846-97D5-23CB86D7D4BA}"/>
              </a:ext>
            </a:extLst>
          </p:cNvPr>
          <p:cNvSpPr>
            <a:spLocks noChangeArrowheads="1"/>
          </p:cNvSpPr>
          <p:nvPr>
            <p:ph type="sldImg"/>
          </p:nvPr>
        </p:nvSpPr>
        <p:spPr>
          <a:solidFill>
            <a:srgbClr val="FFFFFF"/>
          </a:solidFill>
          <a:ln/>
        </p:spPr>
      </p:sp>
      <p:sp>
        <p:nvSpPr>
          <p:cNvPr id="16388" name="Rectangle 3">
            <a:extLst>
              <a:ext uri="{FF2B5EF4-FFF2-40B4-BE49-F238E27FC236}">
                <a16:creationId xmlns:a16="http://schemas.microsoft.com/office/drawing/2014/main" id="{35EE5E1D-8464-C44E-9B90-B6C381B72E39}"/>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7875565B-CE8F-924F-9D8B-4B6234D6EB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3481E6C-82FE-134E-87C7-3F7C3ED83329}" type="slidenum">
              <a:rPr lang="en-US" altLang="en-US" sz="1200">
                <a:latin typeface="Times" pitchFamily="2" charset="0"/>
              </a:rPr>
              <a:pPr/>
              <a:t>11</a:t>
            </a:fld>
            <a:endParaRPr lang="en-US" altLang="en-US" sz="1200">
              <a:latin typeface="Times" pitchFamily="2" charset="0"/>
            </a:endParaRPr>
          </a:p>
        </p:txBody>
      </p:sp>
      <p:sp>
        <p:nvSpPr>
          <p:cNvPr id="39939" name="Rectangle 2">
            <a:extLst>
              <a:ext uri="{FF2B5EF4-FFF2-40B4-BE49-F238E27FC236}">
                <a16:creationId xmlns:a16="http://schemas.microsoft.com/office/drawing/2014/main" id="{3548248B-33E8-2C46-86C9-F42266FCABC4}"/>
              </a:ext>
            </a:extLst>
          </p:cNvPr>
          <p:cNvSpPr>
            <a:spLocks noChangeArrowheads="1"/>
          </p:cNvSpPr>
          <p:nvPr>
            <p:ph type="sldImg"/>
          </p:nvPr>
        </p:nvSpPr>
        <p:spPr>
          <a:solidFill>
            <a:srgbClr val="FFFFFF"/>
          </a:solidFill>
          <a:ln/>
        </p:spPr>
      </p:sp>
      <p:sp>
        <p:nvSpPr>
          <p:cNvPr id="39940" name="Rectangle 3">
            <a:extLst>
              <a:ext uri="{FF2B5EF4-FFF2-40B4-BE49-F238E27FC236}">
                <a16:creationId xmlns:a16="http://schemas.microsoft.com/office/drawing/2014/main" id="{E16A644F-83AF-9B4C-B340-CE0C0911A58B}"/>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Two places where light comes in.</a:t>
            </a:r>
          </a:p>
          <a:p>
            <a:pPr eaLnBrk="1" hangingPunct="1"/>
            <a:r>
              <a:rPr lang="en-US" altLang="en-US">
                <a:latin typeface="Arial" panose="020B0604020202020204" pitchFamily="34" charset="0"/>
              </a:rPr>
              <a:t>Remember photosynthesis is endergonic -- the electron transport chain is driven by light energy.</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Need to look at that in more detail on next slide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D2D2AE65-ADA1-9948-89F1-939E1EA08B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2F32BCE-8DE3-4740-ACFC-1FE005F8CC10}" type="slidenum">
              <a:rPr lang="en-US" altLang="en-US" sz="1200">
                <a:latin typeface="Times" pitchFamily="2" charset="0"/>
              </a:rPr>
              <a:pPr/>
              <a:t>12</a:t>
            </a:fld>
            <a:endParaRPr lang="en-US" altLang="en-US" sz="1200">
              <a:latin typeface="Times" pitchFamily="2" charset="0"/>
            </a:endParaRPr>
          </a:p>
        </p:txBody>
      </p:sp>
      <p:sp>
        <p:nvSpPr>
          <p:cNvPr id="41987" name="Rectangle 2">
            <a:extLst>
              <a:ext uri="{FF2B5EF4-FFF2-40B4-BE49-F238E27FC236}">
                <a16:creationId xmlns:a16="http://schemas.microsoft.com/office/drawing/2014/main" id="{164B5CC7-5D15-6A46-8B1D-F19AAC37FE12}"/>
              </a:ext>
            </a:extLst>
          </p:cNvPr>
          <p:cNvSpPr>
            <a:spLocks noChangeArrowheads="1"/>
          </p:cNvSpPr>
          <p:nvPr>
            <p:ph type="sldImg"/>
          </p:nvPr>
        </p:nvSpPr>
        <p:spPr>
          <a:solidFill>
            <a:srgbClr val="FFFFFF"/>
          </a:solidFill>
          <a:ln/>
        </p:spPr>
      </p:sp>
      <p:sp>
        <p:nvSpPr>
          <p:cNvPr id="41988" name="Rectangle 3">
            <a:extLst>
              <a:ext uri="{FF2B5EF4-FFF2-40B4-BE49-F238E27FC236}">
                <a16:creationId xmlns:a16="http://schemas.microsoft.com/office/drawing/2014/main" id="{B82406B3-3AE1-D943-A5F2-7163478E8B0F}"/>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11F1E35-4A9C-F143-825E-787FB89048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8219F65-6C25-884D-9C3C-A28842E094F9}" type="slidenum">
              <a:rPr lang="en-US" altLang="en-US" sz="1200">
                <a:latin typeface="Times" pitchFamily="2" charset="0"/>
              </a:rPr>
              <a:pPr/>
              <a:t>13</a:t>
            </a:fld>
            <a:endParaRPr lang="en-US" altLang="en-US" sz="1200">
              <a:latin typeface="Times" pitchFamily="2" charset="0"/>
            </a:endParaRPr>
          </a:p>
        </p:txBody>
      </p:sp>
      <p:sp>
        <p:nvSpPr>
          <p:cNvPr id="44035" name="Rectangle 2">
            <a:extLst>
              <a:ext uri="{FF2B5EF4-FFF2-40B4-BE49-F238E27FC236}">
                <a16:creationId xmlns:a16="http://schemas.microsoft.com/office/drawing/2014/main" id="{FD175BA1-AD83-E944-91DB-E2D07C7D6927}"/>
              </a:ext>
            </a:extLst>
          </p:cNvPr>
          <p:cNvSpPr>
            <a:spLocks noChangeArrowheads="1"/>
          </p:cNvSpPr>
          <p:nvPr>
            <p:ph type="sldImg"/>
          </p:nvPr>
        </p:nvSpPr>
        <p:spPr>
          <a:solidFill>
            <a:srgbClr val="FFFFFF"/>
          </a:solidFill>
          <a:ln/>
        </p:spPr>
      </p:sp>
      <p:sp>
        <p:nvSpPr>
          <p:cNvPr id="44036" name="Rectangle 3">
            <a:extLst>
              <a:ext uri="{FF2B5EF4-FFF2-40B4-BE49-F238E27FC236}">
                <a16:creationId xmlns:a16="http://schemas.microsoft.com/office/drawing/2014/main" id="{9667E6ED-7CC1-D949-B295-B0CDEA66E56B}"/>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0FDF3C83-891B-AE4A-8464-F19E5CC32C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6A4421-D17E-004D-82C6-8D397AE2EBCD}" type="slidenum">
              <a:rPr lang="en-US" altLang="en-US" sz="1200">
                <a:latin typeface="Times" pitchFamily="2" charset="0"/>
              </a:rPr>
              <a:pPr/>
              <a:t>14</a:t>
            </a:fld>
            <a:endParaRPr lang="en-US" altLang="en-US" sz="1200">
              <a:latin typeface="Times" pitchFamily="2" charset="0"/>
            </a:endParaRPr>
          </a:p>
        </p:txBody>
      </p:sp>
      <p:sp>
        <p:nvSpPr>
          <p:cNvPr id="46083" name="Rectangle 2">
            <a:extLst>
              <a:ext uri="{FF2B5EF4-FFF2-40B4-BE49-F238E27FC236}">
                <a16:creationId xmlns:a16="http://schemas.microsoft.com/office/drawing/2014/main" id="{B80244A7-877D-C54D-8422-B7286FC5F37B}"/>
              </a:ext>
            </a:extLst>
          </p:cNvPr>
          <p:cNvSpPr>
            <a:spLocks noChangeArrowheads="1" noTextEdit="1"/>
          </p:cNvSpPr>
          <p:nvPr>
            <p:ph type="sldImg"/>
          </p:nvPr>
        </p:nvSpPr>
        <p:spPr>
          <a:ln/>
        </p:spPr>
      </p:sp>
      <p:sp>
        <p:nvSpPr>
          <p:cNvPr id="46084" name="Rectangle 3">
            <a:extLst>
              <a:ext uri="{FF2B5EF4-FFF2-40B4-BE49-F238E27FC236}">
                <a16:creationId xmlns:a16="http://schemas.microsoft.com/office/drawing/2014/main" id="{7154076C-5C35-D74B-85A6-8146D2805B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9C43584-07EA-C449-8342-6D2AAB7C92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6F044C-9AA8-5549-A6FB-285B102658B8}" type="slidenum">
              <a:rPr lang="en-US" altLang="en-US" sz="1200">
                <a:latin typeface="Times" pitchFamily="2" charset="0"/>
              </a:rPr>
              <a:pPr/>
              <a:t>15</a:t>
            </a:fld>
            <a:endParaRPr lang="en-US" altLang="en-US" sz="1200">
              <a:latin typeface="Times" pitchFamily="2" charset="0"/>
            </a:endParaRPr>
          </a:p>
        </p:txBody>
      </p:sp>
      <p:sp>
        <p:nvSpPr>
          <p:cNvPr id="48131" name="Rectangle 2">
            <a:extLst>
              <a:ext uri="{FF2B5EF4-FFF2-40B4-BE49-F238E27FC236}">
                <a16:creationId xmlns:a16="http://schemas.microsoft.com/office/drawing/2014/main" id="{B909150E-D2C2-0A42-94C3-5092F927EB17}"/>
              </a:ext>
            </a:extLst>
          </p:cNvPr>
          <p:cNvSpPr>
            <a:spLocks noChangeArrowheads="1"/>
          </p:cNvSpPr>
          <p:nvPr>
            <p:ph type="sldImg"/>
          </p:nvPr>
        </p:nvSpPr>
        <p:spPr>
          <a:solidFill>
            <a:srgbClr val="FFFFFF"/>
          </a:solidFill>
          <a:ln/>
        </p:spPr>
      </p:sp>
      <p:sp>
        <p:nvSpPr>
          <p:cNvPr id="48132" name="Rectangle 3">
            <a:extLst>
              <a:ext uri="{FF2B5EF4-FFF2-40B4-BE49-F238E27FC236}">
                <a16:creationId xmlns:a16="http://schemas.microsoft.com/office/drawing/2014/main" id="{00788D62-892E-5A41-AA5E-467A15DADA12}"/>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EF0F7C96-EE47-1041-86EC-65D787FC9A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0D5AC2-EAB2-3742-B0EB-FE8C48BDF122}" type="slidenum">
              <a:rPr lang="en-US" altLang="en-US" sz="1200">
                <a:latin typeface="Times" pitchFamily="2" charset="0"/>
              </a:rPr>
              <a:pPr/>
              <a:t>16</a:t>
            </a:fld>
            <a:endParaRPr lang="en-US" altLang="en-US" sz="1200">
              <a:latin typeface="Times" pitchFamily="2" charset="0"/>
            </a:endParaRPr>
          </a:p>
        </p:txBody>
      </p:sp>
      <p:sp>
        <p:nvSpPr>
          <p:cNvPr id="50179" name="Rectangle 2">
            <a:extLst>
              <a:ext uri="{FF2B5EF4-FFF2-40B4-BE49-F238E27FC236}">
                <a16:creationId xmlns:a16="http://schemas.microsoft.com/office/drawing/2014/main" id="{D8B2E019-7DDD-1A4B-9934-5BA58D6DC282}"/>
              </a:ext>
            </a:extLst>
          </p:cNvPr>
          <p:cNvSpPr>
            <a:spLocks noChangeArrowheads="1"/>
          </p:cNvSpPr>
          <p:nvPr>
            <p:ph type="sldImg"/>
          </p:nvPr>
        </p:nvSpPr>
        <p:spPr>
          <a:solidFill>
            <a:srgbClr val="FFFFFF"/>
          </a:solidFill>
          <a:ln/>
        </p:spPr>
      </p:sp>
      <p:sp>
        <p:nvSpPr>
          <p:cNvPr id="50180" name="Rectangle 3">
            <a:extLst>
              <a:ext uri="{FF2B5EF4-FFF2-40B4-BE49-F238E27FC236}">
                <a16:creationId xmlns:a16="http://schemas.microsoft.com/office/drawing/2014/main" id="{8EF012EC-B769-B243-AE1D-F56D67201B23}"/>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rgbClr val="000000"/>
                </a:solidFill>
                <a:latin typeface="Arial" panose="020B0604020202020204" pitchFamily="34" charset="0"/>
              </a:rPr>
              <a:t>Photons are absorbed by clusters of pigment molecules (</a:t>
            </a:r>
            <a:r>
              <a:rPr lang="en-US" altLang="en-US">
                <a:latin typeface="Arial" panose="020B0604020202020204" pitchFamily="34" charset="0"/>
              </a:rPr>
              <a:t>antenna molecules) </a:t>
            </a:r>
            <a:r>
              <a:rPr lang="en-US" altLang="en-US">
                <a:solidFill>
                  <a:srgbClr val="000000"/>
                </a:solidFill>
                <a:latin typeface="Arial" panose="020B0604020202020204" pitchFamily="34" charset="0"/>
              </a:rPr>
              <a:t>in the thylakoid membrane.</a:t>
            </a:r>
          </a:p>
          <a:p>
            <a:pPr eaLnBrk="1" hangingPunct="1"/>
            <a:r>
              <a:rPr lang="en-US" altLang="en-US">
                <a:latin typeface="Arial" panose="020B0604020202020204" pitchFamily="34" charset="0"/>
              </a:rPr>
              <a:t>When any antenna molecule absorbs a photon, it is transmitted from molecule to molecule until it reaches a particular chlorophyll </a:t>
            </a:r>
            <a:r>
              <a:rPr lang="en-US" altLang="en-US" i="1">
                <a:latin typeface="Arial" panose="020B0604020202020204" pitchFamily="34" charset="0"/>
              </a:rPr>
              <a:t>a</a:t>
            </a:r>
            <a:r>
              <a:rPr lang="en-US" altLang="en-US">
                <a:latin typeface="Arial" panose="020B0604020202020204" pitchFamily="34" charset="0"/>
              </a:rPr>
              <a:t> molecule = the </a:t>
            </a:r>
            <a:r>
              <a:rPr lang="en-US" altLang="en-US" b="1">
                <a:latin typeface="Arial" panose="020B0604020202020204" pitchFamily="34" charset="0"/>
              </a:rPr>
              <a:t>reaction center</a:t>
            </a:r>
            <a:r>
              <a:rPr lang="en-US" altLang="en-US">
                <a:latin typeface="Arial" panose="020B0604020202020204" pitchFamily="34" charset="0"/>
              </a:rPr>
              <a:t>.</a:t>
            </a:r>
          </a:p>
          <a:p>
            <a:pPr eaLnBrk="1" hangingPunct="1"/>
            <a:r>
              <a:rPr lang="en-US" altLang="en-US">
                <a:latin typeface="Arial" panose="020B0604020202020204" pitchFamily="34" charset="0"/>
              </a:rPr>
              <a:t>At the reaction center is a </a:t>
            </a:r>
            <a:r>
              <a:rPr lang="en-US" altLang="en-US" b="1">
                <a:latin typeface="Arial" panose="020B0604020202020204" pitchFamily="34" charset="0"/>
              </a:rPr>
              <a:t>primary electron acceptor</a:t>
            </a:r>
            <a:r>
              <a:rPr lang="en-US" altLang="en-US">
                <a:latin typeface="Arial" panose="020B0604020202020204" pitchFamily="34" charset="0"/>
              </a:rPr>
              <a:t> which removes an excited electron from the reaction center chlorophyll a.</a:t>
            </a:r>
          </a:p>
          <a:p>
            <a:pPr eaLnBrk="1" hangingPunct="1"/>
            <a:r>
              <a:rPr lang="en-US" altLang="en-US" b="1">
                <a:latin typeface="Arial" panose="020B0604020202020204" pitchFamily="34" charset="0"/>
              </a:rPr>
              <a:t>This starts the light reactions.</a:t>
            </a:r>
          </a:p>
          <a:p>
            <a:pPr eaLnBrk="1" hangingPunct="1"/>
            <a:r>
              <a:rPr lang="en-US" altLang="en-US">
                <a:latin typeface="Arial" panose="020B0604020202020204" pitchFamily="34" charset="0"/>
              </a:rPr>
              <a:t>Don’t compete with each other, work synergistically using different wavelengths.</a:t>
            </a:r>
            <a:r>
              <a:rPr lang="en-US" altLang="en-US">
                <a:latin typeface="ヒラギノ角ゴ Pro W3" panose="020B0300000000000000" pitchFamily="34" charset="-128"/>
              </a:rPr>
              <a:t/>
            </a:r>
            <a:endParaRPr lang="en-US" altLang="en-US">
              <a:solidFill>
                <a:srgbClr val="000000"/>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2F7D449F-4C63-0848-8D47-40D8F4705B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46E26E-5D5F-2848-94BC-C347D357DA3E}" type="slidenum">
              <a:rPr lang="en-US" altLang="en-US" sz="1200">
                <a:latin typeface="Times" pitchFamily="2" charset="0"/>
              </a:rPr>
              <a:pPr/>
              <a:t>17</a:t>
            </a:fld>
            <a:endParaRPr lang="en-US" altLang="en-US" sz="1200">
              <a:latin typeface="Times" pitchFamily="2" charset="0"/>
            </a:endParaRPr>
          </a:p>
        </p:txBody>
      </p:sp>
      <p:sp>
        <p:nvSpPr>
          <p:cNvPr id="52227" name="Rectangle 2">
            <a:extLst>
              <a:ext uri="{FF2B5EF4-FFF2-40B4-BE49-F238E27FC236}">
                <a16:creationId xmlns:a16="http://schemas.microsoft.com/office/drawing/2014/main" id="{CE5AB348-3924-2F40-9E61-467987CE14A2}"/>
              </a:ext>
            </a:extLst>
          </p:cNvPr>
          <p:cNvSpPr>
            <a:spLocks noChangeArrowheads="1"/>
          </p:cNvSpPr>
          <p:nvPr>
            <p:ph type="sldImg"/>
          </p:nvPr>
        </p:nvSpPr>
        <p:spPr>
          <a:solidFill>
            <a:srgbClr val="FFFFFF"/>
          </a:solidFill>
          <a:ln/>
        </p:spPr>
      </p:sp>
      <p:sp>
        <p:nvSpPr>
          <p:cNvPr id="52228" name="Rectangle 3">
            <a:extLst>
              <a:ext uri="{FF2B5EF4-FFF2-40B4-BE49-F238E27FC236}">
                <a16:creationId xmlns:a16="http://schemas.microsoft.com/office/drawing/2014/main" id="{A0D2D460-4E30-1649-87FF-210491893E0A}"/>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Two places where light comes in.</a:t>
            </a:r>
          </a:p>
          <a:p>
            <a:pPr eaLnBrk="1" hangingPunct="1"/>
            <a:r>
              <a:rPr lang="en-US" altLang="en-US">
                <a:latin typeface="Arial" panose="020B0604020202020204" pitchFamily="34" charset="0"/>
              </a:rPr>
              <a:t>Remember photosynthesis is endergonic -- the electron transport chain is driven by light energy.</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Need to look at that in more detail on next slide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DC8A44CA-9F88-3D4C-9E9B-1871830454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9C9F81C-923E-9B42-8A52-D3A3999B4DC1}" type="slidenum">
              <a:rPr lang="en-US" altLang="en-US" sz="1200">
                <a:latin typeface="Times" pitchFamily="2" charset="0"/>
              </a:rPr>
              <a:pPr/>
              <a:t>18</a:t>
            </a:fld>
            <a:endParaRPr lang="en-US" altLang="en-US" sz="1200">
              <a:latin typeface="Times" pitchFamily="2" charset="0"/>
            </a:endParaRPr>
          </a:p>
        </p:txBody>
      </p:sp>
      <p:sp>
        <p:nvSpPr>
          <p:cNvPr id="54275" name="Rectangle 2">
            <a:extLst>
              <a:ext uri="{FF2B5EF4-FFF2-40B4-BE49-F238E27FC236}">
                <a16:creationId xmlns:a16="http://schemas.microsoft.com/office/drawing/2014/main" id="{493FC873-D7EB-894D-AF2A-DC915C19A221}"/>
              </a:ext>
            </a:extLst>
          </p:cNvPr>
          <p:cNvSpPr>
            <a:spLocks noChangeArrowheads="1"/>
          </p:cNvSpPr>
          <p:nvPr>
            <p:ph type="sldImg"/>
          </p:nvPr>
        </p:nvSpPr>
        <p:spPr>
          <a:solidFill>
            <a:srgbClr val="FFFFFF"/>
          </a:solidFill>
          <a:ln/>
        </p:spPr>
      </p:sp>
      <p:sp>
        <p:nvSpPr>
          <p:cNvPr id="54276" name="Rectangle 3">
            <a:extLst>
              <a:ext uri="{FF2B5EF4-FFF2-40B4-BE49-F238E27FC236}">
                <a16:creationId xmlns:a16="http://schemas.microsoft.com/office/drawing/2014/main" id="{CCB4F95B-0082-CE49-9BEE-BAD5057556DA}"/>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109538" indent="-109538" eaLnBrk="1" hangingPunct="1">
              <a:buFont typeface="Wingdings" pitchFamily="2" charset="2"/>
              <a:buChar char="§"/>
            </a:pPr>
            <a:r>
              <a:rPr lang="en-US" altLang="en-US">
                <a:latin typeface="Arial" panose="020B0604020202020204" pitchFamily="34" charset="0"/>
              </a:rPr>
              <a:t>PS II absorbs light</a:t>
            </a:r>
          </a:p>
          <a:p>
            <a:pPr marL="407988" lvl="1" indent="-125413" eaLnBrk="1" hangingPunct="1"/>
            <a:r>
              <a:rPr lang="en-US" altLang="en-US">
                <a:latin typeface="Arial" panose="020B0604020202020204" pitchFamily="34" charset="0"/>
                <a:ea typeface="ＭＳ Ｐゴシック" panose="020B0600070205080204" pitchFamily="34" charset="-128"/>
              </a:rPr>
              <a:t>Excited electron passes from chlorophyll to the primary electron acceptor</a:t>
            </a:r>
          </a:p>
          <a:p>
            <a:pPr marL="407988" lvl="1" indent="-125413" eaLnBrk="1" hangingPunct="1"/>
            <a:r>
              <a:rPr lang="en-US" altLang="en-US">
                <a:latin typeface="Arial" panose="020B0604020202020204" pitchFamily="34" charset="0"/>
                <a:ea typeface="ＭＳ Ｐゴシック" panose="020B0600070205080204" pitchFamily="34" charset="-128"/>
              </a:rPr>
              <a:t>Need to replace electron in chlorophyll</a:t>
            </a:r>
          </a:p>
          <a:p>
            <a:pPr marL="407988" lvl="1" indent="-125413" eaLnBrk="1" hangingPunct="1"/>
            <a:r>
              <a:rPr lang="en-US" altLang="en-US">
                <a:latin typeface="Arial" panose="020B0604020202020204" pitchFamily="34" charset="0"/>
                <a:ea typeface="ＭＳ Ｐゴシック" panose="020B0600070205080204" pitchFamily="34" charset="-128"/>
              </a:rPr>
              <a:t>An enzyme extracts electrons from H</a:t>
            </a:r>
            <a:r>
              <a:rPr lang="en-US" altLang="en-US" baseline="-25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O &amp; supplies them to the chlorophyll</a:t>
            </a:r>
          </a:p>
          <a:p>
            <a:pPr lvl="2" indent="-125413" eaLnBrk="1" hangingPunct="1"/>
            <a:r>
              <a:rPr lang="en-US" altLang="en-US">
                <a:latin typeface="Arial" panose="020B0604020202020204" pitchFamily="34" charset="0"/>
                <a:ea typeface="ＭＳ Ｐゴシック" panose="020B0600070205080204" pitchFamily="34" charset="-128"/>
              </a:rPr>
              <a:t>This reaction splits H</a:t>
            </a:r>
            <a:r>
              <a:rPr lang="en-US" altLang="en-US" baseline="-25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O into 2 H</a:t>
            </a:r>
            <a:r>
              <a:rPr lang="en-US" altLang="en-US" baseline="30000">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 &amp; O</a:t>
            </a:r>
            <a:r>
              <a:rPr lang="en-US" altLang="en-US" baseline="30000">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 which combines with another O</a:t>
            </a:r>
            <a:r>
              <a:rPr lang="en-US" altLang="en-US" baseline="30000">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 to form O</a:t>
            </a:r>
            <a:r>
              <a:rPr lang="en-US" altLang="en-US" baseline="-25000">
                <a:latin typeface="Arial" panose="020B0604020202020204" pitchFamily="34" charset="0"/>
                <a:ea typeface="ＭＳ Ｐゴシック" panose="020B0600070205080204" pitchFamily="34" charset="-128"/>
              </a:rPr>
              <a:t>2</a:t>
            </a:r>
          </a:p>
          <a:p>
            <a:pPr lvl="2" indent="-125413" eaLnBrk="1" hangingPunct="1"/>
            <a:r>
              <a:rPr lang="en-US" altLang="en-US">
                <a:latin typeface="Arial" panose="020B0604020202020204" pitchFamily="34" charset="0"/>
                <a:ea typeface="ＭＳ Ｐゴシック" panose="020B0600070205080204" pitchFamily="34" charset="-128"/>
              </a:rPr>
              <a:t>O</a:t>
            </a:r>
            <a:r>
              <a:rPr lang="en-US" altLang="en-US" baseline="-25000">
                <a:latin typeface="Arial" panose="020B0604020202020204" pitchFamily="34" charset="0"/>
                <a:ea typeface="ＭＳ Ｐゴシック" panose="020B0600070205080204" pitchFamily="34" charset="-128"/>
              </a:rPr>
              <a:t>2 </a:t>
            </a:r>
            <a:r>
              <a:rPr lang="en-US" altLang="en-US">
                <a:latin typeface="Arial" panose="020B0604020202020204" pitchFamily="34" charset="0"/>
                <a:ea typeface="ＭＳ Ｐゴシック" panose="020B0600070205080204" pitchFamily="34" charset="-128"/>
              </a:rPr>
              <a:t>released to atmosphere</a:t>
            </a:r>
          </a:p>
          <a:p>
            <a:pPr marL="109538" indent="-109538" eaLnBrk="1" hangingPunct="1">
              <a:buFont typeface="Wingdings" pitchFamily="2" charset="2"/>
              <a:buChar char="§"/>
            </a:pPr>
            <a:r>
              <a:rPr lang="en-US" altLang="en-US">
                <a:latin typeface="Arial" panose="020B0604020202020204" pitchFamily="34" charset="0"/>
              </a:rPr>
              <a:t>Chlorophyll absorbs light energy (photon) and </a:t>
            </a:r>
            <a:r>
              <a:rPr lang="en-US" altLang="en-US">
                <a:solidFill>
                  <a:srgbClr val="000000"/>
                </a:solidFill>
                <a:latin typeface="Arial" panose="020B0604020202020204" pitchFamily="34" charset="0"/>
              </a:rPr>
              <a:t>this moves an electron to a higher energy state</a:t>
            </a:r>
            <a:r>
              <a:rPr lang="en-US" altLang="en-US">
                <a:latin typeface="Arial" panose="020B0604020202020204" pitchFamily="34" charset="0"/>
              </a:rPr>
              <a:t> </a:t>
            </a:r>
          </a:p>
          <a:p>
            <a:pPr marL="407988" lvl="1" indent="-125413" eaLnBrk="1" hangingPunct="1"/>
            <a:r>
              <a:rPr lang="en-US" altLang="en-US">
                <a:solidFill>
                  <a:srgbClr val="000000"/>
                </a:solidFill>
                <a:latin typeface="Arial" panose="020B0604020202020204" pitchFamily="34" charset="0"/>
                <a:ea typeface="ＭＳ Ｐゴシック" panose="020B0600070205080204" pitchFamily="34" charset="-128"/>
              </a:rPr>
              <a:t>Electron is handed off down chain from electron acceptor to electron acceptor</a:t>
            </a:r>
            <a:endParaRPr lang="en-US" altLang="en-US">
              <a:latin typeface="Arial" panose="020B0604020202020204" pitchFamily="34" charset="0"/>
              <a:ea typeface="ＭＳ Ｐゴシック" panose="020B0600070205080204" pitchFamily="34" charset="-128"/>
            </a:endParaRPr>
          </a:p>
          <a:p>
            <a:pPr marL="407988" lvl="1" indent="-125413" eaLnBrk="1" hangingPunct="1"/>
            <a:r>
              <a:rPr lang="en-US" altLang="en-US">
                <a:latin typeface="Arial" panose="020B0604020202020204" pitchFamily="34" charset="0"/>
                <a:ea typeface="ＭＳ Ｐゴシック" panose="020B0600070205080204" pitchFamily="34" charset="-128"/>
              </a:rPr>
              <a:t>In process has collected H</a:t>
            </a:r>
            <a:r>
              <a:rPr lang="en-US" altLang="en-US" baseline="30000">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 ions from H</a:t>
            </a:r>
            <a:r>
              <a:rPr lang="en-US" altLang="en-US" baseline="-25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O &amp; also pumped by Plastoquinone within thylakoid sac. </a:t>
            </a:r>
          </a:p>
          <a:p>
            <a:pPr lvl="2" indent="-125413" eaLnBrk="1" hangingPunct="1"/>
            <a:r>
              <a:rPr lang="en-US" altLang="en-US">
                <a:latin typeface="Arial" panose="020B0604020202020204" pitchFamily="34" charset="0"/>
                <a:ea typeface="ＭＳ Ｐゴシック" panose="020B0600070205080204" pitchFamily="34" charset="-128"/>
              </a:rPr>
              <a:t>Flow back through ATP synthase to generate ATP.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AFACA0D8-98AE-7143-9241-5561E3A578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E9E4228-CA66-344C-9D35-ED416DAFFB3B}" type="slidenum">
              <a:rPr lang="en-US" altLang="en-US" sz="1200">
                <a:latin typeface="Times" pitchFamily="2" charset="0"/>
              </a:rPr>
              <a:pPr/>
              <a:t>21</a:t>
            </a:fld>
            <a:endParaRPr lang="en-US" altLang="en-US" sz="1200">
              <a:latin typeface="Times" pitchFamily="2" charset="0"/>
            </a:endParaRPr>
          </a:p>
        </p:txBody>
      </p:sp>
      <p:sp>
        <p:nvSpPr>
          <p:cNvPr id="58371" name="Rectangle 2">
            <a:extLst>
              <a:ext uri="{FF2B5EF4-FFF2-40B4-BE49-F238E27FC236}">
                <a16:creationId xmlns:a16="http://schemas.microsoft.com/office/drawing/2014/main" id="{BF6A652C-D18B-9D4F-879E-783EBDC54157}"/>
              </a:ext>
            </a:extLst>
          </p:cNvPr>
          <p:cNvSpPr>
            <a:spLocks noChangeArrowheads="1"/>
          </p:cNvSpPr>
          <p:nvPr>
            <p:ph type="sldImg"/>
          </p:nvPr>
        </p:nvSpPr>
        <p:spPr>
          <a:solidFill>
            <a:srgbClr val="FFFFFF"/>
          </a:solidFill>
          <a:ln/>
        </p:spPr>
      </p:sp>
      <p:sp>
        <p:nvSpPr>
          <p:cNvPr id="58372" name="Rectangle 3">
            <a:extLst>
              <a:ext uri="{FF2B5EF4-FFF2-40B4-BE49-F238E27FC236}">
                <a16:creationId xmlns:a16="http://schemas.microsoft.com/office/drawing/2014/main" id="{D930648A-4F7A-3C48-84FF-C5E1AAD65CB6}"/>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109538" indent="-109538" eaLnBrk="1" hangingPunct="1">
              <a:buFont typeface="Wingdings" pitchFamily="2" charset="2"/>
              <a:buChar char="§"/>
            </a:pPr>
            <a:r>
              <a:rPr lang="en-US" altLang="en-US">
                <a:latin typeface="Arial" panose="020B0604020202020204" pitchFamily="34" charset="0"/>
              </a:rPr>
              <a:t>Need a 2nd photon -- shot of light energy to excite electron back up to high energy state. </a:t>
            </a:r>
          </a:p>
          <a:p>
            <a:pPr marL="457200" lvl="1" eaLnBrk="1" hangingPunct="1"/>
            <a:r>
              <a:rPr lang="en-US" altLang="en-US">
                <a:latin typeface="Arial" panose="020B0604020202020204" pitchFamily="34" charset="0"/>
                <a:ea typeface="ＭＳ Ｐゴシック" panose="020B0600070205080204" pitchFamily="34" charset="-128"/>
              </a:rPr>
              <a:t>2nd ETC drives reduction of NADP to NADPH.</a:t>
            </a:r>
          </a:p>
          <a:p>
            <a:pPr marL="109538" indent="-109538" eaLnBrk="1" hangingPunct="1">
              <a:buFont typeface="Wingdings" pitchFamily="2" charset="2"/>
              <a:buChar char="§"/>
            </a:pPr>
            <a:r>
              <a:rPr lang="en-US" altLang="en-US">
                <a:solidFill>
                  <a:srgbClr val="000000"/>
                </a:solidFill>
                <a:latin typeface="Arial" panose="020B0604020202020204" pitchFamily="34" charset="0"/>
              </a:rPr>
              <a:t>Light comes in at 2 points. </a:t>
            </a:r>
          </a:p>
          <a:p>
            <a:pPr marL="457200" lvl="1" eaLnBrk="1" hangingPunct="1"/>
            <a:r>
              <a:rPr lang="en-US" altLang="en-US">
                <a:solidFill>
                  <a:srgbClr val="000000"/>
                </a:solidFill>
                <a:latin typeface="Arial" panose="020B0604020202020204" pitchFamily="34" charset="0"/>
                <a:ea typeface="ＭＳ Ｐゴシック" panose="020B0600070205080204" pitchFamily="34" charset="-128"/>
              </a:rPr>
              <a:t>Produce ATP &amp; NADPH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6F70012A-F04E-BE41-91E0-8750446C24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7740B7-37B5-6E43-AC2E-E4329D6EDE95}" type="slidenum">
              <a:rPr lang="en-US" altLang="en-US" sz="1200">
                <a:latin typeface="Times" pitchFamily="2" charset="0"/>
              </a:rPr>
              <a:pPr/>
              <a:t>22</a:t>
            </a:fld>
            <a:endParaRPr lang="en-US" altLang="en-US" sz="1200">
              <a:latin typeface="Times" pitchFamily="2" charset="0"/>
            </a:endParaRPr>
          </a:p>
        </p:txBody>
      </p:sp>
      <p:sp>
        <p:nvSpPr>
          <p:cNvPr id="60419" name="Rectangle 2">
            <a:extLst>
              <a:ext uri="{FF2B5EF4-FFF2-40B4-BE49-F238E27FC236}">
                <a16:creationId xmlns:a16="http://schemas.microsoft.com/office/drawing/2014/main" id="{0D3706D4-6F55-E24D-B998-752B1678670F}"/>
              </a:ext>
            </a:extLst>
          </p:cNvPr>
          <p:cNvSpPr>
            <a:spLocks noChangeArrowheads="1"/>
          </p:cNvSpPr>
          <p:nvPr>
            <p:ph type="sldImg"/>
          </p:nvPr>
        </p:nvSpPr>
        <p:spPr>
          <a:solidFill>
            <a:srgbClr val="FFFFFF"/>
          </a:solidFill>
          <a:ln/>
        </p:spPr>
      </p:sp>
      <p:sp>
        <p:nvSpPr>
          <p:cNvPr id="60420" name="Rectangle 3">
            <a:extLst>
              <a:ext uri="{FF2B5EF4-FFF2-40B4-BE49-F238E27FC236}">
                <a16:creationId xmlns:a16="http://schemas.microsoft.com/office/drawing/2014/main" id="{34BEF907-C9A1-E44C-9638-49607764642C}"/>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109538" indent="-109538" eaLnBrk="1" hangingPunct="1">
              <a:buFont typeface="Wingdings" pitchFamily="2" charset="2"/>
              <a:buChar char="§"/>
            </a:pPr>
            <a:r>
              <a:rPr lang="en-US" altLang="en-US">
                <a:latin typeface="Arial" panose="020B0604020202020204" pitchFamily="34" charset="0"/>
              </a:rPr>
              <a:t>Need a 2nd photon -- shot of light energy to excite electron back up to high energy state. </a:t>
            </a:r>
          </a:p>
          <a:p>
            <a:pPr marL="457200" lvl="1" eaLnBrk="1" hangingPunct="1"/>
            <a:r>
              <a:rPr lang="en-US" altLang="en-US">
                <a:latin typeface="Arial" panose="020B0604020202020204" pitchFamily="34" charset="0"/>
                <a:ea typeface="ＭＳ Ｐゴシック" panose="020B0600070205080204" pitchFamily="34" charset="-128"/>
              </a:rPr>
              <a:t>2nd ETC drives reduction of NADP to NADPH.</a:t>
            </a:r>
          </a:p>
          <a:p>
            <a:pPr marL="109538" indent="-109538" eaLnBrk="1" hangingPunct="1">
              <a:buFont typeface="Wingdings" pitchFamily="2" charset="2"/>
              <a:buChar char="§"/>
            </a:pPr>
            <a:r>
              <a:rPr lang="en-US" altLang="en-US">
                <a:solidFill>
                  <a:srgbClr val="000000"/>
                </a:solidFill>
                <a:latin typeface="Arial" panose="020B0604020202020204" pitchFamily="34" charset="0"/>
              </a:rPr>
              <a:t>Light comes in at 2 points. </a:t>
            </a:r>
          </a:p>
          <a:p>
            <a:pPr marL="457200" lvl="1" eaLnBrk="1" hangingPunct="1"/>
            <a:r>
              <a:rPr lang="en-US" altLang="en-US">
                <a:solidFill>
                  <a:srgbClr val="000000"/>
                </a:solidFill>
                <a:latin typeface="Arial" panose="020B0604020202020204" pitchFamily="34" charset="0"/>
                <a:ea typeface="ＭＳ Ｐゴシック" panose="020B0600070205080204" pitchFamily="34" charset="-128"/>
              </a:rPr>
              <a:t>Produce ATP &amp; NADPH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E38BE0E7-6BE8-514D-8F9B-44508D90F9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88319F-4679-E744-A7F1-31445DBEF643}" type="slidenum">
              <a:rPr lang="en-US" altLang="en-US" sz="1200">
                <a:latin typeface="Times" pitchFamily="2" charset="0"/>
              </a:rPr>
              <a:pPr/>
              <a:t>2</a:t>
            </a:fld>
            <a:endParaRPr lang="en-US" altLang="en-US" sz="1200">
              <a:latin typeface="Times" pitchFamily="2" charset="0"/>
            </a:endParaRPr>
          </a:p>
        </p:txBody>
      </p:sp>
      <p:sp>
        <p:nvSpPr>
          <p:cNvPr id="20483" name="Rectangle 2">
            <a:extLst>
              <a:ext uri="{FF2B5EF4-FFF2-40B4-BE49-F238E27FC236}">
                <a16:creationId xmlns:a16="http://schemas.microsoft.com/office/drawing/2014/main" id="{4D5E7D6D-5890-D74F-B056-61EA384CDBCF}"/>
              </a:ext>
            </a:extLst>
          </p:cNvPr>
          <p:cNvSpPr>
            <a:spLocks noChangeArrowheads="1"/>
          </p:cNvSpPr>
          <p:nvPr>
            <p:ph type="sldImg"/>
          </p:nvPr>
        </p:nvSpPr>
        <p:spPr>
          <a:solidFill>
            <a:srgbClr val="FFFFFF"/>
          </a:solidFill>
          <a:ln/>
        </p:spPr>
      </p:sp>
      <p:sp>
        <p:nvSpPr>
          <p:cNvPr id="20484" name="Rectangle 3">
            <a:extLst>
              <a:ext uri="{FF2B5EF4-FFF2-40B4-BE49-F238E27FC236}">
                <a16:creationId xmlns:a16="http://schemas.microsoft.com/office/drawing/2014/main" id="{16B1977C-4274-594D-9DBB-D1737EA16701}"/>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B419D2F8-6277-DD4E-918E-6B35CFAE1F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8B6887-D3C3-E047-AFDA-1C857F488F8A}" type="slidenum">
              <a:rPr lang="en-US" altLang="en-US" sz="1200">
                <a:latin typeface="Times" pitchFamily="2" charset="0"/>
              </a:rPr>
              <a:pPr/>
              <a:t>23</a:t>
            </a:fld>
            <a:endParaRPr lang="en-US" altLang="en-US" sz="1200">
              <a:latin typeface="Times" pitchFamily="2" charset="0"/>
            </a:endParaRPr>
          </a:p>
        </p:txBody>
      </p:sp>
      <p:sp>
        <p:nvSpPr>
          <p:cNvPr id="62467" name="Rectangle 2">
            <a:extLst>
              <a:ext uri="{FF2B5EF4-FFF2-40B4-BE49-F238E27FC236}">
                <a16:creationId xmlns:a16="http://schemas.microsoft.com/office/drawing/2014/main" id="{B8FD158B-056C-6349-A652-16258743AA53}"/>
              </a:ext>
            </a:extLst>
          </p:cNvPr>
          <p:cNvSpPr>
            <a:spLocks noChangeArrowheads="1"/>
          </p:cNvSpPr>
          <p:nvPr>
            <p:ph type="sldImg"/>
          </p:nvPr>
        </p:nvSpPr>
        <p:spPr>
          <a:solidFill>
            <a:srgbClr val="FFFFFF"/>
          </a:solidFill>
          <a:ln/>
        </p:spPr>
      </p:sp>
      <p:sp>
        <p:nvSpPr>
          <p:cNvPr id="62468" name="Rectangle 3">
            <a:extLst>
              <a:ext uri="{FF2B5EF4-FFF2-40B4-BE49-F238E27FC236}">
                <a16:creationId xmlns:a16="http://schemas.microsoft.com/office/drawing/2014/main" id="{7E0786BB-2CEB-3743-9FF5-8376825A12BB}"/>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Two places where light comes in.</a:t>
            </a:r>
          </a:p>
          <a:p>
            <a:pPr eaLnBrk="1" hangingPunct="1"/>
            <a:r>
              <a:rPr lang="en-US" altLang="en-US">
                <a:latin typeface="Arial" panose="020B0604020202020204" pitchFamily="34" charset="0"/>
              </a:rPr>
              <a:t>Remember photosynthesis is endergonic -- the electron transport chain is driven by light energy.</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Need to look at that in more detail on next slide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FB0D2DEE-15BF-2A45-956B-49A2C92266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6F0D17-57E7-BA42-A64A-D88EEE5000E6}" type="slidenum">
              <a:rPr lang="en-US" altLang="en-US" sz="1200">
                <a:latin typeface="Times" pitchFamily="2" charset="0"/>
              </a:rPr>
              <a:pPr/>
              <a:t>24</a:t>
            </a:fld>
            <a:endParaRPr lang="en-US" altLang="en-US" sz="1200">
              <a:latin typeface="Times" pitchFamily="2" charset="0"/>
            </a:endParaRPr>
          </a:p>
        </p:txBody>
      </p:sp>
      <p:sp>
        <p:nvSpPr>
          <p:cNvPr id="64515" name="Rectangle 2">
            <a:extLst>
              <a:ext uri="{FF2B5EF4-FFF2-40B4-BE49-F238E27FC236}">
                <a16:creationId xmlns:a16="http://schemas.microsoft.com/office/drawing/2014/main" id="{7DF6E25D-C0D5-3043-B246-E2EC4D388D83}"/>
              </a:ext>
            </a:extLst>
          </p:cNvPr>
          <p:cNvSpPr>
            <a:spLocks noChangeArrowheads="1"/>
          </p:cNvSpPr>
          <p:nvPr>
            <p:ph type="sldImg"/>
          </p:nvPr>
        </p:nvSpPr>
        <p:spPr>
          <a:solidFill>
            <a:srgbClr val="FFFFFF"/>
          </a:solidFill>
          <a:ln/>
        </p:spPr>
      </p:sp>
      <p:sp>
        <p:nvSpPr>
          <p:cNvPr id="64516" name="Rectangle 3">
            <a:extLst>
              <a:ext uri="{FF2B5EF4-FFF2-40B4-BE49-F238E27FC236}">
                <a16:creationId xmlns:a16="http://schemas.microsoft.com/office/drawing/2014/main" id="{0CD99B9E-C076-1643-A726-5F43D756255C}"/>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ECCFA197-176F-BE46-85C8-E5ADF80210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FD2A44-A9FF-B545-ACB3-2E45C42DF5D5}" type="slidenum">
              <a:rPr lang="en-US" altLang="en-US" sz="1200">
                <a:latin typeface="Times" pitchFamily="2" charset="0"/>
              </a:rPr>
              <a:pPr/>
              <a:t>25</a:t>
            </a:fld>
            <a:endParaRPr lang="en-US" altLang="en-US" sz="1200">
              <a:latin typeface="Times" pitchFamily="2" charset="0"/>
            </a:endParaRPr>
          </a:p>
        </p:txBody>
      </p:sp>
      <p:sp>
        <p:nvSpPr>
          <p:cNvPr id="66563" name="Rectangle 2">
            <a:extLst>
              <a:ext uri="{FF2B5EF4-FFF2-40B4-BE49-F238E27FC236}">
                <a16:creationId xmlns:a16="http://schemas.microsoft.com/office/drawing/2014/main" id="{3536C7E2-74D3-C844-84AB-51872D90F940}"/>
              </a:ext>
            </a:extLst>
          </p:cNvPr>
          <p:cNvSpPr>
            <a:spLocks noChangeArrowheads="1"/>
          </p:cNvSpPr>
          <p:nvPr>
            <p:ph type="sldImg"/>
          </p:nvPr>
        </p:nvSpPr>
        <p:spPr>
          <a:solidFill>
            <a:srgbClr val="FFFFFF"/>
          </a:solidFill>
          <a:ln/>
        </p:spPr>
      </p:sp>
      <p:sp>
        <p:nvSpPr>
          <p:cNvPr id="66564" name="Rectangle 3">
            <a:extLst>
              <a:ext uri="{FF2B5EF4-FFF2-40B4-BE49-F238E27FC236}">
                <a16:creationId xmlns:a16="http://schemas.microsoft.com/office/drawing/2014/main" id="{BDAF2918-B688-C140-80EE-F7909B2CE85C}"/>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F4272CF6-0EDC-B044-92EF-26864FB3CA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8A4EF12-8835-F940-9EC9-9E89B32F2890}" type="slidenum">
              <a:rPr lang="en-US" altLang="en-US" sz="1200">
                <a:latin typeface="Times" pitchFamily="2" charset="0"/>
              </a:rPr>
              <a:pPr/>
              <a:t>26</a:t>
            </a:fld>
            <a:endParaRPr lang="en-US" altLang="en-US" sz="1200">
              <a:latin typeface="Times" pitchFamily="2" charset="0"/>
            </a:endParaRPr>
          </a:p>
        </p:txBody>
      </p:sp>
      <p:sp>
        <p:nvSpPr>
          <p:cNvPr id="68611" name="Rectangle 2">
            <a:extLst>
              <a:ext uri="{FF2B5EF4-FFF2-40B4-BE49-F238E27FC236}">
                <a16:creationId xmlns:a16="http://schemas.microsoft.com/office/drawing/2014/main" id="{B7EB4A58-05B0-7B43-A248-EA1387FAC70F}"/>
              </a:ext>
            </a:extLst>
          </p:cNvPr>
          <p:cNvSpPr>
            <a:spLocks noChangeArrowheads="1"/>
          </p:cNvSpPr>
          <p:nvPr>
            <p:ph type="sldImg"/>
          </p:nvPr>
        </p:nvSpPr>
        <p:spPr>
          <a:solidFill>
            <a:srgbClr val="FFFFFF"/>
          </a:solidFill>
          <a:ln/>
        </p:spPr>
      </p:sp>
      <p:sp>
        <p:nvSpPr>
          <p:cNvPr id="68612" name="Rectangle 3">
            <a:extLst>
              <a:ext uri="{FF2B5EF4-FFF2-40B4-BE49-F238E27FC236}">
                <a16:creationId xmlns:a16="http://schemas.microsoft.com/office/drawing/2014/main" id="{1C446905-E243-1244-B288-3195C729377A}"/>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rgbClr val="000000"/>
                </a:solidFill>
                <a:latin typeface="Arial" panose="020B0604020202020204" pitchFamily="34" charset="0"/>
              </a:rPr>
              <a:t>1 photosystem is not enough.</a:t>
            </a:r>
          </a:p>
          <a:p>
            <a:pPr eaLnBrk="1" hangingPunct="1"/>
            <a:r>
              <a:rPr lang="en-US" altLang="en-US">
                <a:solidFill>
                  <a:srgbClr val="000000"/>
                </a:solidFill>
                <a:latin typeface="Arial" panose="020B0604020202020204" pitchFamily="34" charset="0"/>
              </a:rPr>
              <a:t>Have to lift electron in 2 stages to a higher energy level. Does work as it falls.</a:t>
            </a:r>
          </a:p>
          <a:p>
            <a:pPr eaLnBrk="1" hangingPunct="1"/>
            <a:endParaRPr lang="en-US" altLang="en-US">
              <a:solidFill>
                <a:srgbClr val="000000"/>
              </a:solidFill>
              <a:latin typeface="Arial" panose="020B0604020202020204" pitchFamily="34" charset="0"/>
            </a:endParaRPr>
          </a:p>
          <a:p>
            <a:pPr eaLnBrk="1" hangingPunct="1"/>
            <a:r>
              <a:rPr lang="en-US" altLang="en-US">
                <a:solidFill>
                  <a:srgbClr val="000000"/>
                </a:solidFill>
                <a:latin typeface="Arial" panose="020B0604020202020204" pitchFamily="34" charset="0"/>
              </a:rPr>
              <a:t>First, produce ATP -- but producing ATP is not enough. </a:t>
            </a:r>
          </a:p>
          <a:p>
            <a:pPr eaLnBrk="1" hangingPunct="1"/>
            <a:endParaRPr lang="en-US" altLang="en-US">
              <a:solidFill>
                <a:srgbClr val="000000"/>
              </a:solidFill>
              <a:latin typeface="Arial" panose="020B0604020202020204" pitchFamily="34" charset="0"/>
            </a:endParaRPr>
          </a:p>
          <a:p>
            <a:pPr eaLnBrk="1" hangingPunct="1"/>
            <a:r>
              <a:rPr lang="en-US" altLang="en-US">
                <a:solidFill>
                  <a:srgbClr val="000000"/>
                </a:solidFill>
                <a:latin typeface="Arial" panose="020B0604020202020204" pitchFamily="34" charset="0"/>
              </a:rPr>
              <a:t>Second, need to produce organic molecules for other uses &amp; also need to produce a stable storage molecule for a rainy day (sugars). This is done in Calvin Cycle!</a:t>
            </a:r>
          </a:p>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D899817-87BC-5341-955C-51848C3C12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06E0BC8-F96E-874B-8542-4867D0040730}" type="slidenum">
              <a:rPr lang="en-US" altLang="en-US" sz="1200">
                <a:latin typeface="Times" pitchFamily="2" charset="0"/>
              </a:rPr>
              <a:pPr/>
              <a:t>27</a:t>
            </a:fld>
            <a:endParaRPr lang="en-US" altLang="en-US" sz="1200">
              <a:latin typeface="Times" pitchFamily="2" charset="0"/>
            </a:endParaRPr>
          </a:p>
        </p:txBody>
      </p:sp>
      <p:sp>
        <p:nvSpPr>
          <p:cNvPr id="70659" name="Rectangle 2">
            <a:extLst>
              <a:ext uri="{FF2B5EF4-FFF2-40B4-BE49-F238E27FC236}">
                <a16:creationId xmlns:a16="http://schemas.microsoft.com/office/drawing/2014/main" id="{1C7A3021-0740-7542-A625-554C2E51E437}"/>
              </a:ext>
            </a:extLst>
          </p:cNvPr>
          <p:cNvSpPr>
            <a:spLocks noChangeArrowheads="1"/>
          </p:cNvSpPr>
          <p:nvPr>
            <p:ph type="sldImg"/>
          </p:nvPr>
        </p:nvSpPr>
        <p:spPr>
          <a:solidFill>
            <a:srgbClr val="FFFFFF"/>
          </a:solidFill>
          <a:ln/>
        </p:spPr>
      </p:sp>
      <p:sp>
        <p:nvSpPr>
          <p:cNvPr id="70660" name="Rectangle 3">
            <a:extLst>
              <a:ext uri="{FF2B5EF4-FFF2-40B4-BE49-F238E27FC236}">
                <a16:creationId xmlns:a16="http://schemas.microsoft.com/office/drawing/2014/main" id="{16367C34-B2BF-874F-B1B6-5D92392A2833}"/>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80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A04A6E27-7701-554E-868A-6336460F6A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2A1ED6-292B-1242-B2F8-45DE10F7A255}" type="slidenum">
              <a:rPr lang="en-US" altLang="en-US" sz="1200">
                <a:latin typeface="Times" pitchFamily="2" charset="0"/>
              </a:rPr>
              <a:pPr/>
              <a:t>28</a:t>
            </a:fld>
            <a:endParaRPr lang="en-US" altLang="en-US" sz="1200">
              <a:latin typeface="Times" pitchFamily="2" charset="0"/>
            </a:endParaRPr>
          </a:p>
        </p:txBody>
      </p:sp>
      <p:sp>
        <p:nvSpPr>
          <p:cNvPr id="72707" name="Rectangle 2">
            <a:extLst>
              <a:ext uri="{FF2B5EF4-FFF2-40B4-BE49-F238E27FC236}">
                <a16:creationId xmlns:a16="http://schemas.microsoft.com/office/drawing/2014/main" id="{28EDC327-E4A0-E741-A911-3C0EB3AF6DD0}"/>
              </a:ext>
            </a:extLst>
          </p:cNvPr>
          <p:cNvSpPr>
            <a:spLocks noChangeArrowheads="1"/>
          </p:cNvSpPr>
          <p:nvPr>
            <p:ph type="sldImg"/>
          </p:nvPr>
        </p:nvSpPr>
        <p:spPr>
          <a:solidFill>
            <a:srgbClr val="FFFFFF"/>
          </a:solidFill>
          <a:ln/>
        </p:spPr>
      </p:sp>
      <p:sp>
        <p:nvSpPr>
          <p:cNvPr id="72708" name="Rectangle 3">
            <a:extLst>
              <a:ext uri="{FF2B5EF4-FFF2-40B4-BE49-F238E27FC236}">
                <a16:creationId xmlns:a16="http://schemas.microsoft.com/office/drawing/2014/main" id="{EBB9F74B-F33C-294E-97A5-9C0699151C6E}"/>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80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CEDB5D9B-320E-6841-B9D3-27E20F0C1F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816608-0CB3-B248-8BF1-A82544A2C5EB}" type="slidenum">
              <a:rPr lang="en-US" altLang="en-US" sz="1200">
                <a:latin typeface="Times" pitchFamily="2" charset="0"/>
              </a:rPr>
              <a:pPr/>
              <a:t>29</a:t>
            </a:fld>
            <a:endParaRPr lang="en-US" altLang="en-US" sz="1200">
              <a:latin typeface="Times" pitchFamily="2" charset="0"/>
            </a:endParaRPr>
          </a:p>
        </p:txBody>
      </p:sp>
      <p:sp>
        <p:nvSpPr>
          <p:cNvPr id="74755" name="Rectangle 2">
            <a:extLst>
              <a:ext uri="{FF2B5EF4-FFF2-40B4-BE49-F238E27FC236}">
                <a16:creationId xmlns:a16="http://schemas.microsoft.com/office/drawing/2014/main" id="{2FDBD363-1F4D-5549-AAF5-F54587D15B1E}"/>
              </a:ext>
            </a:extLst>
          </p:cNvPr>
          <p:cNvSpPr>
            <a:spLocks noChangeArrowheads="1"/>
          </p:cNvSpPr>
          <p:nvPr>
            <p:ph type="sldImg"/>
          </p:nvPr>
        </p:nvSpPr>
        <p:spPr>
          <a:solidFill>
            <a:srgbClr val="FFFFFF"/>
          </a:solidFill>
          <a:ln/>
        </p:spPr>
      </p:sp>
      <p:sp>
        <p:nvSpPr>
          <p:cNvPr id="74756" name="Rectangle 3">
            <a:extLst>
              <a:ext uri="{FF2B5EF4-FFF2-40B4-BE49-F238E27FC236}">
                <a16:creationId xmlns:a16="http://schemas.microsoft.com/office/drawing/2014/main" id="{1EC4E2F3-277C-1B46-82E6-9CBACCE23B0F}"/>
              </a:ext>
            </a:extLst>
          </p:cNvPr>
          <p:cNvSpPr>
            <a:spLocks noChangeArrowheads="1"/>
          </p:cNvSpPr>
          <p:nvPr>
            <p:ph type="body" idx="1"/>
          </p:nvPr>
        </p:nvSpPr>
        <p:spPr>
          <a:xfrm>
            <a:off x="914400" y="4343400"/>
            <a:ext cx="51054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0000"/>
              </a:lnSpc>
            </a:pPr>
            <a:r>
              <a:rPr lang="en-US" altLang="en-US">
                <a:latin typeface="Arial" panose="020B0604020202020204" pitchFamily="34" charset="0"/>
              </a:rPr>
              <a:t>Where did the energy come from?	The Sun</a:t>
            </a:r>
          </a:p>
          <a:p>
            <a:pPr>
              <a:lnSpc>
                <a:spcPct val="120000"/>
              </a:lnSpc>
              <a:spcBef>
                <a:spcPct val="0"/>
              </a:spcBef>
            </a:pPr>
            <a:r>
              <a:rPr lang="en-US" altLang="en-US">
                <a:latin typeface="Arial" panose="020B0604020202020204" pitchFamily="34" charset="0"/>
              </a:rPr>
              <a:t>Where did the electrons come from? 	Chlorophyll</a:t>
            </a:r>
          </a:p>
          <a:p>
            <a:pPr>
              <a:lnSpc>
                <a:spcPct val="120000"/>
              </a:lnSpc>
              <a:spcBef>
                <a:spcPct val="0"/>
              </a:spcBef>
            </a:pPr>
            <a:r>
              <a:rPr lang="en-US" altLang="en-US">
                <a:latin typeface="Arial" panose="020B0604020202020204" pitchFamily="34" charset="0"/>
              </a:rPr>
              <a:t>Where did the H</a:t>
            </a:r>
            <a:r>
              <a:rPr lang="en-US" altLang="en-US" baseline="-25000">
                <a:latin typeface="Arial" panose="020B0604020202020204" pitchFamily="34" charset="0"/>
              </a:rPr>
              <a:t>2</a:t>
            </a:r>
            <a:r>
              <a:rPr lang="en-US" altLang="en-US">
                <a:latin typeface="Arial" panose="020B0604020202020204" pitchFamily="34" charset="0"/>
              </a:rPr>
              <a:t>O come from? </a:t>
            </a:r>
          </a:p>
          <a:p>
            <a:pPr>
              <a:lnSpc>
                <a:spcPct val="120000"/>
              </a:lnSpc>
              <a:spcBef>
                <a:spcPct val="0"/>
              </a:spcBef>
            </a:pPr>
            <a:r>
              <a:rPr lang="en-US" altLang="en-US">
                <a:latin typeface="Arial" panose="020B0604020202020204" pitchFamily="34" charset="0"/>
              </a:rPr>
              <a:t>	The ground through the roots/xylem</a:t>
            </a:r>
          </a:p>
          <a:p>
            <a:pPr>
              <a:lnSpc>
                <a:spcPct val="120000"/>
              </a:lnSpc>
              <a:spcBef>
                <a:spcPct val="0"/>
              </a:spcBef>
            </a:pPr>
            <a:r>
              <a:rPr lang="en-US" altLang="en-US">
                <a:latin typeface="Arial" panose="020B0604020202020204" pitchFamily="34" charset="0"/>
              </a:rPr>
              <a:t>Where did the O</a:t>
            </a:r>
            <a:r>
              <a:rPr lang="en-US" altLang="en-US" baseline="-25000">
                <a:latin typeface="Arial" panose="020B0604020202020204" pitchFamily="34" charset="0"/>
              </a:rPr>
              <a:t>2</a:t>
            </a:r>
            <a:r>
              <a:rPr lang="en-US" altLang="en-US">
                <a:latin typeface="Arial" panose="020B0604020202020204" pitchFamily="34" charset="0"/>
              </a:rPr>
              <a:t> come from? 	The splitting of water</a:t>
            </a:r>
          </a:p>
          <a:p>
            <a:pPr>
              <a:lnSpc>
                <a:spcPct val="120000"/>
              </a:lnSpc>
              <a:spcBef>
                <a:spcPct val="0"/>
              </a:spcBef>
            </a:pPr>
            <a:r>
              <a:rPr lang="en-US" altLang="en-US">
                <a:latin typeface="Arial" panose="020B0604020202020204" pitchFamily="34" charset="0"/>
              </a:rPr>
              <a:t>Where did the O</a:t>
            </a:r>
            <a:r>
              <a:rPr lang="en-US" altLang="en-US" baseline="-25000">
                <a:latin typeface="Arial" panose="020B0604020202020204" pitchFamily="34" charset="0"/>
              </a:rPr>
              <a:t>2</a:t>
            </a:r>
            <a:r>
              <a:rPr lang="en-US" altLang="en-US">
                <a:latin typeface="Arial" panose="020B0604020202020204" pitchFamily="34" charset="0"/>
              </a:rPr>
              <a:t> go? 		Out stomates to air</a:t>
            </a:r>
          </a:p>
          <a:p>
            <a:pPr>
              <a:lnSpc>
                <a:spcPct val="120000"/>
              </a:lnSpc>
              <a:spcBef>
                <a:spcPct val="0"/>
              </a:spcBef>
            </a:pPr>
            <a:r>
              <a:rPr lang="en-US" altLang="en-US">
                <a:latin typeface="Arial" panose="020B0604020202020204" pitchFamily="34" charset="0"/>
              </a:rPr>
              <a:t>Where did the H</a:t>
            </a:r>
            <a:r>
              <a:rPr lang="en-US" altLang="en-US" baseline="30000">
                <a:latin typeface="Arial" panose="020B0604020202020204" pitchFamily="34" charset="0"/>
              </a:rPr>
              <a:t>+</a:t>
            </a:r>
            <a:r>
              <a:rPr lang="en-US" altLang="en-US">
                <a:latin typeface="Arial" panose="020B0604020202020204" pitchFamily="34" charset="0"/>
              </a:rPr>
              <a:t> come from? 	The slitting of water</a:t>
            </a:r>
          </a:p>
          <a:p>
            <a:pPr>
              <a:lnSpc>
                <a:spcPct val="120000"/>
              </a:lnSpc>
              <a:spcBef>
                <a:spcPct val="0"/>
              </a:spcBef>
            </a:pPr>
            <a:r>
              <a:rPr lang="en-US" altLang="en-US">
                <a:latin typeface="Arial" panose="020B0604020202020204" pitchFamily="34" charset="0"/>
              </a:rPr>
              <a:t>Where did the ATP come from? </a:t>
            </a:r>
          </a:p>
          <a:p>
            <a:pPr>
              <a:lnSpc>
                <a:spcPct val="120000"/>
              </a:lnSpc>
              <a:spcBef>
                <a:spcPct val="0"/>
              </a:spcBef>
            </a:pPr>
            <a:r>
              <a:rPr lang="en-US" altLang="en-US">
                <a:latin typeface="Arial" panose="020B0604020202020204" pitchFamily="34" charset="0"/>
              </a:rPr>
              <a:t>	 Photosystem 2: Chemiosmosis (H+ gradient) </a:t>
            </a:r>
          </a:p>
          <a:p>
            <a:pPr>
              <a:lnSpc>
                <a:spcPct val="120000"/>
              </a:lnSpc>
              <a:spcBef>
                <a:spcPct val="0"/>
              </a:spcBef>
            </a:pPr>
            <a:r>
              <a:rPr lang="en-US" altLang="en-US">
                <a:latin typeface="Arial" panose="020B0604020202020204" pitchFamily="34" charset="0"/>
              </a:rPr>
              <a:t>What will the ATP be used for? </a:t>
            </a:r>
          </a:p>
          <a:p>
            <a:pPr>
              <a:lnSpc>
                <a:spcPct val="120000"/>
              </a:lnSpc>
              <a:spcBef>
                <a:spcPct val="0"/>
              </a:spcBef>
            </a:pPr>
            <a:r>
              <a:rPr lang="en-US" altLang="en-US">
                <a:latin typeface="Arial" panose="020B0604020202020204" pitchFamily="34" charset="0"/>
              </a:rPr>
              <a:t>	The work of plant life! Building sugars</a:t>
            </a:r>
          </a:p>
          <a:p>
            <a:pPr>
              <a:lnSpc>
                <a:spcPct val="120000"/>
              </a:lnSpc>
              <a:spcBef>
                <a:spcPct val="0"/>
              </a:spcBef>
            </a:pPr>
            <a:r>
              <a:rPr lang="en-US" altLang="en-US">
                <a:latin typeface="Arial" panose="020B0604020202020204" pitchFamily="34" charset="0"/>
              </a:rPr>
              <a:t>Where did the NADPH come from? </a:t>
            </a:r>
          </a:p>
          <a:p>
            <a:pPr>
              <a:lnSpc>
                <a:spcPct val="120000"/>
              </a:lnSpc>
              <a:spcBef>
                <a:spcPct val="0"/>
              </a:spcBef>
            </a:pPr>
            <a:r>
              <a:rPr lang="en-US" altLang="en-US">
                <a:latin typeface="Arial" panose="020B0604020202020204" pitchFamily="34" charset="0"/>
              </a:rPr>
              <a:t>	Reduction of NADP (Photosystem 1)</a:t>
            </a:r>
          </a:p>
          <a:p>
            <a:pPr>
              <a:lnSpc>
                <a:spcPct val="120000"/>
              </a:lnSpc>
              <a:spcBef>
                <a:spcPct val="0"/>
              </a:spcBef>
            </a:pPr>
            <a:r>
              <a:rPr lang="en-US" altLang="en-US">
                <a:latin typeface="Arial" panose="020B0604020202020204" pitchFamily="34" charset="0"/>
              </a:rPr>
              <a:t>What will the NADPH be used for?	Calvin cycle / Carbon fixation </a:t>
            </a:r>
          </a:p>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131D65E1-EAAB-A34D-9E15-11063FCD4F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E4648AA-1EF6-E043-B593-B760F164E025}" type="slidenum">
              <a:rPr lang="en-US" altLang="en-US" sz="1200">
                <a:latin typeface="Times" pitchFamily="2" charset="0"/>
              </a:rPr>
              <a:pPr/>
              <a:t>30</a:t>
            </a:fld>
            <a:endParaRPr lang="en-US" altLang="en-US" sz="1200">
              <a:latin typeface="Times" pitchFamily="2" charset="0"/>
            </a:endParaRPr>
          </a:p>
        </p:txBody>
      </p:sp>
      <p:sp>
        <p:nvSpPr>
          <p:cNvPr id="16387" name="Rectangle 2">
            <a:extLst>
              <a:ext uri="{FF2B5EF4-FFF2-40B4-BE49-F238E27FC236}">
                <a16:creationId xmlns:a16="http://schemas.microsoft.com/office/drawing/2014/main" id="{11C1A525-A04F-604D-8DAB-EF133B2CF62B}"/>
              </a:ext>
            </a:extLst>
          </p:cNvPr>
          <p:cNvSpPr>
            <a:spLocks noChangeArrowheads="1"/>
          </p:cNvSpPr>
          <p:nvPr>
            <p:ph type="sldImg"/>
          </p:nvPr>
        </p:nvSpPr>
        <p:spPr>
          <a:solidFill>
            <a:srgbClr val="FFFFFF"/>
          </a:solidFill>
          <a:ln/>
        </p:spPr>
      </p:sp>
      <p:sp>
        <p:nvSpPr>
          <p:cNvPr id="16388" name="Rectangle 3">
            <a:extLst>
              <a:ext uri="{FF2B5EF4-FFF2-40B4-BE49-F238E27FC236}">
                <a16:creationId xmlns:a16="http://schemas.microsoft.com/office/drawing/2014/main" id="{B808D58C-DA3D-BB45-B04E-CAC19CFB8097}"/>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latin typeface="Arial" panose="020B0604020202020204" pitchFamily="34" charset="0"/>
            </a:endParaRPr>
          </a:p>
        </p:txBody>
      </p:sp>
    </p:spTree>
    <p:extLst>
      <p:ext uri="{BB962C8B-B14F-4D97-AF65-F5344CB8AC3E}">
        <p14:creationId xmlns:p14="http://schemas.microsoft.com/office/powerpoint/2010/main" val="2000900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BDC0BB6-6C3C-EC43-8EBA-10609FEBB3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0D7F8C5-90AE-3044-A55F-73399C7B28C1}" type="slidenum">
              <a:rPr lang="en-US" altLang="en-US" sz="1200">
                <a:latin typeface="Times" pitchFamily="2" charset="0"/>
              </a:rPr>
              <a:pPr/>
              <a:t>32</a:t>
            </a:fld>
            <a:endParaRPr lang="en-US" altLang="en-US" sz="1200">
              <a:latin typeface="Times" pitchFamily="2" charset="0"/>
            </a:endParaRPr>
          </a:p>
        </p:txBody>
      </p:sp>
      <p:sp>
        <p:nvSpPr>
          <p:cNvPr id="19459" name="Rectangle 2">
            <a:extLst>
              <a:ext uri="{FF2B5EF4-FFF2-40B4-BE49-F238E27FC236}">
                <a16:creationId xmlns:a16="http://schemas.microsoft.com/office/drawing/2014/main" id="{A14DB9F2-46FA-944C-846A-DC83A1EDD8F9}"/>
              </a:ext>
            </a:extLst>
          </p:cNvPr>
          <p:cNvSpPr>
            <a:spLocks noChangeArrowheads="1"/>
          </p:cNvSpPr>
          <p:nvPr>
            <p:ph type="sldImg"/>
          </p:nvPr>
        </p:nvSpPr>
        <p:spPr>
          <a:solidFill>
            <a:srgbClr val="FFFFFF"/>
          </a:solidFill>
          <a:ln/>
        </p:spPr>
      </p:sp>
      <p:sp>
        <p:nvSpPr>
          <p:cNvPr id="19460" name="Rectangle 3">
            <a:extLst>
              <a:ext uri="{FF2B5EF4-FFF2-40B4-BE49-F238E27FC236}">
                <a16:creationId xmlns:a16="http://schemas.microsoft.com/office/drawing/2014/main" id="{734B00A2-0368-2646-9D97-158A03C4F7CD}"/>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6882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FD275DED-55C3-5741-862C-83FA4D73B5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C964DC9-8890-4049-AA87-54FB48446B33}" type="slidenum">
              <a:rPr lang="en-US" altLang="en-US" sz="1200">
                <a:latin typeface="Times" pitchFamily="2" charset="0"/>
              </a:rPr>
              <a:pPr/>
              <a:t>33</a:t>
            </a:fld>
            <a:endParaRPr lang="en-US" altLang="en-US" sz="1200">
              <a:latin typeface="Times" pitchFamily="2" charset="0"/>
            </a:endParaRPr>
          </a:p>
        </p:txBody>
      </p:sp>
      <p:sp>
        <p:nvSpPr>
          <p:cNvPr id="21507" name="Rectangle 2">
            <a:extLst>
              <a:ext uri="{FF2B5EF4-FFF2-40B4-BE49-F238E27FC236}">
                <a16:creationId xmlns:a16="http://schemas.microsoft.com/office/drawing/2014/main" id="{F63718FE-A774-7C42-9513-EF0062F19D4C}"/>
              </a:ext>
            </a:extLst>
          </p:cNvPr>
          <p:cNvSpPr>
            <a:spLocks noChangeArrowheads="1"/>
          </p:cNvSpPr>
          <p:nvPr>
            <p:ph type="sldImg"/>
          </p:nvPr>
        </p:nvSpPr>
        <p:spPr>
          <a:solidFill>
            <a:srgbClr val="FFFFFF"/>
          </a:solidFill>
          <a:ln/>
        </p:spPr>
      </p:sp>
      <p:sp>
        <p:nvSpPr>
          <p:cNvPr id="21508" name="Rectangle 3">
            <a:extLst>
              <a:ext uri="{FF2B5EF4-FFF2-40B4-BE49-F238E27FC236}">
                <a16:creationId xmlns:a16="http://schemas.microsoft.com/office/drawing/2014/main" id="{719FA99E-91CB-2C4D-A791-FDBFFFC0C190}"/>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9239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0A2E764A-583D-9341-A398-97ECB37AB2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B1E43E2-279B-CB4F-88C5-3C5C1475A071}" type="slidenum">
              <a:rPr lang="en-US" altLang="en-US" sz="1200">
                <a:latin typeface="Times" pitchFamily="2" charset="0"/>
              </a:rPr>
              <a:pPr/>
              <a:t>3</a:t>
            </a:fld>
            <a:endParaRPr lang="en-US" altLang="en-US" sz="1200">
              <a:latin typeface="Times" pitchFamily="2" charset="0"/>
            </a:endParaRPr>
          </a:p>
        </p:txBody>
      </p:sp>
      <p:sp>
        <p:nvSpPr>
          <p:cNvPr id="22531" name="Rectangle 2">
            <a:extLst>
              <a:ext uri="{FF2B5EF4-FFF2-40B4-BE49-F238E27FC236}">
                <a16:creationId xmlns:a16="http://schemas.microsoft.com/office/drawing/2014/main" id="{D8F61764-FD0F-A44D-A67D-63530F0B0929}"/>
              </a:ext>
            </a:extLst>
          </p:cNvPr>
          <p:cNvSpPr>
            <a:spLocks noChangeArrowheads="1"/>
          </p:cNvSpPr>
          <p:nvPr>
            <p:ph type="sldImg"/>
          </p:nvPr>
        </p:nvSpPr>
        <p:spPr>
          <a:solidFill>
            <a:srgbClr val="FFFFFF"/>
          </a:solidFill>
          <a:ln/>
        </p:spPr>
      </p:sp>
      <p:sp>
        <p:nvSpPr>
          <p:cNvPr id="22532" name="Rectangle 3">
            <a:extLst>
              <a:ext uri="{FF2B5EF4-FFF2-40B4-BE49-F238E27FC236}">
                <a16:creationId xmlns:a16="http://schemas.microsoft.com/office/drawing/2014/main" id="{BE14DFF3-CA9B-9148-AA9B-8659221BE1C4}"/>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rgbClr val="000000"/>
                </a:solidFill>
                <a:latin typeface="Arial" panose="020B0604020202020204" pitchFamily="34" charset="0"/>
              </a:rPr>
              <a:t>So, in effect, photosynthesis is respiration run backwards powered by light.</a:t>
            </a:r>
          </a:p>
          <a:p>
            <a:pPr eaLnBrk="1" hangingPunct="1"/>
            <a:r>
              <a:rPr lang="en-US" altLang="en-US">
                <a:solidFill>
                  <a:srgbClr val="000000"/>
                </a:solidFill>
                <a:latin typeface="Arial" panose="020B0604020202020204" pitchFamily="34" charset="0"/>
              </a:rPr>
              <a:t>Cellular Respiration</a:t>
            </a:r>
          </a:p>
          <a:p>
            <a:pPr marL="517525" lvl="1" indent="-173038" eaLnBrk="1" hangingPunct="1"/>
            <a:r>
              <a:rPr lang="en-US" altLang="en-US">
                <a:solidFill>
                  <a:srgbClr val="000000"/>
                </a:solidFill>
                <a:latin typeface="Arial" panose="020B0604020202020204" pitchFamily="34" charset="0"/>
                <a:ea typeface="ＭＳ Ｐゴシック" panose="020B0600070205080204" pitchFamily="34" charset="-128"/>
              </a:rPr>
              <a:t>oxidize C</a:t>
            </a:r>
            <a:r>
              <a:rPr lang="en-US" altLang="en-US" baseline="-25000">
                <a:solidFill>
                  <a:srgbClr val="000000"/>
                </a:solidFill>
                <a:latin typeface="Arial" panose="020B0604020202020204" pitchFamily="34" charset="0"/>
                <a:ea typeface="ＭＳ Ｐゴシック" panose="020B0600070205080204" pitchFamily="34" charset="-128"/>
              </a:rPr>
              <a:t>6</a:t>
            </a:r>
            <a:r>
              <a:rPr lang="en-US" altLang="en-US">
                <a:solidFill>
                  <a:srgbClr val="000000"/>
                </a:solidFill>
                <a:latin typeface="Arial" panose="020B0604020202020204" pitchFamily="34" charset="0"/>
                <a:ea typeface="ＭＳ Ｐゴシック" panose="020B0600070205080204" pitchFamily="34" charset="-128"/>
              </a:rPr>
              <a:t>H</a:t>
            </a:r>
            <a:r>
              <a:rPr lang="en-US" altLang="en-US" baseline="-25000">
                <a:solidFill>
                  <a:srgbClr val="000000"/>
                </a:solidFill>
                <a:latin typeface="Arial" panose="020B0604020202020204" pitchFamily="34" charset="0"/>
                <a:ea typeface="ＭＳ Ｐゴシック" panose="020B0600070205080204" pitchFamily="34" charset="-128"/>
              </a:rPr>
              <a:t>12</a:t>
            </a:r>
            <a:r>
              <a:rPr lang="en-US" altLang="en-US">
                <a:solidFill>
                  <a:srgbClr val="000000"/>
                </a:solidFill>
                <a:latin typeface="Arial" panose="020B0604020202020204" pitchFamily="34" charset="0"/>
                <a:ea typeface="ＭＳ Ｐゴシック" panose="020B0600070205080204" pitchFamily="34" charset="-128"/>
              </a:rPr>
              <a:t>O</a:t>
            </a:r>
            <a:r>
              <a:rPr lang="en-US" altLang="en-US" baseline="-25000">
                <a:solidFill>
                  <a:srgbClr val="000000"/>
                </a:solidFill>
                <a:latin typeface="Arial" panose="020B0604020202020204" pitchFamily="34" charset="0"/>
                <a:ea typeface="ＭＳ Ｐゴシック" panose="020B0600070205080204" pitchFamily="34" charset="-128"/>
              </a:rPr>
              <a:t>6</a:t>
            </a:r>
            <a:r>
              <a:rPr lang="en-US" altLang="en-US">
                <a:solidFill>
                  <a:srgbClr val="000000"/>
                </a:solidFill>
                <a:latin typeface="Arial" panose="020B0604020202020204" pitchFamily="34" charset="0"/>
                <a:ea typeface="ＭＳ Ｐゴシック" panose="020B0600070205080204" pitchFamily="34" charset="-128"/>
              </a:rPr>
              <a:t> </a:t>
            </a:r>
            <a:r>
              <a:rPr lang="en-US" altLang="en-US">
                <a:solidFill>
                  <a:srgbClr val="000000"/>
                </a:solidFill>
                <a:latin typeface="Arial" panose="020B0604020202020204" pitchFamily="34" charset="0"/>
                <a:ea typeface="ＭＳ Ｐゴシック" panose="020B0600070205080204" pitchFamily="34" charset="-128"/>
                <a:sym typeface="Symbol" pitchFamily="2" charset="2"/>
              </a:rPr>
              <a:t></a:t>
            </a:r>
            <a:r>
              <a:rPr lang="en-US" altLang="en-US">
                <a:solidFill>
                  <a:srgbClr val="000000"/>
                </a:solidFill>
                <a:latin typeface="Arial" panose="020B0604020202020204" pitchFamily="34" charset="0"/>
                <a:ea typeface="ＭＳ Ｐゴシック" panose="020B0600070205080204" pitchFamily="34" charset="-128"/>
              </a:rPr>
              <a:t> CO</a:t>
            </a:r>
            <a:r>
              <a:rPr lang="en-US" altLang="en-US" baseline="-25000">
                <a:solidFill>
                  <a:srgbClr val="000000"/>
                </a:solidFill>
                <a:latin typeface="Arial" panose="020B0604020202020204" pitchFamily="34" charset="0"/>
                <a:ea typeface="ＭＳ Ｐゴシック" panose="020B0600070205080204" pitchFamily="34" charset="-128"/>
              </a:rPr>
              <a:t>2</a:t>
            </a:r>
            <a:r>
              <a:rPr lang="en-US" altLang="en-US">
                <a:solidFill>
                  <a:srgbClr val="000000"/>
                </a:solidFill>
                <a:latin typeface="Arial" panose="020B0604020202020204" pitchFamily="34" charset="0"/>
                <a:ea typeface="ＭＳ Ｐゴシック" panose="020B0600070205080204" pitchFamily="34" charset="-128"/>
              </a:rPr>
              <a:t> &amp; produce H</a:t>
            </a:r>
            <a:r>
              <a:rPr lang="en-US" altLang="en-US" baseline="-25000">
                <a:solidFill>
                  <a:srgbClr val="000000"/>
                </a:solidFill>
                <a:latin typeface="Arial" panose="020B0604020202020204" pitchFamily="34" charset="0"/>
                <a:ea typeface="ＭＳ Ｐゴシック" panose="020B0600070205080204" pitchFamily="34" charset="-128"/>
              </a:rPr>
              <a:t>2</a:t>
            </a:r>
            <a:r>
              <a:rPr lang="en-US" altLang="en-US">
                <a:solidFill>
                  <a:srgbClr val="000000"/>
                </a:solidFill>
                <a:latin typeface="Arial" panose="020B0604020202020204" pitchFamily="34" charset="0"/>
                <a:ea typeface="ＭＳ Ｐゴシック" panose="020B0600070205080204" pitchFamily="34" charset="-128"/>
              </a:rPr>
              <a:t>O</a:t>
            </a:r>
            <a:endParaRPr lang="en-US" altLang="en-US" baseline="-25000">
              <a:solidFill>
                <a:srgbClr val="000000"/>
              </a:solidFill>
              <a:latin typeface="Arial" panose="020B0604020202020204" pitchFamily="34" charset="0"/>
              <a:ea typeface="ＭＳ Ｐゴシック" panose="020B0600070205080204" pitchFamily="34" charset="-128"/>
            </a:endParaRPr>
          </a:p>
          <a:p>
            <a:pPr marL="517525" lvl="1" indent="-173038" eaLnBrk="1" hangingPunct="1"/>
            <a:r>
              <a:rPr lang="en-US" altLang="en-US">
                <a:solidFill>
                  <a:srgbClr val="000000"/>
                </a:solidFill>
                <a:latin typeface="Arial" panose="020B0604020202020204" pitchFamily="34" charset="0"/>
                <a:ea typeface="ＭＳ Ｐゴシック" panose="020B0600070205080204" pitchFamily="34" charset="-128"/>
              </a:rPr>
              <a:t>fall of electrons downhill to O</a:t>
            </a:r>
            <a:r>
              <a:rPr lang="en-US" altLang="en-US" baseline="-25000">
                <a:solidFill>
                  <a:srgbClr val="000000"/>
                </a:solidFill>
                <a:latin typeface="Arial" panose="020B0604020202020204" pitchFamily="34" charset="0"/>
                <a:ea typeface="ＭＳ Ｐゴシック" panose="020B0600070205080204" pitchFamily="34" charset="-128"/>
              </a:rPr>
              <a:t>2</a:t>
            </a:r>
            <a:r>
              <a:rPr lang="en-US" altLang="en-US">
                <a:solidFill>
                  <a:srgbClr val="000000"/>
                </a:solidFill>
                <a:latin typeface="Arial" panose="020B0604020202020204" pitchFamily="34" charset="0"/>
                <a:ea typeface="ＭＳ Ｐゴシック" panose="020B0600070205080204" pitchFamily="34" charset="-128"/>
              </a:rPr>
              <a:t> </a:t>
            </a:r>
          </a:p>
          <a:p>
            <a:pPr marL="517525" lvl="1" indent="-173038" eaLnBrk="1" hangingPunct="1"/>
            <a:r>
              <a:rPr lang="en-US" altLang="en-US">
                <a:solidFill>
                  <a:srgbClr val="000000"/>
                </a:solidFill>
                <a:latin typeface="Arial" panose="020B0604020202020204" pitchFamily="34" charset="0"/>
                <a:ea typeface="ＭＳ Ｐゴシック" panose="020B0600070205080204" pitchFamily="34" charset="-128"/>
              </a:rPr>
              <a:t>exergonic</a:t>
            </a:r>
            <a:endParaRPr lang="en-US" altLang="en-US" sz="1000">
              <a:solidFill>
                <a:srgbClr val="000000"/>
              </a:solidFill>
              <a:latin typeface="Arial" panose="020B0604020202020204" pitchFamily="34" charset="0"/>
              <a:ea typeface="ＭＳ Ｐゴシック" panose="020B0600070205080204" pitchFamily="34" charset="-128"/>
            </a:endParaRPr>
          </a:p>
          <a:p>
            <a:pPr eaLnBrk="1" hangingPunct="1"/>
            <a:endParaRPr lang="en-US" altLang="en-US">
              <a:solidFill>
                <a:srgbClr val="000000"/>
              </a:solidFill>
              <a:latin typeface="Arial" panose="020B0604020202020204" pitchFamily="34" charset="0"/>
            </a:endParaRPr>
          </a:p>
          <a:p>
            <a:pPr eaLnBrk="1" hangingPunct="1"/>
            <a:r>
              <a:rPr lang="en-US" altLang="en-US">
                <a:solidFill>
                  <a:srgbClr val="000000"/>
                </a:solidFill>
                <a:latin typeface="Arial" panose="020B0604020202020204" pitchFamily="34" charset="0"/>
              </a:rPr>
              <a:t>Photosynthesis </a:t>
            </a:r>
          </a:p>
          <a:p>
            <a:pPr marL="517525" lvl="1" indent="-173038" eaLnBrk="1" hangingPunct="1"/>
            <a:r>
              <a:rPr lang="en-US" altLang="en-US">
                <a:solidFill>
                  <a:srgbClr val="000000"/>
                </a:solidFill>
                <a:latin typeface="Arial" panose="020B0604020202020204" pitchFamily="34" charset="0"/>
                <a:ea typeface="ＭＳ Ｐゴシック" panose="020B0600070205080204" pitchFamily="34" charset="-128"/>
              </a:rPr>
              <a:t>reduce CO</a:t>
            </a:r>
            <a:r>
              <a:rPr lang="en-US" altLang="en-US" baseline="-25000">
                <a:solidFill>
                  <a:srgbClr val="000000"/>
                </a:solidFill>
                <a:latin typeface="Arial" panose="020B0604020202020204" pitchFamily="34" charset="0"/>
                <a:ea typeface="ＭＳ Ｐゴシック" panose="020B0600070205080204" pitchFamily="34" charset="-128"/>
              </a:rPr>
              <a:t>2</a:t>
            </a:r>
            <a:r>
              <a:rPr lang="en-US" altLang="en-US">
                <a:solidFill>
                  <a:srgbClr val="000000"/>
                </a:solidFill>
                <a:latin typeface="Arial" panose="020B0604020202020204" pitchFamily="34" charset="0"/>
                <a:ea typeface="ＭＳ Ｐゴシック" panose="020B0600070205080204" pitchFamily="34" charset="-128"/>
              </a:rPr>
              <a:t> </a:t>
            </a:r>
            <a:r>
              <a:rPr lang="en-US" altLang="en-US">
                <a:solidFill>
                  <a:srgbClr val="000000"/>
                </a:solidFill>
                <a:latin typeface="Arial" panose="020B0604020202020204" pitchFamily="34" charset="0"/>
                <a:ea typeface="ＭＳ Ｐゴシック" panose="020B0600070205080204" pitchFamily="34" charset="-128"/>
                <a:sym typeface="Symbol" pitchFamily="2" charset="2"/>
              </a:rPr>
              <a:t></a:t>
            </a:r>
            <a:r>
              <a:rPr lang="en-US" altLang="en-US">
                <a:solidFill>
                  <a:srgbClr val="000000"/>
                </a:solidFill>
                <a:latin typeface="Arial" panose="020B0604020202020204" pitchFamily="34" charset="0"/>
                <a:ea typeface="ＭＳ Ｐゴシック" panose="020B0600070205080204" pitchFamily="34" charset="-128"/>
              </a:rPr>
              <a:t> C</a:t>
            </a:r>
            <a:r>
              <a:rPr lang="en-US" altLang="en-US" baseline="-25000">
                <a:solidFill>
                  <a:srgbClr val="000000"/>
                </a:solidFill>
                <a:latin typeface="Arial" panose="020B0604020202020204" pitchFamily="34" charset="0"/>
                <a:ea typeface="ＭＳ Ｐゴシック" panose="020B0600070205080204" pitchFamily="34" charset="-128"/>
              </a:rPr>
              <a:t>6</a:t>
            </a:r>
            <a:r>
              <a:rPr lang="en-US" altLang="en-US">
                <a:solidFill>
                  <a:srgbClr val="000000"/>
                </a:solidFill>
                <a:latin typeface="Arial" panose="020B0604020202020204" pitchFamily="34" charset="0"/>
                <a:ea typeface="ＭＳ Ｐゴシック" panose="020B0600070205080204" pitchFamily="34" charset="-128"/>
              </a:rPr>
              <a:t>H</a:t>
            </a:r>
            <a:r>
              <a:rPr lang="en-US" altLang="en-US" baseline="-25000">
                <a:solidFill>
                  <a:srgbClr val="000000"/>
                </a:solidFill>
                <a:latin typeface="Arial" panose="020B0604020202020204" pitchFamily="34" charset="0"/>
                <a:ea typeface="ＭＳ Ｐゴシック" panose="020B0600070205080204" pitchFamily="34" charset="-128"/>
              </a:rPr>
              <a:t>12</a:t>
            </a:r>
            <a:r>
              <a:rPr lang="en-US" altLang="en-US">
                <a:solidFill>
                  <a:srgbClr val="000000"/>
                </a:solidFill>
                <a:latin typeface="Arial" panose="020B0604020202020204" pitchFamily="34" charset="0"/>
                <a:ea typeface="ＭＳ Ｐゴシック" panose="020B0600070205080204" pitchFamily="34" charset="-128"/>
              </a:rPr>
              <a:t>O</a:t>
            </a:r>
            <a:r>
              <a:rPr lang="en-US" altLang="en-US" baseline="-25000">
                <a:solidFill>
                  <a:srgbClr val="000000"/>
                </a:solidFill>
                <a:latin typeface="Arial" panose="020B0604020202020204" pitchFamily="34" charset="0"/>
                <a:ea typeface="ＭＳ Ｐゴシック" panose="020B0600070205080204" pitchFamily="34" charset="-128"/>
              </a:rPr>
              <a:t>6</a:t>
            </a:r>
            <a:r>
              <a:rPr lang="en-US" altLang="en-US">
                <a:solidFill>
                  <a:srgbClr val="000000"/>
                </a:solidFill>
                <a:latin typeface="Arial" panose="020B0604020202020204" pitchFamily="34" charset="0"/>
                <a:ea typeface="ＭＳ Ｐゴシック" panose="020B0600070205080204" pitchFamily="34" charset="-128"/>
              </a:rPr>
              <a:t> &amp; produce O</a:t>
            </a:r>
            <a:r>
              <a:rPr lang="en-US" altLang="en-US" baseline="-25000">
                <a:solidFill>
                  <a:srgbClr val="000000"/>
                </a:solidFill>
                <a:latin typeface="Arial" panose="020B0604020202020204" pitchFamily="34" charset="0"/>
                <a:ea typeface="ＭＳ Ｐゴシック" panose="020B0600070205080204" pitchFamily="34" charset="-128"/>
              </a:rPr>
              <a:t>2</a:t>
            </a:r>
          </a:p>
          <a:p>
            <a:pPr marL="517525" lvl="1" indent="-173038" eaLnBrk="1" hangingPunct="1"/>
            <a:r>
              <a:rPr lang="en-US" altLang="en-US">
                <a:solidFill>
                  <a:srgbClr val="000000"/>
                </a:solidFill>
                <a:latin typeface="Arial" panose="020B0604020202020204" pitchFamily="34" charset="0"/>
                <a:ea typeface="ＭＳ Ｐゴシック" panose="020B0600070205080204" pitchFamily="34" charset="-128"/>
              </a:rPr>
              <a:t>boost electrons uphill by splitting H</a:t>
            </a:r>
            <a:r>
              <a:rPr lang="en-US" altLang="en-US" baseline="-25000">
                <a:solidFill>
                  <a:srgbClr val="000000"/>
                </a:solidFill>
                <a:latin typeface="Arial" panose="020B0604020202020204" pitchFamily="34" charset="0"/>
                <a:ea typeface="ＭＳ Ｐゴシック" panose="020B0600070205080204" pitchFamily="34" charset="-128"/>
              </a:rPr>
              <a:t>2</a:t>
            </a:r>
            <a:r>
              <a:rPr lang="en-US" altLang="en-US">
                <a:solidFill>
                  <a:srgbClr val="000000"/>
                </a:solidFill>
                <a:latin typeface="Arial" panose="020B0604020202020204" pitchFamily="34" charset="0"/>
                <a:ea typeface="ＭＳ Ｐゴシック" panose="020B0600070205080204" pitchFamily="34" charset="-128"/>
              </a:rPr>
              <a:t>O</a:t>
            </a:r>
          </a:p>
          <a:p>
            <a:pPr marL="517525" lvl="1" indent="-173038" eaLnBrk="1" hangingPunct="1"/>
            <a:r>
              <a:rPr lang="en-US" altLang="en-US">
                <a:solidFill>
                  <a:srgbClr val="000000"/>
                </a:solidFill>
                <a:latin typeface="Arial" panose="020B0604020202020204" pitchFamily="34" charset="0"/>
                <a:ea typeface="ＭＳ Ｐゴシック" panose="020B0600070205080204" pitchFamily="34" charset="-128"/>
              </a:rPr>
              <a:t>endergonic</a:t>
            </a:r>
          </a:p>
          <a:p>
            <a:pPr eaLnBrk="1" hangingPunct="1"/>
            <a:endParaRPr lang="en-US" altLang="en-US">
              <a:solidFill>
                <a:srgbClr val="000000"/>
              </a:solidFill>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5B9C9743-720B-BD4F-A539-88079C9558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EF14DA-F3BA-FA4E-A111-714B53743253}" type="slidenum">
              <a:rPr lang="en-US" altLang="en-US" sz="1200">
                <a:latin typeface="Times" pitchFamily="2" charset="0"/>
              </a:rPr>
              <a:pPr/>
              <a:t>34</a:t>
            </a:fld>
            <a:endParaRPr lang="en-US" altLang="en-US" sz="1200">
              <a:latin typeface="Times" pitchFamily="2" charset="0"/>
            </a:endParaRPr>
          </a:p>
        </p:txBody>
      </p:sp>
      <p:sp>
        <p:nvSpPr>
          <p:cNvPr id="23555" name="Rectangle 2">
            <a:extLst>
              <a:ext uri="{FF2B5EF4-FFF2-40B4-BE49-F238E27FC236}">
                <a16:creationId xmlns:a16="http://schemas.microsoft.com/office/drawing/2014/main" id="{AFAD606D-2E52-324A-A442-529AC7AA51BC}"/>
              </a:ext>
            </a:extLst>
          </p:cNvPr>
          <p:cNvSpPr>
            <a:spLocks noChangeArrowheads="1"/>
          </p:cNvSpPr>
          <p:nvPr>
            <p:ph type="sldImg"/>
          </p:nvPr>
        </p:nvSpPr>
        <p:spPr>
          <a:solidFill>
            <a:srgbClr val="FFFFFF"/>
          </a:solidFill>
          <a:ln/>
        </p:spPr>
      </p:sp>
      <p:sp>
        <p:nvSpPr>
          <p:cNvPr id="23556" name="Rectangle 3">
            <a:extLst>
              <a:ext uri="{FF2B5EF4-FFF2-40B4-BE49-F238E27FC236}">
                <a16:creationId xmlns:a16="http://schemas.microsoft.com/office/drawing/2014/main" id="{0ADDC94C-9A1E-E843-BD98-00C5E76F5BBD}"/>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CO</a:t>
            </a:r>
            <a:r>
              <a:rPr lang="en-US" altLang="en-US" baseline="-25000">
                <a:latin typeface="Arial" panose="020B0604020202020204" pitchFamily="34" charset="0"/>
              </a:rPr>
              <a:t>2</a:t>
            </a:r>
            <a:r>
              <a:rPr lang="en-US" altLang="en-US">
                <a:latin typeface="Arial" panose="020B0604020202020204" pitchFamily="34" charset="0"/>
              </a:rPr>
              <a:t> contains little energy because it is fully oxidized</a:t>
            </a:r>
          </a:p>
          <a:p>
            <a:pPr eaLnBrk="1" hangingPunct="1"/>
            <a:r>
              <a:rPr lang="en-US" altLang="en-US">
                <a:latin typeface="Arial" panose="020B0604020202020204" pitchFamily="34" charset="0"/>
              </a:rPr>
              <a:t>Reduce CO</a:t>
            </a:r>
            <a:r>
              <a:rPr lang="en-US" altLang="en-US" baseline="-25000">
                <a:latin typeface="Arial" panose="020B0604020202020204" pitchFamily="34" charset="0"/>
              </a:rPr>
              <a:t>2</a:t>
            </a:r>
            <a:r>
              <a:rPr lang="en-US" altLang="en-US">
                <a:latin typeface="Arial" panose="020B0604020202020204" pitchFamily="34" charset="0"/>
              </a:rPr>
              <a:t> in a series of steps to synthesize a stable energy storage molecule</a:t>
            </a:r>
          </a:p>
        </p:txBody>
      </p:sp>
    </p:spTree>
    <p:extLst>
      <p:ext uri="{BB962C8B-B14F-4D97-AF65-F5344CB8AC3E}">
        <p14:creationId xmlns:p14="http://schemas.microsoft.com/office/powerpoint/2010/main" val="2627935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915BC2D-E880-574C-82B9-0E163EA8A7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287565-073C-A647-BB1C-99E16817A271}" type="slidenum">
              <a:rPr lang="en-US" altLang="en-US" sz="1200">
                <a:latin typeface="Times" pitchFamily="2" charset="0"/>
              </a:rPr>
              <a:pPr/>
              <a:t>35</a:t>
            </a:fld>
            <a:endParaRPr lang="en-US" altLang="en-US" sz="1200">
              <a:latin typeface="Times" pitchFamily="2" charset="0"/>
            </a:endParaRPr>
          </a:p>
        </p:txBody>
      </p:sp>
      <p:sp>
        <p:nvSpPr>
          <p:cNvPr id="25603" name="Rectangle 2">
            <a:extLst>
              <a:ext uri="{FF2B5EF4-FFF2-40B4-BE49-F238E27FC236}">
                <a16:creationId xmlns:a16="http://schemas.microsoft.com/office/drawing/2014/main" id="{F268A849-35AD-D34D-BAD9-DA3F4AE1F38E}"/>
              </a:ext>
            </a:extLst>
          </p:cNvPr>
          <p:cNvSpPr>
            <a:spLocks noChangeArrowheads="1"/>
          </p:cNvSpPr>
          <p:nvPr>
            <p:ph type="sldImg"/>
          </p:nvPr>
        </p:nvSpPr>
        <p:spPr>
          <a:solidFill>
            <a:srgbClr val="FFFFFF"/>
          </a:solidFill>
          <a:ln/>
        </p:spPr>
      </p:sp>
      <p:sp>
        <p:nvSpPr>
          <p:cNvPr id="25604" name="Rectangle 3">
            <a:extLst>
              <a:ext uri="{FF2B5EF4-FFF2-40B4-BE49-F238E27FC236}">
                <a16:creationId xmlns:a16="http://schemas.microsoft.com/office/drawing/2014/main" id="{7305A5B7-F445-014B-9DB9-22C056E33E8D}"/>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09693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FEF14925-27E8-9446-BEC0-8AFDC9E1C2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586216F-3CCD-A94E-B0FA-9A0B1459AA35}" type="slidenum">
              <a:rPr lang="en-US" altLang="en-US" sz="1200">
                <a:latin typeface="Times" pitchFamily="2" charset="0"/>
              </a:rPr>
              <a:pPr/>
              <a:t>36</a:t>
            </a:fld>
            <a:endParaRPr lang="en-US" altLang="en-US" sz="1200">
              <a:latin typeface="Times" pitchFamily="2" charset="0"/>
            </a:endParaRPr>
          </a:p>
        </p:txBody>
      </p:sp>
      <p:sp>
        <p:nvSpPr>
          <p:cNvPr id="27651" name="Rectangle 2">
            <a:extLst>
              <a:ext uri="{FF2B5EF4-FFF2-40B4-BE49-F238E27FC236}">
                <a16:creationId xmlns:a16="http://schemas.microsoft.com/office/drawing/2014/main" id="{56813F9F-9CC0-E349-BBE8-9409242D86AA}"/>
              </a:ext>
            </a:extLst>
          </p:cNvPr>
          <p:cNvSpPr>
            <a:spLocks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CD0B1386-BFBE-AE45-BDC6-B4A66014A2DC}"/>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28583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2400EE0-F136-8C4E-BF9E-5EE96DDAB3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8478EC7-9E9A-9A41-B168-0E5AA61F0455}" type="slidenum">
              <a:rPr lang="en-US" altLang="en-US" sz="1200">
                <a:latin typeface="Times" pitchFamily="2" charset="0"/>
              </a:rPr>
              <a:pPr/>
              <a:t>37</a:t>
            </a:fld>
            <a:endParaRPr lang="en-US" altLang="en-US" sz="1200">
              <a:latin typeface="Times" pitchFamily="2" charset="0"/>
            </a:endParaRPr>
          </a:p>
        </p:txBody>
      </p:sp>
      <p:sp>
        <p:nvSpPr>
          <p:cNvPr id="29699" name="Rectangle 2">
            <a:extLst>
              <a:ext uri="{FF2B5EF4-FFF2-40B4-BE49-F238E27FC236}">
                <a16:creationId xmlns:a16="http://schemas.microsoft.com/office/drawing/2014/main" id="{DA03533A-2723-C146-B4A8-A4A0E07793F6}"/>
              </a:ext>
            </a:extLst>
          </p:cNvPr>
          <p:cNvSpPr>
            <a:spLocks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E4EE98CE-15E9-E847-870F-FC0BFF07A4D0}"/>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1. A five-carbon sugar molecule called ribulose bisphosphate, or RuBP, is the acceptor that binds CO2 dissolved in the stroma. This process, called CO2 fixation, is catalyzed by the enzyme RuBP carboxylase, forming an unstable six-carbon molecule. This molecule quickly breaks down to give two molecules of the three-carbon 3-phosphoglycerate (3PG), also called </a:t>
            </a:r>
            <a:r>
              <a:rPr lang="en-US" altLang="en-US" dirty="0" err="1">
                <a:latin typeface="Arial" panose="020B0604020202020204" pitchFamily="34" charset="0"/>
              </a:rPr>
              <a:t>phosphoglyceric</a:t>
            </a:r>
            <a:r>
              <a:rPr lang="en-US" altLang="en-US" dirty="0">
                <a:latin typeface="Arial" panose="020B0604020202020204" pitchFamily="34" charset="0"/>
              </a:rPr>
              <a:t> acid (PGA).</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The two 3PG molecules are converted into glyceraldehyde 3-phosphate (G3P, a.k.a. </a:t>
            </a:r>
            <a:r>
              <a:rPr lang="en-US" altLang="en-US" dirty="0" err="1">
                <a:latin typeface="Arial" panose="020B0604020202020204" pitchFamily="34" charset="0"/>
              </a:rPr>
              <a:t>phosphoglyceraldehyde</a:t>
            </a:r>
            <a:r>
              <a:rPr lang="en-US" altLang="en-US" dirty="0">
                <a:latin typeface="Arial" panose="020B0604020202020204" pitchFamily="34" charset="0"/>
              </a:rPr>
              <a:t>, PGAL) molecules, a three-carbon sugar phosphate, by adding a high-energy phosphate group from ATP, then breaking the phosphate bond and adding hydrogen from NADH + H+.</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Three turns of the cycle, using three molecules of CO2, produces six molecules of G3P. However, only one of the six molecules exits the cycle as an output, while the remaining five enter a complex process that regenerates more RuBP to continue the cycle. Two molecules of G3P, produced by a total of six turns of the cycle, combine to form one molecule of glucose. </a:t>
            </a:r>
          </a:p>
        </p:txBody>
      </p:sp>
    </p:spTree>
    <p:extLst>
      <p:ext uri="{BB962C8B-B14F-4D97-AF65-F5344CB8AC3E}">
        <p14:creationId xmlns:p14="http://schemas.microsoft.com/office/powerpoint/2010/main" val="656633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92A32C47-9D8B-834A-B683-771BE8869F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196AB3-576B-2644-9B5A-15253CF8695F}" type="slidenum">
              <a:rPr lang="en-US" altLang="en-US" sz="1200">
                <a:latin typeface="Times" pitchFamily="2" charset="0"/>
              </a:rPr>
              <a:pPr/>
              <a:t>38</a:t>
            </a:fld>
            <a:endParaRPr lang="en-US" altLang="en-US" sz="1200">
              <a:latin typeface="Times" pitchFamily="2" charset="0"/>
            </a:endParaRPr>
          </a:p>
        </p:txBody>
      </p:sp>
      <p:sp>
        <p:nvSpPr>
          <p:cNvPr id="31747" name="Rectangle 2">
            <a:extLst>
              <a:ext uri="{FF2B5EF4-FFF2-40B4-BE49-F238E27FC236}">
                <a16:creationId xmlns:a16="http://schemas.microsoft.com/office/drawing/2014/main" id="{88ACFBD6-FABB-C045-AC2B-69D41405631B}"/>
              </a:ext>
            </a:extLst>
          </p:cNvPr>
          <p:cNvSpPr>
            <a:spLocks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60994A33-639D-F147-A8CF-46EEDBB6AA4D}"/>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234950" algn="l"/>
              </a:tabLst>
            </a:pPr>
            <a:r>
              <a:rPr lang="en-US" altLang="en-US">
                <a:latin typeface="Arial" panose="020B0604020202020204" pitchFamily="34" charset="0"/>
              </a:rPr>
              <a:t>Gluconeogenesis == making new glucose</a:t>
            </a:r>
          </a:p>
        </p:txBody>
      </p:sp>
    </p:spTree>
    <p:extLst>
      <p:ext uri="{BB962C8B-B14F-4D97-AF65-F5344CB8AC3E}">
        <p14:creationId xmlns:p14="http://schemas.microsoft.com/office/powerpoint/2010/main" val="2359115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4EA1BFFD-E095-FE46-A35F-3278DA310D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FE9D73-E02B-D240-8BC1-61F2D6DAF716}" type="slidenum">
              <a:rPr lang="en-US" altLang="en-US" sz="1200">
                <a:latin typeface="Times" pitchFamily="2" charset="0"/>
              </a:rPr>
              <a:pPr/>
              <a:t>39</a:t>
            </a:fld>
            <a:endParaRPr lang="en-US" altLang="en-US" sz="1200">
              <a:latin typeface="Times" pitchFamily="2" charset="0"/>
            </a:endParaRPr>
          </a:p>
        </p:txBody>
      </p:sp>
      <p:sp>
        <p:nvSpPr>
          <p:cNvPr id="33795" name="Rectangle 2">
            <a:extLst>
              <a:ext uri="{FF2B5EF4-FFF2-40B4-BE49-F238E27FC236}">
                <a16:creationId xmlns:a16="http://schemas.microsoft.com/office/drawing/2014/main" id="{8761E8BE-A60C-F944-B0C2-E9DAE336C68B}"/>
              </a:ext>
            </a:extLst>
          </p:cNvPr>
          <p:cNvSpPr>
            <a:spLocks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9EA78907-9A0C-6048-9387-96150AC55311}"/>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91651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55D58F2-F9CA-C74C-8E6A-C91FC388DD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59177F-5998-DA43-9AE5-90C8D9A0D16E}" type="slidenum">
              <a:rPr lang="en-US" altLang="en-US" sz="1200">
                <a:latin typeface="Times" pitchFamily="2" charset="0"/>
              </a:rPr>
              <a:pPr/>
              <a:t>40</a:t>
            </a:fld>
            <a:endParaRPr lang="en-US" altLang="en-US" sz="1200">
              <a:latin typeface="Times" pitchFamily="2" charset="0"/>
            </a:endParaRPr>
          </a:p>
        </p:txBody>
      </p:sp>
      <p:sp>
        <p:nvSpPr>
          <p:cNvPr id="35843" name="Rectangle 2">
            <a:extLst>
              <a:ext uri="{FF2B5EF4-FFF2-40B4-BE49-F238E27FC236}">
                <a16:creationId xmlns:a16="http://schemas.microsoft.com/office/drawing/2014/main" id="{B7A5A406-DAA0-174C-8CC2-5BCAAD4B62C1}"/>
              </a:ext>
            </a:extLst>
          </p:cNvPr>
          <p:cNvSpPr>
            <a:spLocks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085FFF11-5294-EE4D-965E-51297DEFAF73}"/>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92361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9B8FE10-0A93-EE45-AE56-5FCD898849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31220A8-42E3-5C40-A971-131771E03B9F}" type="slidenum">
              <a:rPr lang="en-US" altLang="en-US" sz="1200">
                <a:latin typeface="Times" pitchFamily="2" charset="0"/>
              </a:rPr>
              <a:pPr/>
              <a:t>41</a:t>
            </a:fld>
            <a:endParaRPr lang="en-US" altLang="en-US" sz="1200">
              <a:latin typeface="Times" pitchFamily="2" charset="0"/>
            </a:endParaRPr>
          </a:p>
        </p:txBody>
      </p:sp>
      <p:sp>
        <p:nvSpPr>
          <p:cNvPr id="37891" name="Rectangle 2">
            <a:extLst>
              <a:ext uri="{FF2B5EF4-FFF2-40B4-BE49-F238E27FC236}">
                <a16:creationId xmlns:a16="http://schemas.microsoft.com/office/drawing/2014/main" id="{ACC0BEB8-CE81-404D-A60B-3FD052351030}"/>
              </a:ext>
            </a:extLst>
          </p:cNvPr>
          <p:cNvSpPr>
            <a:spLocks noChangeArrowheads="1"/>
          </p:cNvSpPr>
          <p:nvPr>
            <p:ph type="sldImg"/>
          </p:nvPr>
        </p:nvSpPr>
        <p:spPr>
          <a:solidFill>
            <a:srgbClr val="FFFFFF"/>
          </a:solidFill>
          <a:ln/>
        </p:spPr>
      </p:sp>
      <p:sp>
        <p:nvSpPr>
          <p:cNvPr id="37892" name="Rectangle 3">
            <a:extLst>
              <a:ext uri="{FF2B5EF4-FFF2-40B4-BE49-F238E27FC236}">
                <a16:creationId xmlns:a16="http://schemas.microsoft.com/office/drawing/2014/main" id="{00236FDE-2459-1842-9436-B6815AF7D7F6}"/>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05029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3666ED6-4866-904A-8BA7-FB6004C481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21035E-9B9A-3344-8AA8-6B38086FB90A}" type="slidenum">
              <a:rPr lang="en-US" altLang="en-US" sz="1200">
                <a:latin typeface="Times" pitchFamily="2" charset="0"/>
              </a:rPr>
              <a:pPr/>
              <a:t>42</a:t>
            </a:fld>
            <a:endParaRPr lang="en-US" altLang="en-US" sz="1200">
              <a:latin typeface="Times" pitchFamily="2" charset="0"/>
            </a:endParaRPr>
          </a:p>
        </p:txBody>
      </p:sp>
      <p:sp>
        <p:nvSpPr>
          <p:cNvPr id="39939" name="Rectangle 2">
            <a:extLst>
              <a:ext uri="{FF2B5EF4-FFF2-40B4-BE49-F238E27FC236}">
                <a16:creationId xmlns:a16="http://schemas.microsoft.com/office/drawing/2014/main" id="{CF5CF919-FA41-1D49-A656-D8819EB23564}"/>
              </a:ext>
            </a:extLst>
          </p:cNvPr>
          <p:cNvSpPr>
            <a:spLocks noChangeArrowheads="1"/>
          </p:cNvSpPr>
          <p:nvPr>
            <p:ph type="sldImg"/>
          </p:nvPr>
        </p:nvSpPr>
        <p:spPr>
          <a:solidFill>
            <a:srgbClr val="FFFFFF"/>
          </a:solidFill>
          <a:ln/>
        </p:spPr>
      </p:sp>
      <p:sp>
        <p:nvSpPr>
          <p:cNvPr id="39940" name="Rectangle 3">
            <a:extLst>
              <a:ext uri="{FF2B5EF4-FFF2-40B4-BE49-F238E27FC236}">
                <a16:creationId xmlns:a16="http://schemas.microsoft.com/office/drawing/2014/main" id="{ECFD9CE1-526B-5446-B224-FF95A2C28668}"/>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64879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DBE7E502-E5F6-C542-A785-7E27C66999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A5A244B-F447-194E-8DA9-22625B3A8634}" type="slidenum">
              <a:rPr lang="en-US" altLang="en-US" sz="1200">
                <a:latin typeface="Times" pitchFamily="2" charset="0"/>
              </a:rPr>
              <a:pPr/>
              <a:t>46</a:t>
            </a:fld>
            <a:endParaRPr lang="en-US" altLang="en-US" sz="1200">
              <a:latin typeface="Times" pitchFamily="2" charset="0"/>
            </a:endParaRPr>
          </a:p>
        </p:txBody>
      </p:sp>
      <p:sp>
        <p:nvSpPr>
          <p:cNvPr id="45059" name="Rectangle 2">
            <a:extLst>
              <a:ext uri="{FF2B5EF4-FFF2-40B4-BE49-F238E27FC236}">
                <a16:creationId xmlns:a16="http://schemas.microsoft.com/office/drawing/2014/main" id="{74318524-215A-F041-B449-E42F457BA647}"/>
              </a:ext>
            </a:extLst>
          </p:cNvPr>
          <p:cNvSpPr>
            <a:spLocks noChangeArrowheads="1"/>
          </p:cNvSpPr>
          <p:nvPr>
            <p:ph type="sldImg"/>
          </p:nvPr>
        </p:nvSpPr>
        <p:spPr>
          <a:solidFill>
            <a:srgbClr val="FFFFFF"/>
          </a:solidFill>
          <a:ln/>
        </p:spPr>
      </p:sp>
      <p:sp>
        <p:nvSpPr>
          <p:cNvPr id="45060" name="Rectangle 3">
            <a:extLst>
              <a:ext uri="{FF2B5EF4-FFF2-40B4-BE49-F238E27FC236}">
                <a16:creationId xmlns:a16="http://schemas.microsoft.com/office/drawing/2014/main" id="{9D4DB76C-A5BE-DB48-9DBF-980D9FAF5796}"/>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7130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B811CEB4-1263-C84D-9E06-89B20689E1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8C2153B-F83E-6B4B-9084-16B0C896D5DA}" type="slidenum">
              <a:rPr lang="en-US" altLang="en-US" sz="1200">
                <a:latin typeface="Times" pitchFamily="2" charset="0"/>
              </a:rPr>
              <a:pPr/>
              <a:t>4</a:t>
            </a:fld>
            <a:endParaRPr lang="en-US" altLang="en-US" sz="1200">
              <a:latin typeface="Times" pitchFamily="2" charset="0"/>
            </a:endParaRPr>
          </a:p>
        </p:txBody>
      </p:sp>
      <p:sp>
        <p:nvSpPr>
          <p:cNvPr id="24579" name="Rectangle 2">
            <a:extLst>
              <a:ext uri="{FF2B5EF4-FFF2-40B4-BE49-F238E27FC236}">
                <a16:creationId xmlns:a16="http://schemas.microsoft.com/office/drawing/2014/main" id="{5DDA1A10-C923-5E4C-9501-2156B7622891}"/>
              </a:ext>
            </a:extLst>
          </p:cNvPr>
          <p:cNvSpPr>
            <a:spLocks noChangeArrowheads="1"/>
          </p:cNvSpPr>
          <p:nvPr>
            <p:ph type="sldImg"/>
          </p:nvPr>
        </p:nvSpPr>
        <p:spPr>
          <a:solidFill>
            <a:srgbClr val="FFFFFF"/>
          </a:solidFill>
          <a:ln/>
        </p:spPr>
      </p:sp>
      <p:sp>
        <p:nvSpPr>
          <p:cNvPr id="24580" name="Rectangle 3">
            <a:extLst>
              <a:ext uri="{FF2B5EF4-FFF2-40B4-BE49-F238E27FC236}">
                <a16:creationId xmlns:a16="http://schemas.microsoft.com/office/drawing/2014/main" id="{673FC923-650B-1E42-81FC-CD03A1CF95C3}"/>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CB705056-2AD8-AF47-A92E-F9876B8395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1AE438A-0D79-1947-8FCA-514991ADA7E1}" type="slidenum">
              <a:rPr lang="en-US" altLang="en-US" sz="1200">
                <a:latin typeface="Times" pitchFamily="2" charset="0"/>
              </a:rPr>
              <a:pPr/>
              <a:t>47</a:t>
            </a:fld>
            <a:endParaRPr lang="en-US" altLang="en-US" sz="1200">
              <a:latin typeface="Times" pitchFamily="2" charset="0"/>
            </a:endParaRPr>
          </a:p>
        </p:txBody>
      </p:sp>
      <p:sp>
        <p:nvSpPr>
          <p:cNvPr id="16386" name="Rectangle 2">
            <a:extLst>
              <a:ext uri="{FF2B5EF4-FFF2-40B4-BE49-F238E27FC236}">
                <a16:creationId xmlns:a16="http://schemas.microsoft.com/office/drawing/2014/main" id="{4EA19165-B85F-D74D-8535-D43D3072C836}"/>
              </a:ext>
            </a:extLst>
          </p:cNvPr>
          <p:cNvSpPr>
            <a:spLocks noChangeArrowheads="1"/>
          </p:cNvSpPr>
          <p:nvPr>
            <p:ph type="sldImg"/>
          </p:nvPr>
        </p:nvSpPr>
        <p:spPr>
          <a:solidFill>
            <a:srgbClr val="FFFFFF"/>
          </a:solidFill>
          <a:ln/>
        </p:spPr>
      </p:sp>
      <p:sp>
        <p:nvSpPr>
          <p:cNvPr id="16387" name="Rectangle 3">
            <a:extLst>
              <a:ext uri="{FF2B5EF4-FFF2-40B4-BE49-F238E27FC236}">
                <a16:creationId xmlns:a16="http://schemas.microsoft.com/office/drawing/2014/main" id="{8A4FBBBC-2526-E548-802B-A01C5E413625}"/>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86956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38C03C02-6A56-994C-B771-43E4E7F9BC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634329-B732-4B4C-B0F7-1D88426F54D4}" type="slidenum">
              <a:rPr lang="en-US" altLang="en-US" sz="1200">
                <a:latin typeface="Times" pitchFamily="2" charset="0"/>
              </a:rPr>
              <a:pPr/>
              <a:t>48</a:t>
            </a:fld>
            <a:endParaRPr lang="en-US" altLang="en-US" sz="1200">
              <a:latin typeface="Times" pitchFamily="2" charset="0"/>
            </a:endParaRPr>
          </a:p>
        </p:txBody>
      </p:sp>
      <p:sp>
        <p:nvSpPr>
          <p:cNvPr id="18434" name="Rectangle 2">
            <a:extLst>
              <a:ext uri="{FF2B5EF4-FFF2-40B4-BE49-F238E27FC236}">
                <a16:creationId xmlns:a16="http://schemas.microsoft.com/office/drawing/2014/main" id="{3BEBE995-1B47-004F-95D8-B02B7EE8260C}"/>
              </a:ext>
            </a:extLst>
          </p:cNvPr>
          <p:cNvSpPr>
            <a:spLocks noChangeArrowheads="1"/>
          </p:cNvSpPr>
          <p:nvPr>
            <p:ph type="sldImg"/>
          </p:nvPr>
        </p:nvSpPr>
        <p:spPr>
          <a:solidFill>
            <a:srgbClr val="FFFFFF"/>
          </a:solidFill>
          <a:ln/>
        </p:spPr>
      </p:sp>
      <p:sp>
        <p:nvSpPr>
          <p:cNvPr id="18435" name="Rectangle 3">
            <a:extLst>
              <a:ext uri="{FF2B5EF4-FFF2-40B4-BE49-F238E27FC236}">
                <a16:creationId xmlns:a16="http://schemas.microsoft.com/office/drawing/2014/main" id="{F05D749A-91D4-1F46-A3AA-087C335CA629}"/>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On sunny hot days, balancing 2 processes/ 2 forces:</a:t>
            </a:r>
          </a:p>
          <a:p>
            <a:pPr marL="280988" lvl="1" indent="-117475" eaLnBrk="1" hangingPunct="1"/>
            <a:r>
              <a:rPr lang="en-US" altLang="en-US">
                <a:latin typeface="Arial" panose="020B0604020202020204" pitchFamily="34" charset="0"/>
                <a:ea typeface="ＭＳ Ｐゴシック" panose="020B0600070205080204" pitchFamily="34" charset="-128"/>
              </a:rPr>
              <a:t>Lots of sun so guard cells producing glucose, therefore increasing sugar concentration, therefore increase osmosis into guard cells = turgid &amp; open</a:t>
            </a:r>
          </a:p>
          <a:p>
            <a:pPr marL="280988" lvl="1" indent="-117475" eaLnBrk="1" hangingPunct="1"/>
            <a:r>
              <a:rPr lang="en-US" altLang="en-US">
                <a:latin typeface="Arial" panose="020B0604020202020204" pitchFamily="34" charset="0"/>
                <a:ea typeface="ＭＳ Ｐゴシック" panose="020B0600070205080204" pitchFamily="34" charset="-128"/>
              </a:rPr>
              <a:t>Lots of sun so plant starts to wilt, therefore guard cells shrink = flaccid &amp; closed</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59792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22F17AD-9FE7-D342-9442-FB0793086F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ECA2672-4286-2E41-8788-B0FDA7446EED}" type="slidenum">
              <a:rPr lang="en-US" altLang="en-US" sz="1200">
                <a:latin typeface="Times" pitchFamily="2" charset="0"/>
              </a:rPr>
              <a:pPr/>
              <a:t>49</a:t>
            </a:fld>
            <a:endParaRPr lang="en-US" altLang="en-US" sz="1200">
              <a:latin typeface="Times" pitchFamily="2" charset="0"/>
            </a:endParaRPr>
          </a:p>
        </p:txBody>
      </p:sp>
      <p:sp>
        <p:nvSpPr>
          <p:cNvPr id="20482" name="Rectangle 2">
            <a:extLst>
              <a:ext uri="{FF2B5EF4-FFF2-40B4-BE49-F238E27FC236}">
                <a16:creationId xmlns:a16="http://schemas.microsoft.com/office/drawing/2014/main" id="{65A929F0-155D-A345-920F-7B11D6DD6EF3}"/>
              </a:ext>
            </a:extLst>
          </p:cNvPr>
          <p:cNvSpPr>
            <a:spLocks noChangeArrowheads="1"/>
          </p:cNvSpPr>
          <p:nvPr>
            <p:ph type="sldImg"/>
          </p:nvPr>
        </p:nvSpPr>
        <p:spPr>
          <a:solidFill>
            <a:srgbClr val="FFFFFF"/>
          </a:solidFill>
          <a:ln/>
        </p:spPr>
      </p:sp>
      <p:sp>
        <p:nvSpPr>
          <p:cNvPr id="20483" name="Rectangle 3">
            <a:extLst>
              <a:ext uri="{FF2B5EF4-FFF2-40B4-BE49-F238E27FC236}">
                <a16:creationId xmlns:a16="http://schemas.microsoft.com/office/drawing/2014/main" id="{9FF47BB7-B4D9-6B4E-90C0-6488B61D67E7}"/>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0542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ED3E70AA-38CB-A34A-A910-BA9AAFBFA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C80E1A-1EEB-BA45-9640-8DFF12D0A062}" type="slidenum">
              <a:rPr lang="en-US" altLang="en-US" sz="1200">
                <a:latin typeface="Times" pitchFamily="2" charset="0"/>
              </a:rPr>
              <a:pPr/>
              <a:t>50</a:t>
            </a:fld>
            <a:endParaRPr lang="en-US" altLang="en-US" sz="1200">
              <a:latin typeface="Times" pitchFamily="2" charset="0"/>
            </a:endParaRPr>
          </a:p>
        </p:txBody>
      </p:sp>
      <p:sp>
        <p:nvSpPr>
          <p:cNvPr id="24578" name="Rectangle 2">
            <a:extLst>
              <a:ext uri="{FF2B5EF4-FFF2-40B4-BE49-F238E27FC236}">
                <a16:creationId xmlns:a16="http://schemas.microsoft.com/office/drawing/2014/main" id="{B1F1ACCA-F855-4842-825D-8D04EE814661}"/>
              </a:ext>
            </a:extLst>
          </p:cNvPr>
          <p:cNvSpPr>
            <a:spLocks noChangeArrowheads="1"/>
          </p:cNvSpPr>
          <p:nvPr>
            <p:ph type="sldImg"/>
          </p:nvPr>
        </p:nvSpPr>
        <p:spPr>
          <a:solidFill>
            <a:srgbClr val="FFFFFF"/>
          </a:solidFill>
          <a:ln/>
        </p:spPr>
      </p:sp>
      <p:sp>
        <p:nvSpPr>
          <p:cNvPr id="24579" name="Rectangle 3">
            <a:extLst>
              <a:ext uri="{FF2B5EF4-FFF2-40B4-BE49-F238E27FC236}">
                <a16:creationId xmlns:a16="http://schemas.microsoft.com/office/drawing/2014/main" id="{EC41B845-7EBB-A549-B969-C0BBCF1D35BF}"/>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58630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231D7C78-F346-0149-8367-3E81836CF9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28CD05D-555B-404D-9A7E-0230ACA7ABEF}" type="slidenum">
              <a:rPr lang="en-US" altLang="en-US" sz="1200">
                <a:latin typeface="Times" pitchFamily="2" charset="0"/>
              </a:rPr>
              <a:pPr/>
              <a:t>51</a:t>
            </a:fld>
            <a:endParaRPr lang="en-US" altLang="en-US" sz="1200">
              <a:latin typeface="Times" pitchFamily="2" charset="0"/>
            </a:endParaRPr>
          </a:p>
        </p:txBody>
      </p:sp>
      <p:sp>
        <p:nvSpPr>
          <p:cNvPr id="26626" name="Rectangle 2">
            <a:extLst>
              <a:ext uri="{FF2B5EF4-FFF2-40B4-BE49-F238E27FC236}">
                <a16:creationId xmlns:a16="http://schemas.microsoft.com/office/drawing/2014/main" id="{A8D8B829-8D86-5648-B6BA-F4B76F7EC4E9}"/>
              </a:ext>
            </a:extLst>
          </p:cNvPr>
          <p:cNvSpPr>
            <a:spLocks noChangeArrowheads="1"/>
          </p:cNvSpPr>
          <p:nvPr>
            <p:ph type="sldImg"/>
          </p:nvPr>
        </p:nvSpPr>
        <p:spPr>
          <a:solidFill>
            <a:srgbClr val="FFFFFF"/>
          </a:solidFill>
          <a:ln/>
        </p:spPr>
      </p:sp>
      <p:sp>
        <p:nvSpPr>
          <p:cNvPr id="26627" name="Rectangle 3">
            <a:extLst>
              <a:ext uri="{FF2B5EF4-FFF2-40B4-BE49-F238E27FC236}">
                <a16:creationId xmlns:a16="http://schemas.microsoft.com/office/drawing/2014/main" id="{C2E70CCB-62CC-4A44-BD9E-7BE32D960294}"/>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33232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D0965088-6B64-A44C-808A-9894710138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FD056CA-74CC-E048-B7D7-E32E4DA430F4}" type="slidenum">
              <a:rPr lang="en-US" altLang="en-US" sz="1200">
                <a:latin typeface="Times" pitchFamily="2" charset="0"/>
              </a:rPr>
              <a:pPr/>
              <a:t>52</a:t>
            </a:fld>
            <a:endParaRPr lang="en-US" altLang="en-US" sz="1200">
              <a:latin typeface="Times" pitchFamily="2" charset="0"/>
            </a:endParaRPr>
          </a:p>
        </p:txBody>
      </p:sp>
      <p:sp>
        <p:nvSpPr>
          <p:cNvPr id="28674" name="Rectangle 2">
            <a:extLst>
              <a:ext uri="{FF2B5EF4-FFF2-40B4-BE49-F238E27FC236}">
                <a16:creationId xmlns:a16="http://schemas.microsoft.com/office/drawing/2014/main" id="{713CFAC0-62A7-0C40-93D7-BC3E23992A1E}"/>
              </a:ext>
            </a:extLst>
          </p:cNvPr>
          <p:cNvSpPr>
            <a:spLocks noChangeArrowheads="1"/>
          </p:cNvSpPr>
          <p:nvPr>
            <p:ph type="sldImg"/>
          </p:nvPr>
        </p:nvSpPr>
        <p:spPr>
          <a:solidFill>
            <a:srgbClr val="FFFFFF"/>
          </a:solidFill>
          <a:ln/>
        </p:spPr>
      </p:sp>
      <p:sp>
        <p:nvSpPr>
          <p:cNvPr id="28675" name="Rectangle 3">
            <a:extLst>
              <a:ext uri="{FF2B5EF4-FFF2-40B4-BE49-F238E27FC236}">
                <a16:creationId xmlns:a16="http://schemas.microsoft.com/office/drawing/2014/main" id="{3E1218ED-8503-8249-A765-ACD7FDDE9908}"/>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192531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2F82CD04-FEAE-D74F-A744-521B62ED19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475CA2-6184-CA44-A55E-B82B0C8FE4D1}" type="slidenum">
              <a:rPr lang="en-US" altLang="en-US" sz="1200">
                <a:latin typeface="Times" pitchFamily="2" charset="0"/>
              </a:rPr>
              <a:pPr/>
              <a:t>53</a:t>
            </a:fld>
            <a:endParaRPr lang="en-US" altLang="en-US" sz="1200">
              <a:latin typeface="Times" pitchFamily="2" charset="0"/>
            </a:endParaRPr>
          </a:p>
        </p:txBody>
      </p:sp>
      <p:sp>
        <p:nvSpPr>
          <p:cNvPr id="30722" name="Rectangle 2">
            <a:extLst>
              <a:ext uri="{FF2B5EF4-FFF2-40B4-BE49-F238E27FC236}">
                <a16:creationId xmlns:a16="http://schemas.microsoft.com/office/drawing/2014/main" id="{0810866C-5198-4D4D-9648-3705615A6BEE}"/>
              </a:ext>
            </a:extLst>
          </p:cNvPr>
          <p:cNvSpPr>
            <a:spLocks noChangeArrowheads="1"/>
          </p:cNvSpPr>
          <p:nvPr>
            <p:ph type="sldImg"/>
          </p:nvPr>
        </p:nvSpPr>
        <p:spPr>
          <a:solidFill>
            <a:srgbClr val="FFFFFF"/>
          </a:solidFill>
          <a:ln/>
        </p:spPr>
      </p:sp>
      <p:sp>
        <p:nvSpPr>
          <p:cNvPr id="30723" name="Rectangle 3">
            <a:extLst>
              <a:ext uri="{FF2B5EF4-FFF2-40B4-BE49-F238E27FC236}">
                <a16:creationId xmlns:a16="http://schemas.microsoft.com/office/drawing/2014/main" id="{79C2D745-55BB-A640-AE65-972CAA9180DD}"/>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The key point is how carbon dioxide is grabbed out of the air -- carbon fixation -- and then handed off to the Calvin cycle.</a:t>
            </a:r>
          </a:p>
          <a:p>
            <a:pPr lvl="1" eaLnBrk="1" hangingPunct="1"/>
            <a:r>
              <a:rPr lang="en-US" altLang="en-US">
                <a:latin typeface="Arial" panose="020B0604020202020204" pitchFamily="34" charset="0"/>
                <a:ea typeface="ＭＳ Ｐゴシック" panose="020B0600070205080204" pitchFamily="34" charset="-128"/>
              </a:rPr>
              <a:t>C4 plants separate the 2 steps of carbon fixation anatomically. They use 2 different cells to complete the process.</a:t>
            </a:r>
          </a:p>
          <a:p>
            <a:pPr lvl="1" eaLnBrk="1" hangingPunct="1"/>
            <a:r>
              <a:rPr lang="en-US" altLang="en-US">
                <a:latin typeface="Arial" panose="020B0604020202020204" pitchFamily="34" charset="0"/>
                <a:ea typeface="ＭＳ Ｐゴシック" panose="020B0600070205080204" pitchFamily="34" charset="-128"/>
              </a:rPr>
              <a:t>CAM plants separate the 2 steps of carbon fixation temporally. They do them at 2 different times.</a:t>
            </a:r>
          </a:p>
          <a:p>
            <a:pPr eaLnBrk="1" hangingPunct="1"/>
            <a:r>
              <a:rPr lang="en-US" altLang="en-US">
                <a:latin typeface="Arial" panose="020B0604020202020204" pitchFamily="34" charset="0"/>
                <a:ea typeface="ＭＳ Ｐゴシック" panose="020B0600070205080204" pitchFamily="34" charset="-128"/>
              </a:rPr>
              <a:t>The key problem they are trying to overcome is that Rubisco is a very inefficient enzyme in the presence of high O2. In high O2, Rubisco bonds oxygen to RuBP rather than carbon, so the plants have to keep O2 away from Rubsico.</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C4 &amp; CAM should be seen as variations on *carbon fixation*, because plants had to evolve alternative systems given the limitations of their enzymes and their need to conserve water.</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597762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86F19D47-5B28-1144-A781-41266F87B0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49AFC81-A149-C246-854B-3441B5933DF7}" type="slidenum">
              <a:rPr lang="en-US" altLang="en-US" sz="1200">
                <a:latin typeface="Times" pitchFamily="2" charset="0"/>
              </a:rPr>
              <a:pPr/>
              <a:t>54</a:t>
            </a:fld>
            <a:endParaRPr lang="en-US" altLang="en-US" sz="1200">
              <a:latin typeface="Times" pitchFamily="2" charset="0"/>
            </a:endParaRPr>
          </a:p>
        </p:txBody>
      </p:sp>
      <p:sp>
        <p:nvSpPr>
          <p:cNvPr id="32770" name="Rectangle 2">
            <a:extLst>
              <a:ext uri="{FF2B5EF4-FFF2-40B4-BE49-F238E27FC236}">
                <a16:creationId xmlns:a16="http://schemas.microsoft.com/office/drawing/2014/main" id="{C33A7EC3-23EA-E34D-8DCD-51E6A7B5CCC7}"/>
              </a:ext>
            </a:extLst>
          </p:cNvPr>
          <p:cNvSpPr>
            <a:spLocks noChangeArrowheads="1"/>
          </p:cNvSpPr>
          <p:nvPr>
            <p:ph type="sldImg"/>
          </p:nvPr>
        </p:nvSpPr>
        <p:spPr>
          <a:solidFill>
            <a:srgbClr val="FFFFFF"/>
          </a:solidFill>
          <a:ln/>
        </p:spPr>
      </p:sp>
      <p:sp>
        <p:nvSpPr>
          <p:cNvPr id="32771" name="Rectangle 3">
            <a:extLst>
              <a:ext uri="{FF2B5EF4-FFF2-40B4-BE49-F238E27FC236}">
                <a16:creationId xmlns:a16="http://schemas.microsoft.com/office/drawing/2014/main" id="{423FA913-C9CD-A842-8BD2-2A7BF769ACF0}"/>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65848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EED37591-1893-7F44-B145-A2E6E7F42D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6CE443-3325-D54C-B05F-809A49FF4680}" type="slidenum">
              <a:rPr lang="en-US" altLang="en-US" sz="1200">
                <a:latin typeface="Times" pitchFamily="2" charset="0"/>
              </a:rPr>
              <a:pPr/>
              <a:t>55</a:t>
            </a:fld>
            <a:endParaRPr lang="en-US" altLang="en-US" sz="1200">
              <a:latin typeface="Times" pitchFamily="2" charset="0"/>
            </a:endParaRPr>
          </a:p>
        </p:txBody>
      </p:sp>
      <p:sp>
        <p:nvSpPr>
          <p:cNvPr id="34818" name="Rectangle 2">
            <a:extLst>
              <a:ext uri="{FF2B5EF4-FFF2-40B4-BE49-F238E27FC236}">
                <a16:creationId xmlns:a16="http://schemas.microsoft.com/office/drawing/2014/main" id="{7DC9C8AA-E6B3-CA4A-8D40-9A13409D2BAA}"/>
              </a:ext>
            </a:extLst>
          </p:cNvPr>
          <p:cNvSpPr>
            <a:spLocks noChangeArrowheads="1"/>
          </p:cNvSpPr>
          <p:nvPr>
            <p:ph type="sldImg"/>
          </p:nvPr>
        </p:nvSpPr>
        <p:spPr>
          <a:solidFill>
            <a:srgbClr val="FFFFFF"/>
          </a:solidFill>
          <a:ln/>
        </p:spPr>
      </p:sp>
      <p:sp>
        <p:nvSpPr>
          <p:cNvPr id="34819" name="Rectangle 3">
            <a:extLst>
              <a:ext uri="{FF2B5EF4-FFF2-40B4-BE49-F238E27FC236}">
                <a16:creationId xmlns:a16="http://schemas.microsoft.com/office/drawing/2014/main" id="{A485781F-385C-CE42-922F-A15AC677883E}"/>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rgbClr val="000000"/>
                </a:solidFill>
                <a:latin typeface="Arial" panose="020B0604020202020204" pitchFamily="34" charset="0"/>
                <a:ea typeface="ＭＳ Ｐゴシック" panose="020B0600070205080204" pitchFamily="34" charset="-128"/>
              </a:rPr>
              <a:t>PEP = phosphoenolpyruvate</a:t>
            </a:r>
          </a:p>
          <a:p>
            <a:pPr eaLnBrk="1" hangingPunct="1"/>
            <a:endParaRPr lang="en-US" altLang="en-US">
              <a:solidFill>
                <a:srgbClr val="000000"/>
              </a:solidFill>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C4 plants solve the photorespiration problem by fixing carbon in outer ring of mesophyll cells using a different enzyme -- PEP carboxylase -- which has a higher affinity for CO2 than O2 (better than Rubisco), so it fixes CO2 in 4C "storage" compounds (oxaloacetate, malate). It then passes the carbon on by regenerating CO2 in the inner bundle sheath cells for Rubisco to use in the Calvin cycle.</a:t>
            </a: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33582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3B183308-3B9D-9F4C-8EC8-8DD4446E08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10F886-1D35-2F45-9F5D-D00763423E4D}" type="slidenum">
              <a:rPr lang="en-US" altLang="en-US" sz="1200">
                <a:latin typeface="Times" pitchFamily="2" charset="0"/>
              </a:rPr>
              <a:pPr/>
              <a:t>56</a:t>
            </a:fld>
            <a:endParaRPr lang="en-US" altLang="en-US" sz="1200">
              <a:latin typeface="Times" pitchFamily="2" charset="0"/>
            </a:endParaRPr>
          </a:p>
        </p:txBody>
      </p:sp>
      <p:sp>
        <p:nvSpPr>
          <p:cNvPr id="36866" name="Rectangle 2">
            <a:extLst>
              <a:ext uri="{FF2B5EF4-FFF2-40B4-BE49-F238E27FC236}">
                <a16:creationId xmlns:a16="http://schemas.microsoft.com/office/drawing/2014/main" id="{62427679-CCC3-3242-9DFD-545412ABCDC2}"/>
              </a:ext>
            </a:extLst>
          </p:cNvPr>
          <p:cNvSpPr>
            <a:spLocks noChangeArrowheads="1"/>
          </p:cNvSpPr>
          <p:nvPr>
            <p:ph type="sldImg"/>
          </p:nvPr>
        </p:nvSpPr>
        <p:spPr>
          <a:solidFill>
            <a:srgbClr val="FFFFFF"/>
          </a:solidFill>
          <a:ln/>
        </p:spPr>
      </p:sp>
      <p:sp>
        <p:nvSpPr>
          <p:cNvPr id="36867" name="Rectangle 3">
            <a:extLst>
              <a:ext uri="{FF2B5EF4-FFF2-40B4-BE49-F238E27FC236}">
                <a16:creationId xmlns:a16="http://schemas.microsoft.com/office/drawing/2014/main" id="{05442761-6933-E147-A2B0-99F2557A2D79}"/>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463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E8D54E1C-D281-3342-91B9-BFA7535D98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86FB29-D9A6-0241-B8AF-EA5AA5AE2901}" type="slidenum">
              <a:rPr lang="en-US" altLang="en-US" sz="1200">
                <a:latin typeface="Times" pitchFamily="2" charset="0"/>
              </a:rPr>
              <a:pPr/>
              <a:t>5</a:t>
            </a:fld>
            <a:endParaRPr lang="en-US" altLang="en-US" sz="1200">
              <a:latin typeface="Times" pitchFamily="2" charset="0"/>
            </a:endParaRPr>
          </a:p>
        </p:txBody>
      </p:sp>
      <p:sp>
        <p:nvSpPr>
          <p:cNvPr id="26627" name="Rectangle 2">
            <a:extLst>
              <a:ext uri="{FF2B5EF4-FFF2-40B4-BE49-F238E27FC236}">
                <a16:creationId xmlns:a16="http://schemas.microsoft.com/office/drawing/2014/main" id="{B9015D70-A0FF-6341-9A2A-E57636ADC810}"/>
              </a:ext>
            </a:extLst>
          </p:cNvPr>
          <p:cNvSpPr>
            <a:spLocks noChangeArrowheads="1"/>
          </p:cNvSpPr>
          <p:nvPr>
            <p:ph type="sldImg"/>
          </p:nvPr>
        </p:nvSpPr>
        <p:spPr>
          <a:solidFill>
            <a:srgbClr val="FFFFFF"/>
          </a:solidFill>
          <a:ln/>
        </p:spPr>
      </p:sp>
      <p:sp>
        <p:nvSpPr>
          <p:cNvPr id="26628" name="Rectangle 3">
            <a:extLst>
              <a:ext uri="{FF2B5EF4-FFF2-40B4-BE49-F238E27FC236}">
                <a16:creationId xmlns:a16="http://schemas.microsoft.com/office/drawing/2014/main" id="{32E96ACC-B4A1-AF4D-8105-6FB3ED682DD4}"/>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0C7F5E2F-350C-CD40-BFC0-C05DE0FBE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CB74C0F-2F63-E045-B206-E982FF451FE3}" type="slidenum">
              <a:rPr lang="en-US" altLang="en-US" sz="1200">
                <a:latin typeface="Times" pitchFamily="2" charset="0"/>
              </a:rPr>
              <a:pPr/>
              <a:t>57</a:t>
            </a:fld>
            <a:endParaRPr lang="en-US" altLang="en-US" sz="1200">
              <a:latin typeface="Times" pitchFamily="2" charset="0"/>
            </a:endParaRPr>
          </a:p>
        </p:txBody>
      </p:sp>
      <p:sp>
        <p:nvSpPr>
          <p:cNvPr id="38914" name="Rectangle 2">
            <a:extLst>
              <a:ext uri="{FF2B5EF4-FFF2-40B4-BE49-F238E27FC236}">
                <a16:creationId xmlns:a16="http://schemas.microsoft.com/office/drawing/2014/main" id="{8C6EC96F-7087-5A44-804D-493A0575C1FC}"/>
              </a:ext>
            </a:extLst>
          </p:cNvPr>
          <p:cNvSpPr>
            <a:spLocks noChangeArrowheads="1"/>
          </p:cNvSpPr>
          <p:nvPr>
            <p:ph type="sldImg"/>
          </p:nvPr>
        </p:nvSpPr>
        <p:spPr>
          <a:solidFill>
            <a:srgbClr val="FFFFFF"/>
          </a:solidFill>
          <a:ln/>
        </p:spPr>
      </p:sp>
      <p:sp>
        <p:nvSpPr>
          <p:cNvPr id="38915" name="Rectangle 3">
            <a:extLst>
              <a:ext uri="{FF2B5EF4-FFF2-40B4-BE49-F238E27FC236}">
                <a16:creationId xmlns:a16="http://schemas.microsoft.com/office/drawing/2014/main" id="{3D41E8AB-38D9-8C41-A0C9-C54C78155D5D}"/>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solidFill>
                  <a:srgbClr val="000000"/>
                </a:solidFill>
                <a:latin typeface="Arial" panose="020B0604020202020204" pitchFamily="34" charset="0"/>
                <a:ea typeface="ＭＳ Ｐゴシック" panose="020B0600070205080204" pitchFamily="34" charset="-128"/>
              </a:rPr>
              <a:t>Crassulacean Acid Metabolism</a:t>
            </a:r>
            <a:r>
              <a:rPr lang="en-US" altLang="en-US">
                <a:solidFill>
                  <a:srgbClr val="000000"/>
                </a:solidFill>
                <a:latin typeface="Arial" panose="020B0604020202020204" pitchFamily="34" charset="0"/>
                <a:ea typeface="ＭＳ Ｐゴシック" panose="020B0600070205080204" pitchFamily="34" charset="-128"/>
              </a:rPr>
              <a:t> (</a:t>
            </a:r>
            <a:r>
              <a:rPr lang="en-US" altLang="en-US" b="1">
                <a:solidFill>
                  <a:srgbClr val="000000"/>
                </a:solidFill>
                <a:latin typeface="Arial" panose="020B0604020202020204" pitchFamily="34" charset="0"/>
                <a:ea typeface="ＭＳ Ｐゴシック" panose="020B0600070205080204" pitchFamily="34" charset="-128"/>
              </a:rPr>
              <a:t>CAM</a:t>
            </a:r>
            <a:r>
              <a:rPr lang="en-US" altLang="en-US">
                <a:solidFill>
                  <a:srgbClr val="000000"/>
                </a:solidFill>
                <a:latin typeface="Arial" panose="020B0604020202020204" pitchFamily="34" charset="0"/>
                <a:ea typeface="ＭＳ Ｐゴシック" panose="020B0600070205080204" pitchFamily="34" charset="-128"/>
              </a:rPr>
              <a:t>)</a:t>
            </a:r>
          </a:p>
          <a:p>
            <a:pPr marL="339725" lvl="1" indent="-117475" eaLnBrk="1" hangingPunct="1"/>
            <a:r>
              <a:rPr lang="en-US" altLang="en-US">
                <a:solidFill>
                  <a:srgbClr val="000000"/>
                </a:solidFill>
                <a:latin typeface="Arial" panose="020B0604020202020204" pitchFamily="34" charset="0"/>
                <a:ea typeface="ＭＳ Ｐゴシック" panose="020B0600070205080204" pitchFamily="34" charset="-128"/>
              </a:rPr>
              <a:t>Succulents are in the family Crassulaceae</a:t>
            </a:r>
          </a:p>
          <a:p>
            <a:pPr marL="339725" lvl="1" indent="-117475" eaLnBrk="1" hangingPunct="1"/>
            <a:r>
              <a:rPr lang="en-US" altLang="en-US">
                <a:latin typeface="Arial" panose="020B0604020202020204" pitchFamily="34" charset="0"/>
                <a:ea typeface="ＭＳ Ｐゴシック" panose="020B0600070205080204" pitchFamily="34" charset="-128"/>
              </a:rPr>
              <a:t>the name Crassula is derived from the Latin "crassus" meaning thick and refers to the leaves of these succulent plants</a:t>
            </a:r>
          </a:p>
          <a:p>
            <a:pPr marL="339725" lvl="1" indent="-117475" eaLnBrk="1" hangingPunct="1">
              <a:buFont typeface="Wingdings" pitchFamily="2" charset="2"/>
              <a:buNone/>
            </a:pPr>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CAM plants solve the photorespiration problem by fixing carbon at night (when stomates are open), and put it in "storage" compounds (organic acids like malic acid, isocitric acid) and then in the day (when stomates are closed), they release the CO2 from the "storage" compounds to the Calvin cycle</a:t>
            </a:r>
          </a:p>
          <a:p>
            <a:pPr eaLnBrk="1" hangingPunct="1"/>
            <a:r>
              <a:rPr lang="en-US" altLang="en-US">
                <a:latin typeface="Arial" panose="020B0604020202020204" pitchFamily="34" charset="0"/>
                <a:ea typeface="ＭＳ Ｐゴシック" panose="020B0600070205080204" pitchFamily="34" charset="-128"/>
              </a:rPr>
              <a:t>(thereby increasing CO2 in the cells, improving Rubisco's efficiency)</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389672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2319710D-2924-6D43-8E78-33290F6B8A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DA29AE-299F-AC43-B061-4BCE13C9094F}" type="slidenum">
              <a:rPr lang="en-US" altLang="en-US" sz="1200">
                <a:latin typeface="Times" pitchFamily="2" charset="0"/>
              </a:rPr>
              <a:pPr/>
              <a:t>58</a:t>
            </a:fld>
            <a:endParaRPr lang="en-US" altLang="en-US" sz="1200">
              <a:latin typeface="Times" pitchFamily="2" charset="0"/>
            </a:endParaRPr>
          </a:p>
        </p:txBody>
      </p:sp>
      <p:sp>
        <p:nvSpPr>
          <p:cNvPr id="40962" name="Rectangle 2">
            <a:extLst>
              <a:ext uri="{FF2B5EF4-FFF2-40B4-BE49-F238E27FC236}">
                <a16:creationId xmlns:a16="http://schemas.microsoft.com/office/drawing/2014/main" id="{15452710-41E0-E942-8A4F-B774B9E20803}"/>
              </a:ext>
            </a:extLst>
          </p:cNvPr>
          <p:cNvSpPr>
            <a:spLocks noChangeArrowheads="1" noTextEdit="1"/>
          </p:cNvSpPr>
          <p:nvPr>
            <p:ph type="sldImg"/>
          </p:nvPr>
        </p:nvSpPr>
        <p:spPr>
          <a:ln/>
        </p:spPr>
      </p:sp>
      <p:sp>
        <p:nvSpPr>
          <p:cNvPr id="40963" name="Rectangle 3">
            <a:extLst>
              <a:ext uri="{FF2B5EF4-FFF2-40B4-BE49-F238E27FC236}">
                <a16:creationId xmlns:a16="http://schemas.microsoft.com/office/drawing/2014/main" id="{3F2EB40D-CF56-C749-8ACA-412E00EB88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3307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08E6DD47-D8C0-4447-92D1-236087033F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D1DED9-7652-B445-8756-21369B533B8B}" type="slidenum">
              <a:rPr lang="en-US" altLang="en-US" sz="1200">
                <a:latin typeface="Times" pitchFamily="2" charset="0"/>
              </a:rPr>
              <a:pPr/>
              <a:t>59</a:t>
            </a:fld>
            <a:endParaRPr lang="en-US" altLang="en-US" sz="1200">
              <a:latin typeface="Times" pitchFamily="2" charset="0"/>
            </a:endParaRPr>
          </a:p>
        </p:txBody>
      </p:sp>
      <p:sp>
        <p:nvSpPr>
          <p:cNvPr id="43010" name="Rectangle 2">
            <a:extLst>
              <a:ext uri="{FF2B5EF4-FFF2-40B4-BE49-F238E27FC236}">
                <a16:creationId xmlns:a16="http://schemas.microsoft.com/office/drawing/2014/main" id="{A4FA7C81-F667-344D-A742-05B334AF9EAB}"/>
              </a:ext>
            </a:extLst>
          </p:cNvPr>
          <p:cNvSpPr>
            <a:spLocks noChangeArrowheads="1"/>
          </p:cNvSpPr>
          <p:nvPr>
            <p:ph type="sldImg"/>
          </p:nvPr>
        </p:nvSpPr>
        <p:spPr>
          <a:solidFill>
            <a:srgbClr val="FFFFFF"/>
          </a:solidFill>
          <a:ln/>
        </p:spPr>
      </p:sp>
      <p:sp>
        <p:nvSpPr>
          <p:cNvPr id="43011" name="Rectangle 3">
            <a:extLst>
              <a:ext uri="{FF2B5EF4-FFF2-40B4-BE49-F238E27FC236}">
                <a16:creationId xmlns:a16="http://schemas.microsoft.com/office/drawing/2014/main" id="{7C8C799D-568C-2447-BC94-757FB4A08CE7}"/>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C3, C4, and CAM truly refer to the alternative method of carbon fixation -- grabbing carbon out of the air -- and not the Calvin Cycle itself.  They *all* use the Calvin Cycle for sugar generation, but they differ in how they turn carbon from thin air into solid stuff.</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In C4, CO2 is fixed into 4-carbon "storage" compounds like oxaloacetate &amp; malate (hence C4)</a:t>
            </a:r>
          </a:p>
          <a:p>
            <a:pPr eaLnBrk="1" hangingPunct="1"/>
            <a:r>
              <a:rPr lang="en-US" altLang="en-US">
                <a:latin typeface="Arial" panose="020B0604020202020204" pitchFamily="34" charset="0"/>
                <a:ea typeface="ＭＳ Ｐゴシック" panose="020B0600070205080204" pitchFamily="34" charset="-128"/>
              </a:rPr>
              <a:t>In CAM, CO2 is fixed into organic acids like malic acid &amp; isocitric acid (hence Crassulacean Acid Metabolism)</a:t>
            </a:r>
          </a:p>
          <a:p>
            <a:pPr eaLnBrk="1" hangingPunct="1"/>
            <a:r>
              <a:rPr lang="en-US" altLang="en-US">
                <a:latin typeface="Arial" panose="020B0604020202020204" pitchFamily="34" charset="0"/>
                <a:ea typeface="ＭＳ Ｐゴシック" panose="020B0600070205080204" pitchFamily="34" charset="-128"/>
              </a:rPr>
              <a:t>In C3, while CO2 is initially fixed into a 6-carbon molecule, it is unstable &amp; quickly breaks down to 3-carbon phosphoglycerate (PGA) (hence C3)</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C4 &amp; CAM should be seen as variations on *carbon fixation*, because plants had to evolve alternative systems given the limitations of their enzymes and their need to conserve water.</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725043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D3D2DAE9-2FB1-A440-8A21-7946E87810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17B19C-5C53-0941-9EE1-40B4409BE796}" type="slidenum">
              <a:rPr lang="en-US" altLang="en-US" sz="1200">
                <a:latin typeface="Times" pitchFamily="2" charset="0"/>
              </a:rPr>
              <a:pPr/>
              <a:t>60</a:t>
            </a:fld>
            <a:endParaRPr lang="en-US" altLang="en-US" sz="1200">
              <a:latin typeface="Times" pitchFamily="2" charset="0"/>
            </a:endParaRPr>
          </a:p>
        </p:txBody>
      </p:sp>
      <p:sp>
        <p:nvSpPr>
          <p:cNvPr id="45058" name="Rectangle 2">
            <a:extLst>
              <a:ext uri="{FF2B5EF4-FFF2-40B4-BE49-F238E27FC236}">
                <a16:creationId xmlns:a16="http://schemas.microsoft.com/office/drawing/2014/main" id="{36FF0AC0-108F-6640-A7BC-41C23EFD6107}"/>
              </a:ext>
            </a:extLst>
          </p:cNvPr>
          <p:cNvSpPr>
            <a:spLocks noChangeArrowheads="1"/>
          </p:cNvSpPr>
          <p:nvPr>
            <p:ph type="sldImg"/>
          </p:nvPr>
        </p:nvSpPr>
        <p:spPr>
          <a:solidFill>
            <a:srgbClr val="FFFFFF"/>
          </a:solidFill>
          <a:ln/>
        </p:spPr>
      </p:sp>
      <p:sp>
        <p:nvSpPr>
          <p:cNvPr id="45059" name="Rectangle 3">
            <a:extLst>
              <a:ext uri="{FF2B5EF4-FFF2-40B4-BE49-F238E27FC236}">
                <a16:creationId xmlns:a16="http://schemas.microsoft.com/office/drawing/2014/main" id="{317079F6-2C6E-3F4F-BBD0-F48CFC86A481}"/>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61561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73C338D-4F88-9647-BBDE-B6E891D44B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1BED13F-F386-C04A-9A61-BAFD9779A605}" type="slidenum">
              <a:rPr lang="en-US" altLang="en-US" sz="1200">
                <a:latin typeface="Times" pitchFamily="2" charset="0"/>
              </a:rPr>
              <a:pPr/>
              <a:t>7</a:t>
            </a:fld>
            <a:endParaRPr lang="en-US" altLang="en-US" sz="1200">
              <a:latin typeface="Times" pitchFamily="2" charset="0"/>
            </a:endParaRPr>
          </a:p>
        </p:txBody>
      </p:sp>
      <p:sp>
        <p:nvSpPr>
          <p:cNvPr id="31747" name="Rectangle 2">
            <a:extLst>
              <a:ext uri="{FF2B5EF4-FFF2-40B4-BE49-F238E27FC236}">
                <a16:creationId xmlns:a16="http://schemas.microsoft.com/office/drawing/2014/main" id="{6AD36115-2B26-8E45-938F-8FF05C5E5288}"/>
              </a:ext>
            </a:extLst>
          </p:cNvPr>
          <p:cNvSpPr>
            <a:spLocks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516FE9F0-E53B-5B40-8CF2-471207B2A643}"/>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339933"/>
              </a:buClr>
            </a:pPr>
            <a:r>
              <a:rPr lang="en-US" altLang="en-US">
                <a:solidFill>
                  <a:srgbClr val="000000"/>
                </a:solidFill>
                <a:latin typeface="Arial" panose="020B0604020202020204" pitchFamily="34" charset="0"/>
              </a:rPr>
              <a:t>A typical mesophyll cell has 30-40 chloroplasts, each about 2-4 microns by 4-7 microns long.</a:t>
            </a:r>
          </a:p>
          <a:p>
            <a:pPr eaLnBrk="1" hangingPunct="1">
              <a:buClr>
                <a:srgbClr val="339933"/>
              </a:buClr>
            </a:pPr>
            <a:r>
              <a:rPr lang="en-US" altLang="en-US">
                <a:solidFill>
                  <a:srgbClr val="000000"/>
                </a:solidFill>
                <a:latin typeface="Arial" panose="020B0604020202020204" pitchFamily="34" charset="0"/>
              </a:rPr>
              <a:t>Each chloroplast has two membranes around a central aqueous space, the stroma.</a:t>
            </a:r>
          </a:p>
          <a:p>
            <a:pPr eaLnBrk="1" hangingPunct="1">
              <a:buClr>
                <a:srgbClr val="339933"/>
              </a:buClr>
            </a:pPr>
            <a:r>
              <a:rPr lang="en-US" altLang="en-US">
                <a:solidFill>
                  <a:srgbClr val="000000"/>
                </a:solidFill>
                <a:latin typeface="Arial" panose="020B0604020202020204" pitchFamily="34" charset="0"/>
              </a:rPr>
              <a:t>In the stroma are membranous sacs,  the thylakoids.</a:t>
            </a:r>
          </a:p>
          <a:p>
            <a:pPr eaLnBrk="1" hangingPunct="1">
              <a:buClr>
                <a:srgbClr val="339933"/>
              </a:buClr>
            </a:pPr>
            <a:r>
              <a:rPr lang="en-US" altLang="en-US">
                <a:solidFill>
                  <a:srgbClr val="000000"/>
                </a:solidFill>
                <a:latin typeface="Arial" panose="020B0604020202020204" pitchFamily="34" charset="0"/>
              </a:rPr>
              <a:t>These have an internal aqueous space, the thylakoid lumen or thylakoid space.</a:t>
            </a:r>
          </a:p>
          <a:p>
            <a:pPr eaLnBrk="1" hangingPunct="1">
              <a:buClr>
                <a:srgbClr val="339933"/>
              </a:buClr>
            </a:pPr>
            <a:r>
              <a:rPr lang="en-US" altLang="en-US">
                <a:solidFill>
                  <a:srgbClr val="000000"/>
                </a:solidFill>
                <a:latin typeface="Arial" panose="020B0604020202020204" pitchFamily="34" charset="0"/>
              </a:rPr>
              <a:t>Thylakoids may be stacked into columns called grana.</a:t>
            </a:r>
          </a:p>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8FC48AD-C17C-274A-9142-986B7973E3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D2CEE3-5DAD-4740-97D5-03A32E40734B}" type="slidenum">
              <a:rPr lang="en-US" altLang="en-US" sz="1200">
                <a:latin typeface="Times" pitchFamily="2" charset="0"/>
              </a:rPr>
              <a:pPr/>
              <a:t>8</a:t>
            </a:fld>
            <a:endParaRPr lang="en-US" altLang="en-US" sz="1200">
              <a:latin typeface="Times" pitchFamily="2" charset="0"/>
            </a:endParaRPr>
          </a:p>
        </p:txBody>
      </p:sp>
      <p:sp>
        <p:nvSpPr>
          <p:cNvPr id="33795" name="Rectangle 2">
            <a:extLst>
              <a:ext uri="{FF2B5EF4-FFF2-40B4-BE49-F238E27FC236}">
                <a16:creationId xmlns:a16="http://schemas.microsoft.com/office/drawing/2014/main" id="{D14695FE-AEA0-B743-B108-9BE3A2414CD5}"/>
              </a:ext>
            </a:extLst>
          </p:cNvPr>
          <p:cNvSpPr>
            <a:spLocks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8503A464-85F4-204F-BEFF-CFFBC1E652DF}"/>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8023598-B26D-544E-A67E-D92756B6A2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3B966D-8B38-9444-AB41-2B53CC0ED3B1}" type="slidenum">
              <a:rPr lang="en-US" altLang="en-US" sz="1200">
                <a:latin typeface="Times" pitchFamily="2" charset="0"/>
              </a:rPr>
              <a:pPr/>
              <a:t>9</a:t>
            </a:fld>
            <a:endParaRPr lang="en-US" altLang="en-US" sz="1200">
              <a:latin typeface="Times" pitchFamily="2" charset="0"/>
            </a:endParaRPr>
          </a:p>
        </p:txBody>
      </p:sp>
      <p:sp>
        <p:nvSpPr>
          <p:cNvPr id="35843" name="Rectangle 2">
            <a:extLst>
              <a:ext uri="{FF2B5EF4-FFF2-40B4-BE49-F238E27FC236}">
                <a16:creationId xmlns:a16="http://schemas.microsoft.com/office/drawing/2014/main" id="{40988B2B-5234-1F4D-A277-3B2F1C52A406}"/>
              </a:ext>
            </a:extLst>
          </p:cNvPr>
          <p:cNvSpPr>
            <a:spLocks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03F13A1B-F448-304A-80D7-04B5279DAFC7}"/>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Not accidental that these 2 systems are similar, because both derived from the same primitive ancestor.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985BE7CD-683E-814F-B7F6-D32DFA0D48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32E568-5B2C-1245-A525-2D0E66E69294}" type="slidenum">
              <a:rPr lang="en-US" altLang="en-US" sz="1200">
                <a:latin typeface="Times" pitchFamily="2" charset="0"/>
              </a:rPr>
              <a:pPr/>
              <a:t>10</a:t>
            </a:fld>
            <a:endParaRPr lang="en-US" altLang="en-US" sz="1200">
              <a:latin typeface="Times" pitchFamily="2" charset="0"/>
            </a:endParaRPr>
          </a:p>
        </p:txBody>
      </p:sp>
      <p:sp>
        <p:nvSpPr>
          <p:cNvPr id="37891" name="Rectangle 2">
            <a:extLst>
              <a:ext uri="{FF2B5EF4-FFF2-40B4-BE49-F238E27FC236}">
                <a16:creationId xmlns:a16="http://schemas.microsoft.com/office/drawing/2014/main" id="{61D1CF2A-FAF8-0D46-9023-C7AE0F5CE12E}"/>
              </a:ext>
            </a:extLst>
          </p:cNvPr>
          <p:cNvSpPr>
            <a:spLocks noChangeArrowheads="1"/>
          </p:cNvSpPr>
          <p:nvPr>
            <p:ph type="sldImg"/>
          </p:nvPr>
        </p:nvSpPr>
        <p:spPr>
          <a:solidFill>
            <a:srgbClr val="FFFFFF"/>
          </a:solidFill>
          <a:ln/>
        </p:spPr>
      </p:sp>
      <p:sp>
        <p:nvSpPr>
          <p:cNvPr id="37892" name="Rectangle 3">
            <a:extLst>
              <a:ext uri="{FF2B5EF4-FFF2-40B4-BE49-F238E27FC236}">
                <a16:creationId xmlns:a16="http://schemas.microsoft.com/office/drawing/2014/main" id="{FD0351D1-5597-1A41-A335-E8989402FCA1}"/>
              </a:ext>
            </a:extLst>
          </p:cNvPr>
          <p:cNvSpPr>
            <a:spLocks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NADH is an input</a:t>
            </a:r>
          </a:p>
          <a:p>
            <a:pPr eaLnBrk="1" hangingPunct="1"/>
            <a:r>
              <a:rPr lang="en-US" altLang="en-US">
                <a:latin typeface="Arial" panose="020B0604020202020204" pitchFamily="34" charset="0"/>
              </a:rPr>
              <a:t>ATP is an output</a:t>
            </a:r>
          </a:p>
          <a:p>
            <a:pPr eaLnBrk="1" hangingPunct="1"/>
            <a:r>
              <a:rPr lang="en-US" altLang="en-US">
                <a:latin typeface="Arial" panose="020B0604020202020204" pitchFamily="34" charset="0"/>
              </a:rPr>
              <a:t>O</a:t>
            </a:r>
            <a:r>
              <a:rPr lang="en-US" altLang="en-US" baseline="-25000">
                <a:latin typeface="Arial" panose="020B0604020202020204" pitchFamily="34" charset="0"/>
              </a:rPr>
              <a:t>2</a:t>
            </a:r>
            <a:r>
              <a:rPr lang="en-US" altLang="en-US">
                <a:latin typeface="Arial" panose="020B0604020202020204" pitchFamily="34" charset="0"/>
              </a:rPr>
              <a:t> combines with H</a:t>
            </a:r>
            <a:r>
              <a:rPr lang="en-US" altLang="en-US" baseline="30000">
                <a:latin typeface="Arial" panose="020B0604020202020204" pitchFamily="34" charset="0"/>
              </a:rPr>
              <a:t>+</a:t>
            </a:r>
            <a:r>
              <a:rPr lang="en-US" altLang="en-US">
                <a:latin typeface="Arial" panose="020B0604020202020204" pitchFamily="34" charset="0"/>
              </a:rPr>
              <a:t>’s to form water</a:t>
            </a:r>
          </a:p>
          <a:p>
            <a:pPr eaLnBrk="1" hangingPunct="1"/>
            <a:r>
              <a:rPr lang="en-US" altLang="en-US">
                <a:latin typeface="Arial" panose="020B0604020202020204" pitchFamily="34" charset="0"/>
              </a:rPr>
              <a:t>Electron is being handed off from one electron carrier to another -- proteins, cytochrome proteins &amp; quinone lipids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what if it runs in reverse??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3">
            <a:extLst>
              <a:ext uri="{FF2B5EF4-FFF2-40B4-BE49-F238E27FC236}">
                <a16:creationId xmlns:a16="http://schemas.microsoft.com/office/drawing/2014/main" id="{75021462-CE7C-6945-857C-7192C9C01906}"/>
              </a:ext>
            </a:extLst>
          </p:cNvPr>
          <p:cNvSpPr>
            <a:spLocks noChangeArrowheads="1"/>
          </p:cNvSpPr>
          <p:nvPr/>
        </p:nvSpPr>
        <p:spPr bwMode="auto">
          <a:xfrm>
            <a:off x="0" y="0"/>
            <a:ext cx="9144000" cy="304800"/>
          </a:xfrm>
          <a:prstGeom prst="rect">
            <a:avLst/>
          </a:prstGeom>
          <a:solidFill>
            <a:srgbClr val="0F116A"/>
          </a:solidFill>
          <a:ln w="9525">
            <a:solidFill>
              <a:schemeClr val="tx1"/>
            </a:solidFill>
            <a:miter lim="800000"/>
            <a:headEnd/>
            <a:tailEnd/>
          </a:ln>
          <a:effectLst/>
        </p:spPr>
        <p:txBody>
          <a:bodyPr wrap="none" anchor="ctr"/>
          <a:lstStyle/>
          <a:p>
            <a:pPr>
              <a:defRPr/>
            </a:pPr>
            <a:endParaRPr lang="en-US">
              <a:latin typeface="Times" charset="0"/>
              <a:ea typeface="+mn-ea"/>
            </a:endParaRPr>
          </a:p>
        </p:txBody>
      </p:sp>
      <p:sp>
        <p:nvSpPr>
          <p:cNvPr id="5" name="Rectangle 74">
            <a:extLst>
              <a:ext uri="{FF2B5EF4-FFF2-40B4-BE49-F238E27FC236}">
                <a16:creationId xmlns:a16="http://schemas.microsoft.com/office/drawing/2014/main" id="{9FCDD255-59BD-C44F-8AAD-A13A6A70CBD1}"/>
              </a:ext>
            </a:extLst>
          </p:cNvPr>
          <p:cNvSpPr>
            <a:spLocks noChangeArrowheads="1"/>
          </p:cNvSpPr>
          <p:nvPr/>
        </p:nvSpPr>
        <p:spPr bwMode="auto">
          <a:xfrm>
            <a:off x="0" y="228600"/>
            <a:ext cx="9144000" cy="76200"/>
          </a:xfrm>
          <a:prstGeom prst="rect">
            <a:avLst/>
          </a:prstGeom>
          <a:solidFill>
            <a:schemeClr val="tx1"/>
          </a:solidFill>
          <a:ln w="9525">
            <a:solidFill>
              <a:schemeClr val="tx1"/>
            </a:solidFill>
            <a:miter lim="800000"/>
            <a:headEnd/>
            <a:tailEnd/>
          </a:ln>
          <a:effectLst/>
        </p:spPr>
        <p:txBody>
          <a:bodyPr wrap="none" anchor="ctr"/>
          <a:lstStyle/>
          <a:p>
            <a:pPr>
              <a:defRPr/>
            </a:pPr>
            <a:endParaRPr lang="en-US">
              <a:latin typeface="Arial" charset="0"/>
              <a:ea typeface="+mn-ea"/>
            </a:endParaRPr>
          </a:p>
        </p:txBody>
      </p:sp>
      <p:grpSp>
        <p:nvGrpSpPr>
          <p:cNvPr id="6" name="Group 78">
            <a:extLst>
              <a:ext uri="{FF2B5EF4-FFF2-40B4-BE49-F238E27FC236}">
                <a16:creationId xmlns:a16="http://schemas.microsoft.com/office/drawing/2014/main" id="{BD97D122-A65D-2044-9148-24F0EC9B43EC}"/>
              </a:ext>
            </a:extLst>
          </p:cNvPr>
          <p:cNvGrpSpPr>
            <a:grpSpLocks/>
          </p:cNvGrpSpPr>
          <p:nvPr/>
        </p:nvGrpSpPr>
        <p:grpSpPr bwMode="auto">
          <a:xfrm>
            <a:off x="381000" y="1524000"/>
            <a:ext cx="6324600" cy="2590800"/>
            <a:chOff x="240" y="960"/>
            <a:chExt cx="3984" cy="1632"/>
          </a:xfrm>
        </p:grpSpPr>
        <p:sp>
          <p:nvSpPr>
            <p:cNvPr id="7" name="Line 75">
              <a:extLst>
                <a:ext uri="{FF2B5EF4-FFF2-40B4-BE49-F238E27FC236}">
                  <a16:creationId xmlns:a16="http://schemas.microsoft.com/office/drawing/2014/main" id="{D6B9D236-62F3-4746-BF5A-3CBC3CA1B4C0}"/>
                </a:ext>
              </a:extLst>
            </p:cNvPr>
            <p:cNvSpPr>
              <a:spLocks noChangeShapeType="1"/>
            </p:cNvSpPr>
            <p:nvPr userDrawn="1"/>
          </p:nvSpPr>
          <p:spPr bwMode="auto">
            <a:xfrm>
              <a:off x="240" y="1152"/>
              <a:ext cx="3984" cy="0"/>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8" name="Line 76">
              <a:extLst>
                <a:ext uri="{FF2B5EF4-FFF2-40B4-BE49-F238E27FC236}">
                  <a16:creationId xmlns:a16="http://schemas.microsoft.com/office/drawing/2014/main" id="{7E205ED2-459D-444E-99AA-F6A1940A4345}"/>
                </a:ext>
              </a:extLst>
            </p:cNvPr>
            <p:cNvSpPr>
              <a:spLocks noChangeShapeType="1"/>
            </p:cNvSpPr>
            <p:nvPr userDrawn="1"/>
          </p:nvSpPr>
          <p:spPr bwMode="auto">
            <a:xfrm>
              <a:off x="384" y="960"/>
              <a:ext cx="0" cy="1632"/>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9" name="Oval 77">
              <a:extLst>
                <a:ext uri="{FF2B5EF4-FFF2-40B4-BE49-F238E27FC236}">
                  <a16:creationId xmlns:a16="http://schemas.microsoft.com/office/drawing/2014/main" id="{DDD2F729-33EE-7B48-B018-6E03DB8AEA2A}"/>
                </a:ext>
              </a:extLst>
            </p:cNvPr>
            <p:cNvSpPr>
              <a:spLocks noChangeArrowheads="1"/>
            </p:cNvSpPr>
            <p:nvPr userDrawn="1"/>
          </p:nvSpPr>
          <p:spPr bwMode="auto">
            <a:xfrm>
              <a:off x="336" y="1104"/>
              <a:ext cx="96" cy="96"/>
            </a:xfrm>
            <a:prstGeom prst="ellipse">
              <a:avLst/>
            </a:prstGeom>
            <a:noFill/>
            <a:ln w="9525">
              <a:solidFill>
                <a:schemeClr val="hlink"/>
              </a:solidFill>
              <a:round/>
              <a:headEnd/>
              <a:tailEnd/>
            </a:ln>
            <a:effectLst/>
          </p:spPr>
          <p:txBody>
            <a:bodyPr wrap="none" anchor="ctr"/>
            <a:lstStyle/>
            <a:p>
              <a:pPr>
                <a:defRPr/>
              </a:pPr>
              <a:endParaRPr lang="en-US">
                <a:latin typeface="Arial" charset="0"/>
                <a:ea typeface="+mn-ea"/>
              </a:endParaRPr>
            </a:p>
          </p:txBody>
        </p:sp>
      </p:grpSp>
      <p:grpSp>
        <p:nvGrpSpPr>
          <p:cNvPr id="10" name="Group 79">
            <a:extLst>
              <a:ext uri="{FF2B5EF4-FFF2-40B4-BE49-F238E27FC236}">
                <a16:creationId xmlns:a16="http://schemas.microsoft.com/office/drawing/2014/main" id="{201385B5-C793-BA4C-BC9C-F280047B4F4D}"/>
              </a:ext>
            </a:extLst>
          </p:cNvPr>
          <p:cNvGrpSpPr>
            <a:grpSpLocks/>
          </p:cNvGrpSpPr>
          <p:nvPr/>
        </p:nvGrpSpPr>
        <p:grpSpPr bwMode="auto">
          <a:xfrm rot="10800000">
            <a:off x="2286000" y="2819400"/>
            <a:ext cx="6324600" cy="2590800"/>
            <a:chOff x="240" y="960"/>
            <a:chExt cx="3984" cy="1632"/>
          </a:xfrm>
        </p:grpSpPr>
        <p:sp>
          <p:nvSpPr>
            <p:cNvPr id="11" name="Line 80">
              <a:extLst>
                <a:ext uri="{FF2B5EF4-FFF2-40B4-BE49-F238E27FC236}">
                  <a16:creationId xmlns:a16="http://schemas.microsoft.com/office/drawing/2014/main" id="{35FA37B0-285A-DE4C-9AA8-1AF9E397C194}"/>
                </a:ext>
              </a:extLst>
            </p:cNvPr>
            <p:cNvSpPr>
              <a:spLocks noChangeShapeType="1"/>
            </p:cNvSpPr>
            <p:nvPr userDrawn="1"/>
          </p:nvSpPr>
          <p:spPr bwMode="auto">
            <a:xfrm>
              <a:off x="241" y="1152"/>
              <a:ext cx="3984" cy="0"/>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12" name="Line 81">
              <a:extLst>
                <a:ext uri="{FF2B5EF4-FFF2-40B4-BE49-F238E27FC236}">
                  <a16:creationId xmlns:a16="http://schemas.microsoft.com/office/drawing/2014/main" id="{2A4F60E5-5AE2-CE4A-96D7-72A958108FAF}"/>
                </a:ext>
              </a:extLst>
            </p:cNvPr>
            <p:cNvSpPr>
              <a:spLocks noChangeShapeType="1"/>
            </p:cNvSpPr>
            <p:nvPr userDrawn="1"/>
          </p:nvSpPr>
          <p:spPr bwMode="auto">
            <a:xfrm>
              <a:off x="384" y="960"/>
              <a:ext cx="0" cy="1632"/>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13" name="Oval 82">
              <a:extLst>
                <a:ext uri="{FF2B5EF4-FFF2-40B4-BE49-F238E27FC236}">
                  <a16:creationId xmlns:a16="http://schemas.microsoft.com/office/drawing/2014/main" id="{81E8192C-C404-0E47-B391-70C0B071791D}"/>
                </a:ext>
              </a:extLst>
            </p:cNvPr>
            <p:cNvSpPr>
              <a:spLocks noChangeArrowheads="1"/>
            </p:cNvSpPr>
            <p:nvPr userDrawn="1"/>
          </p:nvSpPr>
          <p:spPr bwMode="auto">
            <a:xfrm>
              <a:off x="336" y="1104"/>
              <a:ext cx="96" cy="96"/>
            </a:xfrm>
            <a:prstGeom prst="ellipse">
              <a:avLst/>
            </a:prstGeom>
            <a:noFill/>
            <a:ln w="9525">
              <a:solidFill>
                <a:schemeClr val="hlink"/>
              </a:solidFill>
              <a:round/>
              <a:headEnd/>
              <a:tailEnd/>
            </a:ln>
            <a:effectLst/>
          </p:spPr>
          <p:txBody>
            <a:bodyPr wrap="none" anchor="ctr"/>
            <a:lstStyle/>
            <a:p>
              <a:pPr>
                <a:defRPr/>
              </a:pPr>
              <a:endParaRPr lang="en-US">
                <a:latin typeface="Arial" charset="0"/>
                <a:ea typeface="+mn-ea"/>
              </a:endParaRPr>
            </a:p>
          </p:txBody>
        </p:sp>
      </p:grpSp>
      <p:sp>
        <p:nvSpPr>
          <p:cNvPr id="14" name="Text Box 83">
            <a:extLst>
              <a:ext uri="{FF2B5EF4-FFF2-40B4-BE49-F238E27FC236}">
                <a16:creationId xmlns:a16="http://schemas.microsoft.com/office/drawing/2014/main" id="{B55913F6-AE72-9848-B4BC-DFA8DAA9CB31}"/>
              </a:ext>
            </a:extLst>
          </p:cNvPr>
          <p:cNvSpPr txBox="1">
            <a:spLocks noChangeArrowheads="1"/>
          </p:cNvSpPr>
          <p:nvPr/>
        </p:nvSpPr>
        <p:spPr bwMode="auto">
          <a:xfrm>
            <a:off x="228600" y="6384925"/>
            <a:ext cx="1447800" cy="336550"/>
          </a:xfrm>
          <a:prstGeom prst="rect">
            <a:avLst/>
          </a:prstGeom>
          <a:noFill/>
          <a:ln w="9525">
            <a:noFill/>
            <a:miter lim="800000"/>
            <a:headEnd/>
            <a:tailEnd/>
          </a:ln>
          <a:effec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50000"/>
              </a:spcBef>
            </a:pPr>
            <a:r>
              <a:rPr lang="en-US" altLang="en-US" sz="1600" b="1"/>
              <a:t>AP Biology</a:t>
            </a:r>
            <a:endParaRPr lang="en-US" altLang="en-US">
              <a:latin typeface="Times" pitchFamily="2" charset="0"/>
            </a:endParaRPr>
          </a:p>
        </p:txBody>
      </p:sp>
      <p:sp>
        <p:nvSpPr>
          <p:cNvPr id="4163" name="Rectangle 67"/>
          <p:cNvSpPr>
            <a:spLocks noGrp="1" noChangeArrowheads="1"/>
          </p:cNvSpPr>
          <p:nvPr>
            <p:ph type="ctrTitle"/>
          </p:nvPr>
        </p:nvSpPr>
        <p:spPr>
          <a:xfrm>
            <a:off x="990600" y="1981200"/>
            <a:ext cx="7239000" cy="914400"/>
          </a:xfrm>
        </p:spPr>
        <p:txBody>
          <a:bodyPr anchor="b"/>
          <a:lstStyle>
            <a:lvl1pPr>
              <a:defRPr/>
            </a:lvl1pPr>
          </a:lstStyle>
          <a:p>
            <a:r>
              <a:rPr lang="en-US"/>
              <a:t>Click to edit Master title style</a:t>
            </a:r>
          </a:p>
        </p:txBody>
      </p:sp>
      <p:sp>
        <p:nvSpPr>
          <p:cNvPr id="4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charset="2"/>
              <a:buNone/>
              <a:defRPr/>
            </a:lvl1pPr>
          </a:lstStyle>
          <a:p>
            <a:r>
              <a:rPr lang="en-US"/>
              <a:t>Click to edit Master subtitle style</a:t>
            </a:r>
          </a:p>
        </p:txBody>
      </p:sp>
      <p:sp>
        <p:nvSpPr>
          <p:cNvPr id="15" name="Rectangle 69">
            <a:extLst>
              <a:ext uri="{FF2B5EF4-FFF2-40B4-BE49-F238E27FC236}">
                <a16:creationId xmlns:a16="http://schemas.microsoft.com/office/drawing/2014/main" id="{913E7C85-FF09-B843-849D-2D236E144AE8}"/>
              </a:ext>
            </a:extLst>
          </p:cNvPr>
          <p:cNvSpPr>
            <a:spLocks noGrp="1" noChangeArrowheads="1"/>
          </p:cNvSpPr>
          <p:nvPr>
            <p:ph type="dt" sz="quarter" idx="10"/>
          </p:nvPr>
        </p:nvSpPr>
        <p:spPr bwMode="auto">
          <a:xfrm>
            <a:off x="6934200" y="6264275"/>
            <a:ext cx="1524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b="1">
                <a:latin typeface="Arial" charset="0"/>
                <a:ea typeface="+mn-ea"/>
              </a:defRPr>
            </a:lvl1pPr>
          </a:lstStyle>
          <a:p>
            <a:pPr>
              <a:defRPr/>
            </a:pPr>
            <a:r>
              <a:rPr lang="en-US"/>
              <a:t>2007-2008</a:t>
            </a:r>
          </a:p>
        </p:txBody>
      </p:sp>
      <p:sp>
        <p:nvSpPr>
          <p:cNvPr id="16" name="Rectangle 70">
            <a:extLst>
              <a:ext uri="{FF2B5EF4-FFF2-40B4-BE49-F238E27FC236}">
                <a16:creationId xmlns:a16="http://schemas.microsoft.com/office/drawing/2014/main" id="{369D5FC2-213D-644D-904E-7A16C7229D52}"/>
              </a:ext>
            </a:extLst>
          </p:cNvPr>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400">
                <a:latin typeface="Arial" charset="0"/>
                <a:ea typeface="+mn-ea"/>
              </a:defRPr>
            </a:lvl1pPr>
          </a:lstStyle>
          <a:p>
            <a:pPr>
              <a:defRPr/>
            </a:pPr>
            <a:endParaRPr lang="en-US"/>
          </a:p>
        </p:txBody>
      </p:sp>
    </p:spTree>
    <p:extLst>
      <p:ext uri="{BB962C8B-B14F-4D97-AF65-F5344CB8AC3E}">
        <p14:creationId xmlns:p14="http://schemas.microsoft.com/office/powerpoint/2010/main" val="297534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C8EAB0A8-08F8-8B45-8A04-F47A6522F03C}"/>
              </a:ext>
            </a:extLst>
          </p:cNvPr>
          <p:cNvSpPr>
            <a:spLocks noGrp="1" noChangeArrowheads="1"/>
          </p:cNvSpPr>
          <p:nvPr>
            <p:ph type="sldNum" sz="quarter" idx="10"/>
          </p:nvPr>
        </p:nvSpPr>
        <p:spPr>
          <a:ln/>
        </p:spPr>
        <p:txBody>
          <a:bodyPr/>
          <a:lstStyle>
            <a:lvl1pPr>
              <a:defRPr/>
            </a:lvl1pPr>
          </a:lstStyle>
          <a:p>
            <a:fld id="{7337B9FA-D44A-D84E-ABD8-5D9390AB260E}"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478257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076203E7-2EFD-D848-B88C-26F6A83DA6A2}"/>
              </a:ext>
            </a:extLst>
          </p:cNvPr>
          <p:cNvSpPr>
            <a:spLocks noGrp="1" noChangeArrowheads="1"/>
          </p:cNvSpPr>
          <p:nvPr>
            <p:ph type="sldNum" sz="quarter" idx="10"/>
          </p:nvPr>
        </p:nvSpPr>
        <p:spPr>
          <a:ln/>
        </p:spPr>
        <p:txBody>
          <a:bodyPr/>
          <a:lstStyle>
            <a:lvl1pPr>
              <a:defRPr/>
            </a:lvl1pPr>
          </a:lstStyle>
          <a:p>
            <a:fld id="{6B8C54FC-F811-7D40-9367-CD41179EA999}"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217700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a:extLst>
              <a:ext uri="{FF2B5EF4-FFF2-40B4-BE49-F238E27FC236}">
                <a16:creationId xmlns:a16="http://schemas.microsoft.com/office/drawing/2014/main" id="{42F63D6D-4AEE-E343-A42F-5B7721BB030C}"/>
              </a:ext>
            </a:extLst>
          </p:cNvPr>
          <p:cNvSpPr>
            <a:spLocks noGrp="1" noChangeArrowheads="1"/>
          </p:cNvSpPr>
          <p:nvPr>
            <p:ph type="sldNum" sz="quarter" idx="10"/>
          </p:nvPr>
        </p:nvSpPr>
        <p:spPr>
          <a:ln/>
        </p:spPr>
        <p:txBody>
          <a:bodyPr/>
          <a:lstStyle>
            <a:lvl1pPr>
              <a:defRPr/>
            </a:lvl1pPr>
          </a:lstStyle>
          <a:p>
            <a:fld id="{21355E9C-B76E-EC4C-9AF1-A9F8DE483201}"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22948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a:extLst>
              <a:ext uri="{FF2B5EF4-FFF2-40B4-BE49-F238E27FC236}">
                <a16:creationId xmlns:a16="http://schemas.microsoft.com/office/drawing/2014/main" id="{F10C6829-E7EB-D742-AF71-781664CE1CE8}"/>
              </a:ext>
            </a:extLst>
          </p:cNvPr>
          <p:cNvSpPr>
            <a:spLocks noGrp="1" noChangeArrowheads="1"/>
          </p:cNvSpPr>
          <p:nvPr>
            <p:ph type="sldNum" sz="quarter" idx="10"/>
          </p:nvPr>
        </p:nvSpPr>
        <p:spPr>
          <a:ln/>
        </p:spPr>
        <p:txBody>
          <a:bodyPr/>
          <a:lstStyle>
            <a:lvl1pPr>
              <a:defRPr/>
            </a:lvl1pPr>
          </a:lstStyle>
          <a:p>
            <a:fld id="{65EE9AE7-EF45-2746-8EA9-52C4A2DE991C}"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78227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3716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a:extLst>
              <a:ext uri="{FF2B5EF4-FFF2-40B4-BE49-F238E27FC236}">
                <a16:creationId xmlns:a16="http://schemas.microsoft.com/office/drawing/2014/main" id="{CB0BD34E-627A-4C48-B61A-BF1A5C044D97}"/>
              </a:ext>
            </a:extLst>
          </p:cNvPr>
          <p:cNvSpPr>
            <a:spLocks noGrp="1" noChangeArrowheads="1"/>
          </p:cNvSpPr>
          <p:nvPr>
            <p:ph type="sldNum" sz="quarter" idx="10"/>
          </p:nvPr>
        </p:nvSpPr>
        <p:spPr>
          <a:ln/>
        </p:spPr>
        <p:txBody>
          <a:bodyPr/>
          <a:lstStyle>
            <a:lvl1pPr>
              <a:defRPr/>
            </a:lvl1pPr>
          </a:lstStyle>
          <a:p>
            <a:fld id="{8D11BDEA-5D9B-3041-AC9D-89CA914AE5D7}"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1648666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a:extLst>
              <a:ext uri="{FF2B5EF4-FFF2-40B4-BE49-F238E27FC236}">
                <a16:creationId xmlns:a16="http://schemas.microsoft.com/office/drawing/2014/main" id="{9E932CAC-83BC-D54D-85CD-E2B4C5219CD3}"/>
              </a:ext>
            </a:extLst>
          </p:cNvPr>
          <p:cNvSpPr>
            <a:spLocks noGrp="1" noChangeArrowheads="1"/>
          </p:cNvSpPr>
          <p:nvPr>
            <p:ph type="sldNum" sz="quarter" idx="10"/>
          </p:nvPr>
        </p:nvSpPr>
        <p:spPr>
          <a:ln/>
        </p:spPr>
        <p:txBody>
          <a:bodyPr/>
          <a:lstStyle>
            <a:lvl1pPr>
              <a:defRPr/>
            </a:lvl1pPr>
          </a:lstStyle>
          <a:p>
            <a:fld id="{A37C0A55-691F-AA43-B41D-A48837B0A794}"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28159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a:extLst>
              <a:ext uri="{FF2B5EF4-FFF2-40B4-BE49-F238E27FC236}">
                <a16:creationId xmlns:a16="http://schemas.microsoft.com/office/drawing/2014/main" id="{A2BC3C5C-A37C-0042-ABDE-6033A100CA9B}"/>
              </a:ext>
            </a:extLst>
          </p:cNvPr>
          <p:cNvSpPr>
            <a:spLocks noGrp="1" noChangeArrowheads="1"/>
          </p:cNvSpPr>
          <p:nvPr>
            <p:ph type="sldNum" sz="quarter" idx="10"/>
          </p:nvPr>
        </p:nvSpPr>
        <p:spPr>
          <a:ln/>
        </p:spPr>
        <p:txBody>
          <a:bodyPr/>
          <a:lstStyle>
            <a:lvl1pPr>
              <a:defRPr/>
            </a:lvl1pPr>
          </a:lstStyle>
          <a:p>
            <a:fld id="{6C492674-3CE9-D341-98C4-ED6232368BA4}"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510996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a:extLst>
              <a:ext uri="{FF2B5EF4-FFF2-40B4-BE49-F238E27FC236}">
                <a16:creationId xmlns:a16="http://schemas.microsoft.com/office/drawing/2014/main" id="{7F6DE989-2FF7-8B45-BACC-90EB4BA219DC}"/>
              </a:ext>
            </a:extLst>
          </p:cNvPr>
          <p:cNvSpPr>
            <a:spLocks noGrp="1" noChangeArrowheads="1"/>
          </p:cNvSpPr>
          <p:nvPr>
            <p:ph type="sldNum" sz="quarter" idx="10"/>
          </p:nvPr>
        </p:nvSpPr>
        <p:spPr>
          <a:ln/>
        </p:spPr>
        <p:txBody>
          <a:bodyPr/>
          <a:lstStyle>
            <a:lvl1pPr>
              <a:defRPr/>
            </a:lvl1pPr>
          </a:lstStyle>
          <a:p>
            <a:fld id="{D4764D12-AD87-5343-B985-C81552F6CEBC}"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4109835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a:extLst>
              <a:ext uri="{FF2B5EF4-FFF2-40B4-BE49-F238E27FC236}">
                <a16:creationId xmlns:a16="http://schemas.microsoft.com/office/drawing/2014/main" id="{3D1635C4-1AE0-FF4D-A5EF-A85E93EB5354}"/>
              </a:ext>
            </a:extLst>
          </p:cNvPr>
          <p:cNvSpPr>
            <a:spLocks noGrp="1" noChangeArrowheads="1"/>
          </p:cNvSpPr>
          <p:nvPr>
            <p:ph type="sldNum" sz="quarter" idx="10"/>
          </p:nvPr>
        </p:nvSpPr>
        <p:spPr>
          <a:ln/>
        </p:spPr>
        <p:txBody>
          <a:bodyPr/>
          <a:lstStyle>
            <a:lvl1pPr>
              <a:defRPr/>
            </a:lvl1pPr>
          </a:lstStyle>
          <a:p>
            <a:fld id="{FE1B1853-A485-9146-A933-17E9597D7376}"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3180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a:extLst>
              <a:ext uri="{FF2B5EF4-FFF2-40B4-BE49-F238E27FC236}">
                <a16:creationId xmlns:a16="http://schemas.microsoft.com/office/drawing/2014/main" id="{CC88FBB5-4F30-7945-A59C-A4828C36E448}"/>
              </a:ext>
            </a:extLst>
          </p:cNvPr>
          <p:cNvSpPr>
            <a:spLocks noGrp="1" noChangeArrowheads="1"/>
          </p:cNvSpPr>
          <p:nvPr>
            <p:ph type="sldNum" sz="quarter" idx="10"/>
          </p:nvPr>
        </p:nvSpPr>
        <p:spPr>
          <a:ln/>
        </p:spPr>
        <p:txBody>
          <a:bodyPr/>
          <a:lstStyle>
            <a:lvl1pPr>
              <a:defRPr/>
            </a:lvl1pPr>
          </a:lstStyle>
          <a:p>
            <a:fld id="{FFE8744C-1207-AE40-9607-A4A65BF481B5}" type="slidenum">
              <a:rPr lang="en-US" altLang="en-US"/>
              <a:pPr/>
              <a:t>‹#›</a:t>
            </a:fld>
            <a:endParaRPr lang="en-US" altLang="en-US">
              <a:solidFill>
                <a:schemeClr val="hlink"/>
              </a:solidFill>
            </a:endParaRPr>
          </a:p>
        </p:txBody>
      </p:sp>
    </p:spTree>
    <p:extLst>
      <p:ext uri="{BB962C8B-B14F-4D97-AF65-F5344CB8AC3E}">
        <p14:creationId xmlns:p14="http://schemas.microsoft.com/office/powerpoint/2010/main" val="2326996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3">
            <a:extLst>
              <a:ext uri="{FF2B5EF4-FFF2-40B4-BE49-F238E27FC236}">
                <a16:creationId xmlns:a16="http://schemas.microsoft.com/office/drawing/2014/main" id="{9CB74BD8-B333-B244-8C69-D635BF2B277D}"/>
              </a:ext>
            </a:extLst>
          </p:cNvPr>
          <p:cNvSpPr>
            <a:spLocks noGrp="1" noChangeArrowheads="1"/>
          </p:cNvSpPr>
          <p:nvPr>
            <p:ph type="title"/>
          </p:nvPr>
        </p:nvSpPr>
        <p:spPr bwMode="auto">
          <a:xfrm>
            <a:off x="609600" y="685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64" descr="Rectangle: Click to edit Master text styles&#13;&#10;Second level&#13;&#10;Third level&#13;&#10;Fourth level&#13;&#10;Fifth level">
            <a:extLst>
              <a:ext uri="{FF2B5EF4-FFF2-40B4-BE49-F238E27FC236}">
                <a16:creationId xmlns:a16="http://schemas.microsoft.com/office/drawing/2014/main" id="{8BDB87B4-FC16-9044-B07B-E2CB50783576}"/>
              </a:ext>
            </a:extLst>
          </p:cNvPr>
          <p:cNvSpPr>
            <a:spLocks noGrp="1" noChangeArrowheads="1"/>
          </p:cNvSpPr>
          <p:nvPr>
            <p:ph type="body" idx="1"/>
          </p:nvPr>
        </p:nvSpPr>
        <p:spPr bwMode="auto">
          <a:xfrm>
            <a:off x="838200" y="13716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39" name="Rectangle 67">
            <a:extLst>
              <a:ext uri="{FF2B5EF4-FFF2-40B4-BE49-F238E27FC236}">
                <a16:creationId xmlns:a16="http://schemas.microsoft.com/office/drawing/2014/main" id="{8D0D67DA-3255-5B4C-B60E-360CE3A36EA1}"/>
              </a:ext>
            </a:extLst>
          </p:cNvPr>
          <p:cNvSpPr>
            <a:spLocks noGrp="1" noChangeArrowheads="1"/>
          </p:cNvSpPr>
          <p:nvPr>
            <p:ph type="sldNum" sz="quarter" idx="4"/>
          </p:nvPr>
        </p:nvSpPr>
        <p:spPr bwMode="auto">
          <a:xfrm>
            <a:off x="3962400" y="6492875"/>
            <a:ext cx="5334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a:lvl1pPr>
          </a:lstStyle>
          <a:p>
            <a:fld id="{DADE0B39-FB1D-804A-96F8-3A6D97EDE959}" type="slidenum">
              <a:rPr lang="en-US" altLang="en-US"/>
              <a:pPr/>
              <a:t>‹#›</a:t>
            </a:fld>
            <a:endParaRPr lang="en-US" altLang="en-US">
              <a:solidFill>
                <a:schemeClr val="hlink"/>
              </a:solidFill>
            </a:endParaRPr>
          </a:p>
        </p:txBody>
      </p:sp>
      <p:sp>
        <p:nvSpPr>
          <p:cNvPr id="3147" name="Line 75">
            <a:extLst>
              <a:ext uri="{FF2B5EF4-FFF2-40B4-BE49-F238E27FC236}">
                <a16:creationId xmlns:a16="http://schemas.microsoft.com/office/drawing/2014/main" id="{70E3F560-B8C8-9745-B6CE-B6BF43756A25}"/>
              </a:ext>
            </a:extLst>
          </p:cNvPr>
          <p:cNvSpPr>
            <a:spLocks noChangeShapeType="1"/>
          </p:cNvSpPr>
          <p:nvPr/>
        </p:nvSpPr>
        <p:spPr bwMode="auto">
          <a:xfrm>
            <a:off x="381000" y="1219200"/>
            <a:ext cx="6324600" cy="0"/>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3148" name="Line 76">
            <a:extLst>
              <a:ext uri="{FF2B5EF4-FFF2-40B4-BE49-F238E27FC236}">
                <a16:creationId xmlns:a16="http://schemas.microsoft.com/office/drawing/2014/main" id="{C4B99473-FB6B-0147-B24A-9257FF8BD232}"/>
              </a:ext>
            </a:extLst>
          </p:cNvPr>
          <p:cNvSpPr>
            <a:spLocks noChangeShapeType="1"/>
          </p:cNvSpPr>
          <p:nvPr/>
        </p:nvSpPr>
        <p:spPr bwMode="auto">
          <a:xfrm>
            <a:off x="609600" y="914400"/>
            <a:ext cx="0" cy="2590800"/>
          </a:xfrm>
          <a:prstGeom prst="line">
            <a:avLst/>
          </a:prstGeom>
          <a:noFill/>
          <a:ln w="12700">
            <a:solidFill>
              <a:schemeClr val="hlink"/>
            </a:solidFill>
            <a:round/>
            <a:headEnd/>
            <a:tailEnd/>
          </a:ln>
          <a:effectLst/>
        </p:spPr>
        <p:txBody>
          <a:bodyPr wrap="none" anchor="ctr"/>
          <a:lstStyle/>
          <a:p>
            <a:pPr>
              <a:defRPr/>
            </a:pPr>
            <a:endParaRPr lang="en-US">
              <a:latin typeface="Arial" charset="0"/>
              <a:ea typeface="+mn-ea"/>
            </a:endParaRPr>
          </a:p>
        </p:txBody>
      </p:sp>
      <p:sp>
        <p:nvSpPr>
          <p:cNvPr id="3149" name="Oval 77">
            <a:extLst>
              <a:ext uri="{FF2B5EF4-FFF2-40B4-BE49-F238E27FC236}">
                <a16:creationId xmlns:a16="http://schemas.microsoft.com/office/drawing/2014/main" id="{8D83023D-F40F-3A4A-900F-9DB175E75CBE}"/>
              </a:ext>
            </a:extLst>
          </p:cNvPr>
          <p:cNvSpPr>
            <a:spLocks noChangeArrowheads="1"/>
          </p:cNvSpPr>
          <p:nvPr/>
        </p:nvSpPr>
        <p:spPr bwMode="auto">
          <a:xfrm>
            <a:off x="533400" y="1143000"/>
            <a:ext cx="152400" cy="152400"/>
          </a:xfrm>
          <a:prstGeom prst="ellipse">
            <a:avLst/>
          </a:prstGeom>
          <a:noFill/>
          <a:ln w="9525">
            <a:solidFill>
              <a:schemeClr val="hlink"/>
            </a:solidFill>
            <a:round/>
            <a:headEnd/>
            <a:tailEnd/>
          </a:ln>
          <a:effectLst/>
        </p:spPr>
        <p:txBody>
          <a:bodyPr wrap="none" anchor="ctr"/>
          <a:lstStyle/>
          <a:p>
            <a:pPr>
              <a:defRPr/>
            </a:pPr>
            <a:endParaRPr lang="en-US">
              <a:latin typeface="Arial" charset="0"/>
              <a:ea typeface="+mn-ea"/>
            </a:endParaRPr>
          </a:p>
        </p:txBody>
      </p:sp>
      <p:sp>
        <p:nvSpPr>
          <p:cNvPr id="3150" name="Rectangle 78">
            <a:extLst>
              <a:ext uri="{FF2B5EF4-FFF2-40B4-BE49-F238E27FC236}">
                <a16:creationId xmlns:a16="http://schemas.microsoft.com/office/drawing/2014/main" id="{14A14542-3FD8-DD41-B913-28DBE06BE0AE}"/>
              </a:ext>
            </a:extLst>
          </p:cNvPr>
          <p:cNvSpPr>
            <a:spLocks noChangeArrowheads="1"/>
          </p:cNvSpPr>
          <p:nvPr/>
        </p:nvSpPr>
        <p:spPr bwMode="auto">
          <a:xfrm>
            <a:off x="0" y="0"/>
            <a:ext cx="9144000" cy="304800"/>
          </a:xfrm>
          <a:prstGeom prst="rect">
            <a:avLst/>
          </a:prstGeom>
          <a:solidFill>
            <a:srgbClr val="0F116A"/>
          </a:solidFill>
          <a:ln w="9525">
            <a:solidFill>
              <a:schemeClr val="tx1"/>
            </a:solidFill>
            <a:miter lim="800000"/>
            <a:headEnd/>
            <a:tailEnd/>
          </a:ln>
          <a:effectLst/>
        </p:spPr>
        <p:txBody>
          <a:bodyPr wrap="none" anchor="ctr"/>
          <a:lstStyle/>
          <a:p>
            <a:pPr>
              <a:defRPr/>
            </a:pPr>
            <a:endParaRPr lang="en-US">
              <a:latin typeface="Times" charset="0"/>
              <a:ea typeface="+mn-ea"/>
            </a:endParaRPr>
          </a:p>
        </p:txBody>
      </p:sp>
      <p:sp>
        <p:nvSpPr>
          <p:cNvPr id="3151" name="Rectangle 79">
            <a:extLst>
              <a:ext uri="{FF2B5EF4-FFF2-40B4-BE49-F238E27FC236}">
                <a16:creationId xmlns:a16="http://schemas.microsoft.com/office/drawing/2014/main" id="{BAF84B82-9A19-164E-A525-32F79E7BA4D8}"/>
              </a:ext>
            </a:extLst>
          </p:cNvPr>
          <p:cNvSpPr>
            <a:spLocks noChangeArrowheads="1"/>
          </p:cNvSpPr>
          <p:nvPr/>
        </p:nvSpPr>
        <p:spPr bwMode="auto">
          <a:xfrm>
            <a:off x="0" y="228600"/>
            <a:ext cx="9144000" cy="76200"/>
          </a:xfrm>
          <a:prstGeom prst="rect">
            <a:avLst/>
          </a:prstGeom>
          <a:solidFill>
            <a:schemeClr val="tx1"/>
          </a:solidFill>
          <a:ln w="9525">
            <a:solidFill>
              <a:schemeClr val="tx1"/>
            </a:solidFill>
            <a:miter lim="800000"/>
            <a:headEnd/>
            <a:tailEnd/>
          </a:ln>
          <a:effectLst/>
        </p:spPr>
        <p:txBody>
          <a:bodyPr wrap="none" anchor="ctr"/>
          <a:lstStyle/>
          <a:p>
            <a:pPr>
              <a:defRPr/>
            </a:pPr>
            <a:endParaRPr lang="en-US">
              <a:latin typeface="Arial" charset="0"/>
              <a:ea typeface="+mn-ea"/>
            </a:endParaRPr>
          </a:p>
        </p:txBody>
      </p:sp>
      <p:sp>
        <p:nvSpPr>
          <p:cNvPr id="3153" name="Text Box 81">
            <a:extLst>
              <a:ext uri="{FF2B5EF4-FFF2-40B4-BE49-F238E27FC236}">
                <a16:creationId xmlns:a16="http://schemas.microsoft.com/office/drawing/2014/main" id="{55872B26-7CEF-1541-BF68-76C7F157FD7F}"/>
              </a:ext>
            </a:extLst>
          </p:cNvPr>
          <p:cNvSpPr txBox="1">
            <a:spLocks noChangeArrowheads="1"/>
          </p:cNvSpPr>
          <p:nvPr/>
        </p:nvSpPr>
        <p:spPr bwMode="auto">
          <a:xfrm>
            <a:off x="228600" y="6384925"/>
            <a:ext cx="1447800" cy="336550"/>
          </a:xfrm>
          <a:prstGeom prst="rect">
            <a:avLst/>
          </a:prstGeom>
          <a:noFill/>
          <a:ln w="9525">
            <a:noFill/>
            <a:miter lim="800000"/>
            <a:headEnd/>
            <a:tailEnd/>
          </a:ln>
          <a:effec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50000"/>
              </a:spcBef>
            </a:pPr>
            <a:r>
              <a:rPr lang="en-US" altLang="en-US" sz="1600" b="1"/>
              <a:t>AP Biology</a:t>
            </a:r>
            <a:endParaRPr lang="en-US" altLang="en-US">
              <a:latin typeface="Times" pitchFamily="2" charset="0"/>
            </a:endParaRPr>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600" b="1">
          <a:solidFill>
            <a:schemeClr val="tx2"/>
          </a:solidFill>
          <a:latin typeface="+mj-lt"/>
          <a:ea typeface="ＭＳ Ｐゴシック" panose="020B0600070205080204" pitchFamily="34" charset="-128"/>
          <a:cs typeface="+mj-cs"/>
        </a:defRPr>
      </a:lvl1pPr>
      <a:lvl2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2pPr>
      <a:lvl3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3pPr>
      <a:lvl4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4pPr>
      <a:lvl5pPr algn="l" rtl="0" eaLnBrk="0" fontAlgn="base" hangingPunct="0">
        <a:spcBef>
          <a:spcPct val="0"/>
        </a:spcBef>
        <a:spcAft>
          <a:spcPct val="0"/>
        </a:spcAft>
        <a:defRPr sz="3600" b="1">
          <a:solidFill>
            <a:schemeClr val="tx2"/>
          </a:solidFill>
          <a:latin typeface="Arial" charset="0"/>
          <a:ea typeface="ＭＳ Ｐゴシック" panose="020B0600070205080204" pitchFamily="34" charset="-128"/>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rgbClr val="0F116A"/>
        </a:buClr>
        <a:buSzPct val="120000"/>
        <a:buFont typeface="Wingdings" pitchFamily="2" charset="2"/>
        <a:buChar char="§"/>
        <a:defRPr sz="3000" b="1">
          <a:solidFill>
            <a:srgbClr val="0F116A"/>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u"/>
        <a:defRPr sz="2800" b="1">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95000"/>
        <a:buFont typeface="Wingdings" pitchFamily="2" charset="2"/>
        <a:buChar char="§"/>
        <a:defRPr sz="2400" b="1">
          <a:solidFill>
            <a:srgbClr val="0F116A"/>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110000"/>
        <a:buFont typeface="Wingdings" pitchFamily="2" charset="2"/>
        <a:buChar char="w"/>
        <a:defRPr sz="2000" b="1">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60000"/>
        <a:buFont typeface="Wingdings" charset="2"/>
        <a:buChar char="n"/>
        <a:defRPr sz="20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audio" Target="../media/audio8.bin"/></Relationships>
</file>

<file path=ppt/slides/_rels/slide1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audio" Target="../media/audio8.bin"/></Relationships>
</file>

<file path=ppt/slides/_rels/slide12.xml.rels><?xml version="1.0" encoding="UTF-8" standalone="yes"?>
<Relationships xmlns="http://schemas.openxmlformats.org/package/2006/relationships"><Relationship Id="rId3" Type="http://schemas.openxmlformats.org/officeDocument/2006/relationships/audio" Target="../media/audio3.bin"/><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7.bin"/><Relationship Id="rId5" Type="http://schemas.openxmlformats.org/officeDocument/2006/relationships/audio" Target="../media/audio1.bin"/><Relationship Id="rId4" Type="http://schemas.openxmlformats.org/officeDocument/2006/relationships/audio" Target="../media/audio5.bin"/></Relationships>
</file>

<file path=ppt/slides/_rels/slide1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audio" Target="../media/audio6.bin"/></Relationships>
</file>

<file path=ppt/slides/_rels/slide14.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6.bin"/></Relationships>
</file>

<file path=ppt/slides/_rels/slide1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audio" Target="../media/audio8.bin"/></Relationships>
</file>

<file path=ppt/slides/_rels/slide17.xml.rels><?xml version="1.0" encoding="UTF-8" standalone="yes"?>
<Relationships xmlns="http://schemas.openxmlformats.org/package/2006/relationships"><Relationship Id="rId3" Type="http://schemas.openxmlformats.org/officeDocument/2006/relationships/audio" Target="../media/audio8.bin"/><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audio" Target="../media/audio2.bin"/><Relationship Id="rId4" Type="http://schemas.openxmlformats.org/officeDocument/2006/relationships/audio" Target="../media/audio1.bin"/></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bin"/><Relationship Id="rId7" Type="http://schemas.openxmlformats.org/officeDocument/2006/relationships/audio" Target="../media/audio8.bin"/><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5.bin"/><Relationship Id="rId5" Type="http://schemas.openxmlformats.org/officeDocument/2006/relationships/audio" Target="../media/audio3.bin"/><Relationship Id="rId4" Type="http://schemas.openxmlformats.org/officeDocument/2006/relationships/audio" Target="../media/audio2.bin"/></Relationships>
</file>

<file path=ppt/slides/_rels/slide19.xml.rels><?xml version="1.0" encoding="UTF-8" standalone="yes"?>
<Relationships xmlns="http://schemas.openxmlformats.org/package/2006/relationships"><Relationship Id="rId8" Type="http://schemas.openxmlformats.org/officeDocument/2006/relationships/audio" Target="../media/audio3.bin"/><Relationship Id="rId13" Type="http://schemas.openxmlformats.org/officeDocument/2006/relationships/image" Target="../media/image4.png"/><Relationship Id="rId3" Type="http://schemas.openxmlformats.org/officeDocument/2006/relationships/audio" Target="../media/audio5.bin"/><Relationship Id="rId7" Type="http://schemas.openxmlformats.org/officeDocument/2006/relationships/audio" Target="../media/audio8.bin"/><Relationship Id="rId12" Type="http://schemas.openxmlformats.org/officeDocument/2006/relationships/image" Target="../media/image25.png"/><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audio" Target="../media/audio2.bin"/><Relationship Id="rId11" Type="http://schemas.openxmlformats.org/officeDocument/2006/relationships/image" Target="../media/image24.png"/><Relationship Id="rId5" Type="http://schemas.openxmlformats.org/officeDocument/2006/relationships/audio" Target="../media/audio4.bin"/><Relationship Id="rId10" Type="http://schemas.openxmlformats.org/officeDocument/2006/relationships/audio" Target="../media/audio7.bin"/><Relationship Id="rId4" Type="http://schemas.openxmlformats.org/officeDocument/2006/relationships/audio" Target="../media/audio10.bin"/><Relationship Id="rId9" Type="http://schemas.openxmlformats.org/officeDocument/2006/relationships/audio" Target="../media/audio6.bin"/></Relationships>
</file>

<file path=ppt/slides/_rels/slide2.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audio" Target="../media/audio5.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bin"/><Relationship Id="rId5" Type="http://schemas.openxmlformats.org/officeDocument/2006/relationships/audio" Target="../media/audio3.bin"/><Relationship Id="rId4" Type="http://schemas.openxmlformats.org/officeDocument/2006/relationships/audio" Target="../media/audio2.bin"/></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bin"/><Relationship Id="rId7" Type="http://schemas.openxmlformats.org/officeDocument/2006/relationships/audio" Target="../media/audio7.bin"/><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audio" Target="../media/audio8.bin"/><Relationship Id="rId5" Type="http://schemas.openxmlformats.org/officeDocument/2006/relationships/audio" Target="../media/audio5.bin"/><Relationship Id="rId4" Type="http://schemas.openxmlformats.org/officeDocument/2006/relationships/audio" Target="../media/audio2.bin"/><Relationship Id="rId9"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openxmlformats.org/officeDocument/2006/relationships/audio" Target="../media/audio10.bin"/><Relationship Id="rId3" Type="http://schemas.openxmlformats.org/officeDocument/2006/relationships/audio" Target="../media/audio1.bin"/><Relationship Id="rId7" Type="http://schemas.openxmlformats.org/officeDocument/2006/relationships/audio" Target="../media/audio5.bin"/><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11.bin"/><Relationship Id="rId5" Type="http://schemas.openxmlformats.org/officeDocument/2006/relationships/audio" Target="../media/audio2.bin"/><Relationship Id="rId4" Type="http://schemas.openxmlformats.org/officeDocument/2006/relationships/audio" Target="../media/audio3.bin"/><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audio" Target="../media/audio5.bin"/><Relationship Id="rId3" Type="http://schemas.openxmlformats.org/officeDocument/2006/relationships/audio" Target="../media/audio1.bin"/><Relationship Id="rId7" Type="http://schemas.openxmlformats.org/officeDocument/2006/relationships/audio" Target="../media/audio9.bin"/><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8.bin"/><Relationship Id="rId5" Type="http://schemas.openxmlformats.org/officeDocument/2006/relationships/audio" Target="../media/audio2.bin"/><Relationship Id="rId10" Type="http://schemas.openxmlformats.org/officeDocument/2006/relationships/image" Target="../media/image14.png"/><Relationship Id="rId4" Type="http://schemas.openxmlformats.org/officeDocument/2006/relationships/audio" Target="../media/audio3.bin"/><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audio" Target="../media/audio9.bin"/><Relationship Id="rId3" Type="http://schemas.openxmlformats.org/officeDocument/2006/relationships/audio" Target="../media/audio3.bin"/><Relationship Id="rId7" Type="http://schemas.openxmlformats.org/officeDocument/2006/relationships/audio" Target="../media/audio7.bin"/><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audio" Target="../media/audio4.bin"/><Relationship Id="rId11" Type="http://schemas.openxmlformats.org/officeDocument/2006/relationships/image" Target="../media/image14.png"/><Relationship Id="rId5" Type="http://schemas.openxmlformats.org/officeDocument/2006/relationships/audio" Target="../media/audio8.bin"/><Relationship Id="rId10" Type="http://schemas.openxmlformats.org/officeDocument/2006/relationships/image" Target="../media/image17.png"/><Relationship Id="rId4" Type="http://schemas.openxmlformats.org/officeDocument/2006/relationships/audio" Target="../media/audio5.bin"/><Relationship Id="rId9" Type="http://schemas.openxmlformats.org/officeDocument/2006/relationships/audio" Target="../media/audio1.bin"/></Relationships>
</file>

<file path=ppt/slides/_rels/slide2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9.bin"/><Relationship Id="rId4" Type="http://schemas.openxmlformats.org/officeDocument/2006/relationships/audio" Target="../media/audio7.bin"/></Relationships>
</file>

<file path=ppt/slides/_rels/slide27.xml.rels><?xml version="1.0" encoding="UTF-8" standalone="yes"?>
<Relationships xmlns="http://schemas.openxmlformats.org/package/2006/relationships"><Relationship Id="rId8" Type="http://schemas.openxmlformats.org/officeDocument/2006/relationships/audio" Target="../media/audio3.bin"/><Relationship Id="rId3" Type="http://schemas.openxmlformats.org/officeDocument/2006/relationships/audio" Target="../media/audio1.bin"/><Relationship Id="rId7" Type="http://schemas.openxmlformats.org/officeDocument/2006/relationships/audio" Target="../media/audio5.bin"/><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7.bin"/><Relationship Id="rId5" Type="http://schemas.openxmlformats.org/officeDocument/2006/relationships/audio" Target="../media/audio8.bin"/><Relationship Id="rId4" Type="http://schemas.openxmlformats.org/officeDocument/2006/relationships/audio" Target="../media/audio10.bin"/><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audio" Target="../media/audio10.bin"/><Relationship Id="rId3" Type="http://schemas.openxmlformats.org/officeDocument/2006/relationships/audio" Target="../media/audio8.bin"/><Relationship Id="rId7" Type="http://schemas.openxmlformats.org/officeDocument/2006/relationships/audio" Target="../media/audio9.bin"/><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2.bin"/><Relationship Id="rId5" Type="http://schemas.openxmlformats.org/officeDocument/2006/relationships/audio" Target="../media/audio7.bin"/><Relationship Id="rId10" Type="http://schemas.openxmlformats.org/officeDocument/2006/relationships/image" Target="../media/image14.png"/><Relationship Id="rId4" Type="http://schemas.openxmlformats.org/officeDocument/2006/relationships/audio" Target="../media/audio1.bin"/><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audio" Target="../media/audio11.bin"/></Relationships>
</file>

<file path=ppt/slides/_rels/slide3.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bin"/><Relationship Id="rId5" Type="http://schemas.openxmlformats.org/officeDocument/2006/relationships/audio" Target="../media/audio2.bin"/><Relationship Id="rId4" Type="http://schemas.openxmlformats.org/officeDocument/2006/relationships/audio" Target="../media/audio5.bin"/></Relationships>
</file>

<file path=ppt/slides/_rels/slide30.xml.rels><?xml version="1.0" encoding="UTF-8" standalone="yes"?>
<Relationships xmlns="http://schemas.openxmlformats.org/package/2006/relationships"><Relationship Id="rId3" Type="http://schemas.openxmlformats.org/officeDocument/2006/relationships/audio" Target="../media/audio4.bin"/><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32.gif"/><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audio" Target="../media/audio10.bin"/><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audio" Target="../media/audio3.bin"/></Relationships>
</file>

<file path=ppt/slides/_rels/slide32.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33.xml.rels><?xml version="1.0" encoding="UTF-8" standalone="yes"?>
<Relationships xmlns="http://schemas.openxmlformats.org/package/2006/relationships"><Relationship Id="rId8" Type="http://schemas.openxmlformats.org/officeDocument/2006/relationships/audio" Target="../media/audio5.bin"/><Relationship Id="rId3" Type="http://schemas.openxmlformats.org/officeDocument/2006/relationships/audio" Target="../media/audio1.bin"/><Relationship Id="rId7" Type="http://schemas.openxmlformats.org/officeDocument/2006/relationships/audio" Target="../media/audio8.bin"/><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9.bin"/><Relationship Id="rId5" Type="http://schemas.openxmlformats.org/officeDocument/2006/relationships/audio" Target="../media/audio7.bin"/><Relationship Id="rId4" Type="http://schemas.openxmlformats.org/officeDocument/2006/relationships/audio" Target="../media/audio3.bin"/><Relationship Id="rId9"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audio" Target="../media/audio2.bin"/><Relationship Id="rId3" Type="http://schemas.openxmlformats.org/officeDocument/2006/relationships/audio" Target="../media/audio1.bin"/><Relationship Id="rId7" Type="http://schemas.openxmlformats.org/officeDocument/2006/relationships/audio" Target="../media/audio7.bin"/><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3.bin"/><Relationship Id="rId5" Type="http://schemas.openxmlformats.org/officeDocument/2006/relationships/audio" Target="../media/audio11.bin"/><Relationship Id="rId4" Type="http://schemas.openxmlformats.org/officeDocument/2006/relationships/audio" Target="../media/audio4.bin"/><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bin"/><Relationship Id="rId7"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9.bin"/><Relationship Id="rId5" Type="http://schemas.openxmlformats.org/officeDocument/2006/relationships/audio" Target="../media/audio7.bin"/><Relationship Id="rId4" Type="http://schemas.openxmlformats.org/officeDocument/2006/relationships/audio" Target="../media/audio2.bin"/></Relationships>
</file>

<file path=ppt/slides/_rels/slide37.xml.rels><?xml version="1.0" encoding="UTF-8" standalone="yes"?>
<Relationships xmlns="http://schemas.openxmlformats.org/package/2006/relationships"><Relationship Id="rId8" Type="http://schemas.openxmlformats.org/officeDocument/2006/relationships/audio" Target="../media/audio5.bin"/><Relationship Id="rId3" Type="http://schemas.openxmlformats.org/officeDocument/2006/relationships/audio" Target="../media/audio2.bin"/><Relationship Id="rId7" Type="http://schemas.openxmlformats.org/officeDocument/2006/relationships/audio" Target="../media/audio1.bin"/><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4.bin"/><Relationship Id="rId5" Type="http://schemas.openxmlformats.org/officeDocument/2006/relationships/audio" Target="../media/audio10.bin"/><Relationship Id="rId4" Type="http://schemas.openxmlformats.org/officeDocument/2006/relationships/audio" Target="../media/audio8.bin"/><Relationship Id="rId9" Type="http://schemas.openxmlformats.org/officeDocument/2006/relationships/audio" Target="../media/audio3.bin"/></Relationships>
</file>

<file path=ppt/slides/_rels/slide38.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audio" Target="../media/audio5.bin"/><Relationship Id="rId4" Type="http://schemas.openxmlformats.org/officeDocument/2006/relationships/audio" Target="../media/audio8.bin"/></Relationships>
</file>

<file path=ppt/slides/_rels/slide39.xml.rels><?xml version="1.0" encoding="UTF-8" standalone="yes"?>
<Relationships xmlns="http://schemas.openxmlformats.org/package/2006/relationships"><Relationship Id="rId3" Type="http://schemas.openxmlformats.org/officeDocument/2006/relationships/audio" Target="../media/audio6.bin"/><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audio" Target="../media/audio1.bin"/></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bin"/><Relationship Id="rId7" Type="http://schemas.openxmlformats.org/officeDocument/2006/relationships/audio" Target="../media/audio4.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8.bin"/><Relationship Id="rId5" Type="http://schemas.openxmlformats.org/officeDocument/2006/relationships/audio" Target="../media/audio7.bin"/><Relationship Id="rId4" Type="http://schemas.openxmlformats.org/officeDocument/2006/relationships/audio" Target="../media/audio3.bin"/></Relationships>
</file>

<file path=ppt/slides/_rels/slide40.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9.png"/><Relationship Id="rId4" Type="http://schemas.openxmlformats.org/officeDocument/2006/relationships/audio" Target="../media/audio6.bin"/></Relationships>
</file>

<file path=ppt/slides/_rels/slide4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audio" Target="../media/audio4.bin"/></Relationships>
</file>

<file path=ppt/slides/_rels/slide43.xml.rels><?xml version="1.0" encoding="UTF-8" standalone="yes"?>
<Relationships xmlns="http://schemas.openxmlformats.org/package/2006/relationships"><Relationship Id="rId3" Type="http://schemas.openxmlformats.org/officeDocument/2006/relationships/audio" Target="../media/audio4.bin"/><Relationship Id="rId7" Type="http://schemas.openxmlformats.org/officeDocument/2006/relationships/image" Target="../media/image40.jpeg"/><Relationship Id="rId2" Type="http://schemas.openxmlformats.org/officeDocument/2006/relationships/audio" Target="../media/audio3.bin"/><Relationship Id="rId1" Type="http://schemas.openxmlformats.org/officeDocument/2006/relationships/slideLayout" Target="../slideLayouts/slideLayout2.xml"/><Relationship Id="rId6" Type="http://schemas.openxmlformats.org/officeDocument/2006/relationships/audio" Target="../media/audio1.bin"/><Relationship Id="rId5" Type="http://schemas.openxmlformats.org/officeDocument/2006/relationships/audio" Target="../media/audio9.bin"/><Relationship Id="rId4" Type="http://schemas.openxmlformats.org/officeDocument/2006/relationships/audio" Target="../media/audio7.bin"/></Relationships>
</file>

<file path=ppt/slides/_rels/slide44.xml.rels><?xml version="1.0" encoding="UTF-8" standalone="yes"?>
<Relationships xmlns="http://schemas.openxmlformats.org/package/2006/relationships"><Relationship Id="rId3" Type="http://schemas.openxmlformats.org/officeDocument/2006/relationships/audio" Target="../media/audio9.bin"/><Relationship Id="rId7" Type="http://schemas.openxmlformats.org/officeDocument/2006/relationships/image" Target="../media/image41.jpeg"/><Relationship Id="rId2" Type="http://schemas.openxmlformats.org/officeDocument/2006/relationships/audio" Target="../media/audio7.bin"/><Relationship Id="rId1" Type="http://schemas.openxmlformats.org/officeDocument/2006/relationships/slideLayout" Target="../slideLayouts/slideLayout2.xml"/><Relationship Id="rId6" Type="http://schemas.openxmlformats.org/officeDocument/2006/relationships/audio" Target="../media/audio1.bin"/><Relationship Id="rId5" Type="http://schemas.openxmlformats.org/officeDocument/2006/relationships/audio" Target="../media/audio2.bin"/><Relationship Id="rId4" Type="http://schemas.openxmlformats.org/officeDocument/2006/relationships/audio" Target="../media/audio4.bin"/></Relationships>
</file>

<file path=ppt/slides/_rels/slide4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4.bin"/><Relationship Id="rId7" Type="http://schemas.openxmlformats.org/officeDocument/2006/relationships/audio" Target="../media/audio1.bin"/><Relationship Id="rId2" Type="http://schemas.openxmlformats.org/officeDocument/2006/relationships/audio" Target="../media/audio3.bin"/><Relationship Id="rId1" Type="http://schemas.openxmlformats.org/officeDocument/2006/relationships/slideLayout" Target="../slideLayouts/slideLayout2.xml"/><Relationship Id="rId6" Type="http://schemas.openxmlformats.org/officeDocument/2006/relationships/audio" Target="../media/audio2.bin"/><Relationship Id="rId5" Type="http://schemas.openxmlformats.org/officeDocument/2006/relationships/audio" Target="../media/audio9.bin"/><Relationship Id="rId4" Type="http://schemas.openxmlformats.org/officeDocument/2006/relationships/audio" Target="../media/audio7.bin"/></Relationships>
</file>

<file path=ppt/slides/_rels/slide46.xml.rels><?xml version="1.0" encoding="UTF-8" standalone="yes"?>
<Relationships xmlns="http://schemas.openxmlformats.org/package/2006/relationships"><Relationship Id="rId8" Type="http://schemas.openxmlformats.org/officeDocument/2006/relationships/audio" Target="../media/audio4.bin"/><Relationship Id="rId3" Type="http://schemas.openxmlformats.org/officeDocument/2006/relationships/audio" Target="../media/audio3.bin"/><Relationship Id="rId7" Type="http://schemas.openxmlformats.org/officeDocument/2006/relationships/audio" Target="../media/audio6.bin"/><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2.bin"/><Relationship Id="rId11" Type="http://schemas.openxmlformats.org/officeDocument/2006/relationships/image" Target="../media/image4.png"/><Relationship Id="rId5" Type="http://schemas.openxmlformats.org/officeDocument/2006/relationships/audio" Target="../media/audio1.bin"/><Relationship Id="rId10" Type="http://schemas.openxmlformats.org/officeDocument/2006/relationships/image" Target="../media/image5.png"/><Relationship Id="rId4" Type="http://schemas.openxmlformats.org/officeDocument/2006/relationships/audio" Target="../media/audio5.bin"/><Relationship Id="rId9" Type="http://schemas.openxmlformats.org/officeDocument/2006/relationships/audio" Target="../media/audio7.bin"/></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1.jpeg"/><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audio" Target="../media/audio10.bin"/></Relationships>
</file>

<file path=ppt/slides/_rels/slide4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8.bin"/><Relationship Id="rId7" Type="http://schemas.openxmlformats.org/officeDocument/2006/relationships/audio" Target="../media/audio6.bin"/><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audio" Target="../media/audio10.bin"/><Relationship Id="rId5" Type="http://schemas.openxmlformats.org/officeDocument/2006/relationships/audio" Target="../media/audio3.bin"/><Relationship Id="rId4" Type="http://schemas.openxmlformats.org/officeDocument/2006/relationships/audio" Target="../media/audio1.bin"/><Relationship Id="rId9" Type="http://schemas.openxmlformats.org/officeDocument/2006/relationships/image" Target="../media/image48.emf"/></Relationships>
</file>

<file path=ppt/slides/_rels/slide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audio" Target="../media/audio8.bin"/><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audio" Target="../media/audio3.bin"/></Relationships>
</file>

<file path=ppt/slides/_rels/slide51.xml.rels><?xml version="1.0" encoding="UTF-8" standalone="yes"?>
<Relationships xmlns="http://schemas.openxmlformats.org/package/2006/relationships"><Relationship Id="rId8" Type="http://schemas.openxmlformats.org/officeDocument/2006/relationships/audio" Target="../media/audio6.bin"/><Relationship Id="rId3" Type="http://schemas.openxmlformats.org/officeDocument/2006/relationships/audio" Target="../media/audio4.bin"/><Relationship Id="rId7" Type="http://schemas.openxmlformats.org/officeDocument/2006/relationships/audio" Target="../media/audio10.bin"/><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audio" Target="../media/audio5.bin"/><Relationship Id="rId5" Type="http://schemas.openxmlformats.org/officeDocument/2006/relationships/audio" Target="../media/audio2.bin"/><Relationship Id="rId4" Type="http://schemas.openxmlformats.org/officeDocument/2006/relationships/audio" Target="../media/audio8.bin"/><Relationship Id="rId9" Type="http://schemas.openxmlformats.org/officeDocument/2006/relationships/image" Target="../media/image49.emf"/></Relationships>
</file>

<file path=ppt/slides/_rels/slide5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audio" Target="../media/audio8.bin"/></Relationships>
</file>

<file path=ppt/slides/_rels/slide5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audio" Target="../media/audio8.bin"/><Relationship Id="rId7"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audio" Target="../media/audio4.bin"/><Relationship Id="rId4" Type="http://schemas.openxmlformats.org/officeDocument/2006/relationships/audio" Target="../media/audio1.bin"/></Relationships>
</file>

<file path=ppt/slides/_rels/slide56.xml.rels><?xml version="1.0" encoding="UTF-8" standalone="yes"?>
<Relationships xmlns="http://schemas.openxmlformats.org/package/2006/relationships"><Relationship Id="rId3" Type="http://schemas.openxmlformats.org/officeDocument/2006/relationships/audio" Target="../media/audio8.bin"/><Relationship Id="rId7" Type="http://schemas.openxmlformats.org/officeDocument/2006/relationships/image" Target="../media/image56.emf"/><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audio" Target="../media/audio6.bin"/></Relationships>
</file>

<file path=ppt/slides/_rels/slide5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7.emf"/><Relationship Id="rId4" Type="http://schemas.openxmlformats.org/officeDocument/2006/relationships/audio" Target="../media/audio6.bin"/></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audio" Target="../media/audio4.bin"/></Relationships>
</file>

<file path=ppt/slides/_rels/slide6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audio" Target="../media/audio6.bin"/></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audio1.bin"/><Relationship Id="rId7" Type="http://schemas.openxmlformats.org/officeDocument/2006/relationships/audio" Target="../media/audio7.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8.bin"/><Relationship Id="rId5" Type="http://schemas.openxmlformats.org/officeDocument/2006/relationships/audio" Target="../media/audio3.bin"/><Relationship Id="rId4" Type="http://schemas.openxmlformats.org/officeDocument/2006/relationships/audio" Target="../media/audio2.bin"/></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bin"/><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10.bin"/><Relationship Id="rId5" Type="http://schemas.openxmlformats.org/officeDocument/2006/relationships/audio" Target="../media/audio6.bin"/><Relationship Id="rId4" Type="http://schemas.openxmlformats.org/officeDocument/2006/relationships/audio" Target="../media/audio9.bin"/><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audio" Target="../media/audio7.bin"/><Relationship Id="rId3" Type="http://schemas.openxmlformats.org/officeDocument/2006/relationships/audio" Target="../media/audio1.bin"/><Relationship Id="rId7" Type="http://schemas.openxmlformats.org/officeDocument/2006/relationships/audio" Target="../media/audio5.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2.bin"/><Relationship Id="rId5" Type="http://schemas.openxmlformats.org/officeDocument/2006/relationships/audio" Target="../media/audio8.bin"/><Relationship Id="rId10" Type="http://schemas.openxmlformats.org/officeDocument/2006/relationships/image" Target="../media/image14.png"/><Relationship Id="rId4" Type="http://schemas.openxmlformats.org/officeDocument/2006/relationships/audio" Target="../media/audio9.bin"/><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descr="10-01a-Plants">
            <a:extLst>
              <a:ext uri="{FF2B5EF4-FFF2-40B4-BE49-F238E27FC236}">
                <a16:creationId xmlns:a16="http://schemas.microsoft.com/office/drawing/2014/main" id="{31CEC094-59D5-2143-9DF7-2BA72019C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29" y="449916"/>
            <a:ext cx="86868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415123F5-7D4F-A443-AAEC-2D892C622F25}"/>
              </a:ext>
            </a:extLst>
          </p:cNvPr>
          <p:cNvSpPr>
            <a:spLocks noGrp="1" noChangeArrowheads="1"/>
          </p:cNvSpPr>
          <p:nvPr>
            <p:ph type="ctrTitle"/>
          </p:nvPr>
        </p:nvSpPr>
        <p:spPr>
          <a:xfrm>
            <a:off x="2487706" y="1694329"/>
            <a:ext cx="7239000" cy="2209800"/>
          </a:xfrm>
        </p:spPr>
        <p:txBody>
          <a:bodyPr/>
          <a:lstStyle/>
          <a:p>
            <a:pPr eaLnBrk="1" hangingPunct="1"/>
            <a:r>
              <a:rPr lang="en-US" altLang="en-US" dirty="0">
                <a:solidFill>
                  <a:schemeClr val="bg1"/>
                </a:solidFill>
              </a:rPr>
              <a:t>	Photosynthesis:</a:t>
            </a:r>
            <a:br>
              <a:rPr lang="en-US" altLang="en-US" dirty="0">
                <a:solidFill>
                  <a:schemeClr val="bg1"/>
                </a:solidFill>
              </a:rPr>
            </a:br>
            <a:r>
              <a:rPr lang="en-US" altLang="en-US" dirty="0">
                <a:solidFill>
                  <a:schemeClr val="bg1"/>
                </a:solidFill>
              </a:rPr>
              <a:t>	Life from Light and Air</a:t>
            </a:r>
          </a:p>
        </p:txBody>
      </p:sp>
      <p:pic>
        <p:nvPicPr>
          <p:cNvPr id="5" name="Picture 10" descr="10_02bab">
            <a:extLst>
              <a:ext uri="{FF2B5EF4-FFF2-40B4-BE49-F238E27FC236}">
                <a16:creationId xmlns:a16="http://schemas.microsoft.com/office/drawing/2014/main" id="{4FB0B288-0802-0943-8779-A4A12CCFD876}"/>
              </a:ext>
            </a:extLst>
          </p:cNvPr>
          <p:cNvPicPr>
            <a:picLocks noChangeAspect="1" noChangeArrowheads="1"/>
          </p:cNvPicPr>
          <p:nvPr/>
        </p:nvPicPr>
        <p:blipFill>
          <a:blip r:embed="rId4"/>
          <a:srcRect t="3000" r="2251" b="3000"/>
          <a:stretch>
            <a:fillRect/>
          </a:stretch>
        </p:blipFill>
        <p:spPr bwMode="auto">
          <a:xfrm>
            <a:off x="90488" y="4475163"/>
            <a:ext cx="3138487" cy="2263775"/>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6" name="Picture 9" descr="10_02ca">
            <a:extLst>
              <a:ext uri="{FF2B5EF4-FFF2-40B4-BE49-F238E27FC236}">
                <a16:creationId xmlns:a16="http://schemas.microsoft.com/office/drawing/2014/main" id="{4A944D37-97D9-D741-A5CB-5C8E041708A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7999" r="22501" b="24001"/>
          <a:stretch>
            <a:fillRect/>
          </a:stretch>
        </p:blipFill>
        <p:spPr bwMode="auto">
          <a:xfrm>
            <a:off x="5027800" y="4595812"/>
            <a:ext cx="403225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a:extLst>
              <a:ext uri="{FF2B5EF4-FFF2-40B4-BE49-F238E27FC236}">
                <a16:creationId xmlns:a16="http://schemas.microsoft.com/office/drawing/2014/main" id="{9EF27D53-A781-304C-87D7-8304EDAD8F5D}"/>
              </a:ext>
            </a:extLst>
          </p:cNvPr>
          <p:cNvSpPr>
            <a:spLocks noChangeArrowheads="1"/>
          </p:cNvSpPr>
          <p:nvPr/>
        </p:nvSpPr>
        <p:spPr bwMode="auto">
          <a:xfrm>
            <a:off x="190500" y="6327775"/>
            <a:ext cx="1322388" cy="530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05508" name="Rectangle 4">
            <a:extLst>
              <a:ext uri="{FF2B5EF4-FFF2-40B4-BE49-F238E27FC236}">
                <a16:creationId xmlns:a16="http://schemas.microsoft.com/office/drawing/2014/main" id="{3DED7AF8-9AA6-A545-B677-841F9373370A}"/>
              </a:ext>
            </a:extLst>
          </p:cNvPr>
          <p:cNvSpPr>
            <a:spLocks noChangeArrowheads="1"/>
          </p:cNvSpPr>
          <p:nvPr/>
        </p:nvSpPr>
        <p:spPr bwMode="auto">
          <a:xfrm>
            <a:off x="92075" y="923925"/>
            <a:ext cx="9051925"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622300" indent="-223838">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chemeClr val="tx1"/>
              </a:buClr>
              <a:buSzPct val="120000"/>
              <a:buFont typeface="Wingdings" pitchFamily="2" charset="2"/>
              <a:buNone/>
            </a:pPr>
            <a:r>
              <a:rPr lang="en-US" altLang="en-US" b="1" u="sng" dirty="0">
                <a:solidFill>
                  <a:srgbClr val="002060"/>
                </a:solidFill>
              </a:rPr>
              <a:t>Mitochondria</a:t>
            </a:r>
            <a:r>
              <a:rPr lang="en-US" altLang="en-US" b="1" dirty="0">
                <a:solidFill>
                  <a:srgbClr val="0F116A"/>
                </a:solidFill>
              </a:rPr>
              <a:t> transfer chemical energy from food molecules into chemical energy of </a:t>
            </a:r>
            <a:r>
              <a:rPr lang="en-US" altLang="en-US" b="1" dirty="0">
                <a:solidFill>
                  <a:srgbClr val="002060"/>
                </a:solidFill>
              </a:rPr>
              <a:t>ATP</a:t>
            </a:r>
            <a:r>
              <a:rPr lang="en-US" altLang="en-US" b="1" dirty="0">
                <a:solidFill>
                  <a:srgbClr val="CC0000"/>
                </a:solidFill>
              </a:rPr>
              <a:t> </a:t>
            </a:r>
          </a:p>
          <a:p>
            <a:pPr lvl="1" algn="l" eaLnBrk="1" hangingPunct="1">
              <a:spcBef>
                <a:spcPct val="20000"/>
              </a:spcBef>
              <a:buClr>
                <a:schemeClr val="tx1"/>
              </a:buClr>
              <a:buSzPct val="60000"/>
              <a:buFont typeface="Wingdings" pitchFamily="2" charset="2"/>
              <a:buChar char="u"/>
            </a:pPr>
            <a:r>
              <a:rPr lang="en-US" altLang="en-US" sz="2000" b="1" dirty="0"/>
              <a:t>use electron carrier </a:t>
            </a:r>
            <a:r>
              <a:rPr lang="en-US" altLang="en-US" sz="2000" b="1" u="sng" dirty="0">
                <a:solidFill>
                  <a:srgbClr val="002060"/>
                </a:solidFill>
              </a:rPr>
              <a:t>NADH</a:t>
            </a:r>
            <a:endParaRPr lang="en-US" altLang="en-US" sz="2000" b="1" dirty="0">
              <a:solidFill>
                <a:srgbClr val="002060"/>
              </a:solidFill>
            </a:endParaRPr>
          </a:p>
        </p:txBody>
      </p:sp>
      <p:pic>
        <p:nvPicPr>
          <p:cNvPr id="36868" name="Picture 2">
            <a:extLst>
              <a:ext uri="{FF2B5EF4-FFF2-40B4-BE49-F238E27FC236}">
                <a16:creationId xmlns:a16="http://schemas.microsoft.com/office/drawing/2014/main" id="{EFD5AFAE-1485-2342-AB7B-1BC3C395CA80}"/>
              </a:ext>
            </a:extLst>
          </p:cNvPr>
          <p:cNvPicPr>
            <a:picLocks noChangeAspect="1" noChangeArrowheads="1"/>
          </p:cNvPicPr>
          <p:nvPr>
            <p:ph type="body" idx="1"/>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5389"/>
          <a:stretch>
            <a:fillRect/>
          </a:stretch>
        </p:blipFill>
        <p:spPr>
          <a:xfrm>
            <a:off x="304800" y="1411288"/>
            <a:ext cx="8839200" cy="5446712"/>
          </a:xfrm>
        </p:spPr>
      </p:pic>
      <p:sp>
        <p:nvSpPr>
          <p:cNvPr id="36869" name="AutoShape 3">
            <a:extLst>
              <a:ext uri="{FF2B5EF4-FFF2-40B4-BE49-F238E27FC236}">
                <a16:creationId xmlns:a16="http://schemas.microsoft.com/office/drawing/2014/main" id="{0B22564E-4142-F348-9335-2EB8B7B459FD}"/>
              </a:ext>
            </a:extLst>
          </p:cNvPr>
          <p:cNvSpPr>
            <a:spLocks noChangeArrowheads="1"/>
          </p:cNvSpPr>
          <p:nvPr/>
        </p:nvSpPr>
        <p:spPr bwMode="auto">
          <a:xfrm>
            <a:off x="106363" y="357188"/>
            <a:ext cx="3438525" cy="566737"/>
          </a:xfrm>
          <a:prstGeom prst="roundRect">
            <a:avLst>
              <a:gd name="adj" fmla="val 16667"/>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ETC of Respiration</a:t>
            </a:r>
            <a:endParaRPr lang="en-US" altLang="en-US" sz="3600" b="1">
              <a:solidFill>
                <a:srgbClr val="000000"/>
              </a:solidFill>
            </a:endParaRPr>
          </a:p>
        </p:txBody>
      </p:sp>
      <p:sp>
        <p:nvSpPr>
          <p:cNvPr id="405509" name="AutoShape 5">
            <a:extLst>
              <a:ext uri="{FF2B5EF4-FFF2-40B4-BE49-F238E27FC236}">
                <a16:creationId xmlns:a16="http://schemas.microsoft.com/office/drawing/2014/main" id="{1CDCFA77-308F-C549-9AF5-7C181E722DF4}"/>
              </a:ext>
            </a:extLst>
          </p:cNvPr>
          <p:cNvSpPr>
            <a:spLocks noChangeArrowheads="1"/>
          </p:cNvSpPr>
          <p:nvPr/>
        </p:nvSpPr>
        <p:spPr bwMode="auto">
          <a:xfrm>
            <a:off x="4862513" y="5757863"/>
            <a:ext cx="1968500" cy="431800"/>
          </a:xfrm>
          <a:prstGeom prst="roundRect">
            <a:avLst>
              <a:gd name="adj" fmla="val 16667"/>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CC0000"/>
                </a:solidFill>
              </a:rPr>
              <a:t>generates H</a:t>
            </a:r>
            <a:r>
              <a:rPr lang="en-US" altLang="en-US" sz="2000" b="1" baseline="-25000">
                <a:solidFill>
                  <a:srgbClr val="CC0000"/>
                </a:solidFill>
              </a:rPr>
              <a:t>2</a:t>
            </a:r>
            <a:r>
              <a:rPr lang="en-US" altLang="en-US" sz="2000" b="1">
                <a:solidFill>
                  <a:srgbClr val="CC0000"/>
                </a:solidFill>
              </a:rPr>
              <a: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5508">
                                            <p:txEl>
                                              <p:pRg st="0" end="0"/>
                                            </p:txEl>
                                          </p:spTgt>
                                        </p:tgtEl>
                                        <p:attrNameLst>
                                          <p:attrName>style.visibility</p:attrName>
                                        </p:attrNameLst>
                                      </p:cBhvr>
                                      <p:to>
                                        <p:strVal val="visible"/>
                                      </p:to>
                                    </p:set>
                                    <p:anim calcmode="lin" valueType="num">
                                      <p:cBhvr additive="base">
                                        <p:cTn id="7" dur="500" fill="hold"/>
                                        <p:tgtEl>
                                          <p:spTgt spid="405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550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5508">
                                            <p:txEl>
                                              <p:pRg st="1" end="1"/>
                                            </p:txEl>
                                          </p:spTgt>
                                        </p:tgtEl>
                                        <p:attrNameLst>
                                          <p:attrName>style.visibility</p:attrName>
                                        </p:attrNameLst>
                                      </p:cBhvr>
                                      <p:to>
                                        <p:strVal val="visible"/>
                                      </p:to>
                                    </p:set>
                                    <p:anim calcmode="lin" valueType="num">
                                      <p:cBhvr additive="base">
                                        <p:cTn id="13" dur="500" fill="hold"/>
                                        <p:tgtEl>
                                          <p:spTgt spid="40550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550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05509"/>
                                        </p:tgtEl>
                                        <p:attrNameLst>
                                          <p:attrName>style.visibility</p:attrName>
                                        </p:attrNameLst>
                                      </p:cBhvr>
                                      <p:to>
                                        <p:strVal val="visible"/>
                                      </p:to>
                                    </p:set>
                                    <p:animEffect transition="in" filter="wipe(left)">
                                      <p:cBhvr>
                                        <p:cTn id="19" dur="500"/>
                                        <p:tgtEl>
                                          <p:spTgt spid="405509"/>
                                        </p:tgtEl>
                                      </p:cBhvr>
                                    </p:animEffect>
                                  </p:childTnLst>
                                  <p:subTnLst>
                                    <p:audio>
                                      <p:cMediaNode>
                                        <p:cTn display="0" masterRel="sameClick">
                                          <p:stCondLst>
                                            <p:cond evt="begin" delay="0">
                                              <p:tn val="17"/>
                                            </p:cond>
                                          </p:stCondLst>
                                          <p:endCondLst>
                                            <p:cond evt="onStopAudio" delay="0">
                                              <p:tgtEl>
                                                <p:sldTgt/>
                                              </p:tgtEl>
                                            </p:cond>
                                          </p:endCondLst>
                                        </p:cTn>
                                        <p:tgtEl>
                                          <p:sndTgt r:embed="rId4"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8" grpId="0" build="p" bldLvl="2" autoUpdateAnimBg="0"/>
      <p:bldP spid="405509"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D59F1FA1-39EA-F441-BD83-81E68E796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308"/>
          <a:stretch>
            <a:fillRect/>
          </a:stretch>
        </p:blipFill>
        <p:spPr bwMode="auto">
          <a:xfrm>
            <a:off x="381000" y="1181100"/>
            <a:ext cx="81153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AutoShape 3">
            <a:extLst>
              <a:ext uri="{FF2B5EF4-FFF2-40B4-BE49-F238E27FC236}">
                <a16:creationId xmlns:a16="http://schemas.microsoft.com/office/drawing/2014/main" id="{755BE903-A4CA-8E4D-B2FE-2D54E8C4AEA3}"/>
              </a:ext>
            </a:extLst>
          </p:cNvPr>
          <p:cNvSpPr>
            <a:spLocks noChangeArrowheads="1"/>
          </p:cNvSpPr>
          <p:nvPr/>
        </p:nvSpPr>
        <p:spPr bwMode="auto">
          <a:xfrm>
            <a:off x="101600" y="395288"/>
            <a:ext cx="4130675" cy="566737"/>
          </a:xfrm>
          <a:prstGeom prst="roundRect">
            <a:avLst>
              <a:gd name="adj" fmla="val 16667"/>
            </a:avLst>
          </a:prstGeom>
          <a:solidFill>
            <a:srgbClr val="8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ETC of Photosynthesis</a:t>
            </a:r>
            <a:endParaRPr lang="en-US" altLang="en-US" sz="3600" b="1">
              <a:solidFill>
                <a:srgbClr val="000000"/>
              </a:solidFill>
            </a:endParaRPr>
          </a:p>
        </p:txBody>
      </p:sp>
      <p:sp>
        <p:nvSpPr>
          <p:cNvPr id="407556" name="Rectangle 4">
            <a:extLst>
              <a:ext uri="{FF2B5EF4-FFF2-40B4-BE49-F238E27FC236}">
                <a16:creationId xmlns:a16="http://schemas.microsoft.com/office/drawing/2014/main" id="{F0DC05F2-C6EF-D245-B046-38B6F50BB733}"/>
              </a:ext>
            </a:extLst>
          </p:cNvPr>
          <p:cNvSpPr>
            <a:spLocks noChangeArrowheads="1"/>
          </p:cNvSpPr>
          <p:nvPr/>
        </p:nvSpPr>
        <p:spPr bwMode="auto">
          <a:xfrm>
            <a:off x="4313238" y="366713"/>
            <a:ext cx="483076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573088" indent="-223838">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chemeClr val="tx1"/>
              </a:buClr>
              <a:buSzPct val="120000"/>
              <a:buFont typeface="Wingdings" pitchFamily="2" charset="2"/>
              <a:buNone/>
            </a:pPr>
            <a:r>
              <a:rPr lang="en-US" altLang="en-US" sz="2200" b="1" u="sng">
                <a:solidFill>
                  <a:srgbClr val="0C8F0F"/>
                </a:solidFill>
              </a:rPr>
              <a:t>Chloroplasts</a:t>
            </a:r>
            <a:r>
              <a:rPr lang="en-US" altLang="en-US" sz="2200" b="1">
                <a:solidFill>
                  <a:srgbClr val="0F116A"/>
                </a:solidFill>
              </a:rPr>
              <a:t> transform light energy into chemical energy of </a:t>
            </a:r>
            <a:r>
              <a:rPr lang="en-US" altLang="en-US" sz="2200" b="1">
                <a:solidFill>
                  <a:srgbClr val="CC0000"/>
                </a:solidFill>
              </a:rPr>
              <a:t>ATP</a:t>
            </a:r>
          </a:p>
          <a:p>
            <a:pPr lvl="1" algn="l" eaLnBrk="1" hangingPunct="1">
              <a:spcBef>
                <a:spcPct val="20000"/>
              </a:spcBef>
              <a:buClr>
                <a:schemeClr val="tx1"/>
              </a:buClr>
              <a:buSzPct val="60000"/>
              <a:buFont typeface="Wingdings" pitchFamily="2" charset="2"/>
              <a:buChar char="u"/>
            </a:pPr>
            <a:r>
              <a:rPr lang="en-US" altLang="en-US" sz="2000" b="1"/>
              <a:t>use electron carrier </a:t>
            </a:r>
            <a:r>
              <a:rPr lang="en-US" altLang="en-US" sz="2000" b="1" u="sng">
                <a:solidFill>
                  <a:srgbClr val="008000"/>
                </a:solidFill>
              </a:rPr>
              <a:t>NADPH</a:t>
            </a:r>
            <a:endParaRPr lang="en-US" altLang="en-US" sz="2000" b="1">
              <a:solidFill>
                <a:schemeClr val="tx2"/>
              </a:solidFill>
            </a:endParaRPr>
          </a:p>
        </p:txBody>
      </p:sp>
      <p:sp>
        <p:nvSpPr>
          <p:cNvPr id="407558" name="AutoShape 6">
            <a:extLst>
              <a:ext uri="{FF2B5EF4-FFF2-40B4-BE49-F238E27FC236}">
                <a16:creationId xmlns:a16="http://schemas.microsoft.com/office/drawing/2014/main" id="{17AF1C39-99DB-AA42-A9EB-9263CDF31C75}"/>
              </a:ext>
            </a:extLst>
          </p:cNvPr>
          <p:cNvSpPr>
            <a:spLocks noChangeArrowheads="1"/>
          </p:cNvSpPr>
          <p:nvPr/>
        </p:nvSpPr>
        <p:spPr bwMode="auto">
          <a:xfrm>
            <a:off x="2309813" y="5764213"/>
            <a:ext cx="1782762" cy="431800"/>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CC0000"/>
                </a:solidFill>
              </a:rPr>
              <a:t>generates O</a:t>
            </a:r>
            <a:r>
              <a:rPr lang="en-US" altLang="en-US" sz="2000" b="1" baseline="-25000">
                <a:solidFill>
                  <a:srgbClr val="CC00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6">
                                            <p:txEl>
                                              <p:pRg st="0" end="0"/>
                                            </p:txEl>
                                          </p:spTgt>
                                        </p:tgtEl>
                                        <p:attrNameLst>
                                          <p:attrName>style.visibility</p:attrName>
                                        </p:attrNameLst>
                                      </p:cBhvr>
                                      <p:to>
                                        <p:strVal val="visible"/>
                                      </p:to>
                                    </p:set>
                                    <p:anim calcmode="lin" valueType="num">
                                      <p:cBhvr additive="base">
                                        <p:cTn id="7" dur="500" fill="hold"/>
                                        <p:tgtEl>
                                          <p:spTgt spid="407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755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56">
                                            <p:txEl>
                                              <p:pRg st="1" end="1"/>
                                            </p:txEl>
                                          </p:spTgt>
                                        </p:tgtEl>
                                        <p:attrNameLst>
                                          <p:attrName>style.visibility</p:attrName>
                                        </p:attrNameLst>
                                      </p:cBhvr>
                                      <p:to>
                                        <p:strVal val="visible"/>
                                      </p:to>
                                    </p:set>
                                    <p:anim calcmode="lin" valueType="num">
                                      <p:cBhvr additive="base">
                                        <p:cTn id="13" dur="500" fill="hold"/>
                                        <p:tgtEl>
                                          <p:spTgt spid="40755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755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07558"/>
                                        </p:tgtEl>
                                        <p:attrNameLst>
                                          <p:attrName>style.visibility</p:attrName>
                                        </p:attrNameLst>
                                      </p:cBhvr>
                                      <p:to>
                                        <p:strVal val="visible"/>
                                      </p:to>
                                    </p:set>
                                    <p:animEffect transition="in" filter="wipe(left)">
                                      <p:cBhvr>
                                        <p:cTn id="19" dur="500"/>
                                        <p:tgtEl>
                                          <p:spTgt spid="407558"/>
                                        </p:tgtEl>
                                      </p:cBhvr>
                                    </p:animEffect>
                                  </p:childTnLst>
                                  <p:subTnLst>
                                    <p:audio>
                                      <p:cMediaNode>
                                        <p:cTn display="0" masterRel="sameClick">
                                          <p:stCondLst>
                                            <p:cond evt="begin" delay="0">
                                              <p:tn val="17"/>
                                            </p:cond>
                                          </p:stCondLst>
                                          <p:endCondLst>
                                            <p:cond evt="onStopAudio" delay="0">
                                              <p:tgtEl>
                                                <p:sldTgt/>
                                              </p:tgtEl>
                                            </p:cond>
                                          </p:endCondLst>
                                        </p:cTn>
                                        <p:tgtEl>
                                          <p:sndTgt r:embed="rId4"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6" grpId="0" build="p" autoUpdateAnimBg="0"/>
      <p:bldP spid="407558"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511C84A-78C4-4D45-9B56-79B4F37637B6}"/>
              </a:ext>
            </a:extLst>
          </p:cNvPr>
          <p:cNvSpPr>
            <a:spLocks noGrp="1" noChangeArrowheads="1"/>
          </p:cNvSpPr>
          <p:nvPr>
            <p:ph type="title"/>
          </p:nvPr>
        </p:nvSpPr>
        <p:spPr/>
        <p:txBody>
          <a:bodyPr/>
          <a:lstStyle/>
          <a:p>
            <a:pPr eaLnBrk="1" hangingPunct="1"/>
            <a:r>
              <a:rPr lang="en-US" altLang="en-US"/>
              <a:t>The ATP that “Jack” built</a:t>
            </a:r>
          </a:p>
        </p:txBody>
      </p:sp>
      <p:sp>
        <p:nvSpPr>
          <p:cNvPr id="403459" name="Rectangle 3" descr="Rectangle: Click to edit Master text styles&#13;&#10;Second level&#13;&#10;Third level&#13;&#10;Fourth level&#13;&#10;Fifth level">
            <a:extLst>
              <a:ext uri="{FF2B5EF4-FFF2-40B4-BE49-F238E27FC236}">
                <a16:creationId xmlns:a16="http://schemas.microsoft.com/office/drawing/2014/main" id="{2F7E261D-246B-974B-BDC2-F478474344FD}"/>
              </a:ext>
            </a:extLst>
          </p:cNvPr>
          <p:cNvSpPr>
            <a:spLocks noChangeArrowheads="1"/>
          </p:cNvSpPr>
          <p:nvPr/>
        </p:nvSpPr>
        <p:spPr bwMode="auto">
          <a:xfrm>
            <a:off x="585788" y="2986088"/>
            <a:ext cx="7177087" cy="3871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4161750" indent="-2416175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858838" indent="-287338">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2" algn="l" eaLnBrk="1" hangingPunct="1">
              <a:spcBef>
                <a:spcPct val="20000"/>
              </a:spcBef>
              <a:buClr>
                <a:schemeClr val="hlink"/>
              </a:buClr>
              <a:buSzPct val="95000"/>
              <a:buFont typeface="Wingdings" pitchFamily="2" charset="2"/>
              <a:buChar char="§"/>
            </a:pPr>
            <a:r>
              <a:rPr lang="en-US" altLang="en-US" b="1">
                <a:solidFill>
                  <a:srgbClr val="0F116A"/>
                </a:solidFill>
              </a:rPr>
              <a:t>moves the electrons </a:t>
            </a:r>
          </a:p>
          <a:p>
            <a:pPr lvl="2" algn="l" eaLnBrk="1" hangingPunct="1">
              <a:spcBef>
                <a:spcPct val="20000"/>
              </a:spcBef>
              <a:buClr>
                <a:schemeClr val="hlink"/>
              </a:buClr>
              <a:buSzPct val="95000"/>
              <a:buFont typeface="Wingdings" pitchFamily="2" charset="2"/>
              <a:buChar char="§"/>
            </a:pPr>
            <a:r>
              <a:rPr lang="en-US" altLang="en-US" b="1">
                <a:solidFill>
                  <a:srgbClr val="0F116A"/>
                </a:solidFill>
              </a:rPr>
              <a:t>runs the pump</a:t>
            </a:r>
          </a:p>
          <a:p>
            <a:pPr lvl="2" algn="l" eaLnBrk="1" hangingPunct="1">
              <a:spcBef>
                <a:spcPct val="20000"/>
              </a:spcBef>
              <a:buClr>
                <a:schemeClr val="hlink"/>
              </a:buClr>
              <a:buSzPct val="95000"/>
              <a:buFont typeface="Wingdings" pitchFamily="2" charset="2"/>
              <a:buChar char="§"/>
            </a:pPr>
            <a:r>
              <a:rPr lang="en-US" altLang="en-US" b="1">
                <a:solidFill>
                  <a:srgbClr val="0F116A"/>
                </a:solidFill>
              </a:rPr>
              <a:t>pumps the protons</a:t>
            </a:r>
          </a:p>
          <a:p>
            <a:pPr lvl="2" algn="l" eaLnBrk="1" hangingPunct="1">
              <a:spcBef>
                <a:spcPct val="20000"/>
              </a:spcBef>
              <a:buClr>
                <a:schemeClr val="hlink"/>
              </a:buClr>
              <a:buSzPct val="95000"/>
              <a:buFont typeface="Wingdings" pitchFamily="2" charset="2"/>
              <a:buChar char="§"/>
            </a:pPr>
            <a:r>
              <a:rPr lang="en-US" altLang="en-US" b="1">
                <a:solidFill>
                  <a:srgbClr val="0F116A"/>
                </a:solidFill>
              </a:rPr>
              <a:t>builds the gradient</a:t>
            </a:r>
          </a:p>
          <a:p>
            <a:pPr lvl="2" algn="l" eaLnBrk="1" hangingPunct="1">
              <a:spcBef>
                <a:spcPct val="20000"/>
              </a:spcBef>
              <a:buClr>
                <a:schemeClr val="hlink"/>
              </a:buClr>
              <a:buSzPct val="95000"/>
              <a:buFont typeface="Wingdings" pitchFamily="2" charset="2"/>
              <a:buChar char="§"/>
            </a:pPr>
            <a:r>
              <a:rPr lang="en-US" altLang="en-US" b="1">
                <a:solidFill>
                  <a:srgbClr val="0F116A"/>
                </a:solidFill>
              </a:rPr>
              <a:t>drives the flow of protons </a:t>
            </a:r>
            <a:br>
              <a:rPr lang="en-US" altLang="en-US" b="1">
                <a:solidFill>
                  <a:srgbClr val="0F116A"/>
                </a:solidFill>
              </a:rPr>
            </a:br>
            <a:r>
              <a:rPr lang="en-US" altLang="en-US" b="1">
                <a:solidFill>
                  <a:srgbClr val="0F116A"/>
                </a:solidFill>
              </a:rPr>
              <a:t>through ATP synthase</a:t>
            </a:r>
          </a:p>
          <a:p>
            <a:pPr lvl="2" algn="l" eaLnBrk="1" hangingPunct="1">
              <a:spcBef>
                <a:spcPct val="20000"/>
              </a:spcBef>
              <a:buClr>
                <a:schemeClr val="hlink"/>
              </a:buClr>
              <a:buSzPct val="95000"/>
              <a:buFont typeface="Wingdings" pitchFamily="2" charset="2"/>
              <a:buChar char="§"/>
            </a:pPr>
            <a:r>
              <a:rPr lang="en-US" altLang="en-US" b="1">
                <a:solidFill>
                  <a:srgbClr val="0F116A"/>
                </a:solidFill>
              </a:rPr>
              <a:t>bonds </a:t>
            </a:r>
            <a:r>
              <a:rPr lang="en-US" altLang="en-US" b="1">
                <a:solidFill>
                  <a:srgbClr val="0C8F0F"/>
                </a:solidFill>
              </a:rPr>
              <a:t>P</a:t>
            </a:r>
            <a:r>
              <a:rPr lang="en-US" altLang="en-US" b="1" baseline="-25000">
                <a:solidFill>
                  <a:srgbClr val="0C8F0F"/>
                </a:solidFill>
              </a:rPr>
              <a:t>i</a:t>
            </a:r>
            <a:r>
              <a:rPr lang="en-US" altLang="en-US" b="1">
                <a:solidFill>
                  <a:srgbClr val="0F116A"/>
                </a:solidFill>
              </a:rPr>
              <a:t> to </a:t>
            </a:r>
            <a:r>
              <a:rPr lang="en-US" altLang="en-US" b="1">
                <a:solidFill>
                  <a:srgbClr val="0C8F0F"/>
                </a:solidFill>
              </a:rPr>
              <a:t>ADP</a:t>
            </a:r>
            <a:endParaRPr lang="en-US" altLang="en-US" b="1">
              <a:solidFill>
                <a:srgbClr val="0F116A"/>
              </a:solidFill>
            </a:endParaRPr>
          </a:p>
          <a:p>
            <a:pPr lvl="2" algn="l" eaLnBrk="1" hangingPunct="1">
              <a:spcBef>
                <a:spcPct val="20000"/>
              </a:spcBef>
              <a:buClr>
                <a:schemeClr val="hlink"/>
              </a:buClr>
              <a:buSzPct val="95000"/>
              <a:buFont typeface="Wingdings" pitchFamily="2" charset="2"/>
              <a:buChar char="§"/>
            </a:pPr>
            <a:r>
              <a:rPr lang="en-US" altLang="en-US" b="1">
                <a:solidFill>
                  <a:srgbClr val="0F116A"/>
                </a:solidFill>
              </a:rPr>
              <a:t>generates the </a:t>
            </a:r>
            <a:r>
              <a:rPr lang="en-US" altLang="en-US" b="1">
                <a:solidFill>
                  <a:srgbClr val="CC0000"/>
                </a:solidFill>
              </a:rPr>
              <a:t>ATP</a:t>
            </a:r>
          </a:p>
          <a:p>
            <a:pPr lvl="2" algn="l" eaLnBrk="1" hangingPunct="1">
              <a:spcBef>
                <a:spcPct val="20000"/>
              </a:spcBef>
              <a:buClr>
                <a:schemeClr val="hlink"/>
              </a:buClr>
              <a:buSzPct val="95000"/>
            </a:pPr>
            <a:r>
              <a:rPr lang="en-US" altLang="en-US" b="1">
                <a:solidFill>
                  <a:srgbClr val="0F116A"/>
                </a:solidFill>
              </a:rPr>
              <a:t>				… </a:t>
            </a:r>
            <a:r>
              <a:rPr lang="en-US" altLang="en-US" b="1">
                <a:solidFill>
                  <a:schemeClr val="tx2"/>
                </a:solidFill>
              </a:rPr>
              <a:t>that evolution built</a:t>
            </a:r>
          </a:p>
        </p:txBody>
      </p:sp>
      <p:sp>
        <p:nvSpPr>
          <p:cNvPr id="403460" name="AutoShape 4">
            <a:extLst>
              <a:ext uri="{FF2B5EF4-FFF2-40B4-BE49-F238E27FC236}">
                <a16:creationId xmlns:a16="http://schemas.microsoft.com/office/drawing/2014/main" id="{C0561067-F262-434F-AF67-5A626377070D}"/>
              </a:ext>
            </a:extLst>
          </p:cNvPr>
          <p:cNvSpPr>
            <a:spLocks noChangeArrowheads="1"/>
          </p:cNvSpPr>
          <p:nvPr/>
        </p:nvSpPr>
        <p:spPr bwMode="auto">
          <a:xfrm>
            <a:off x="889000" y="1727200"/>
            <a:ext cx="1719263" cy="600075"/>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C8F0F"/>
                </a:solidFill>
              </a:rPr>
              <a:t>sunlight</a:t>
            </a:r>
            <a:endParaRPr lang="en-US" altLang="en-US" sz="3000" b="1">
              <a:solidFill>
                <a:srgbClr val="CC0000"/>
              </a:solidFill>
            </a:endParaRPr>
          </a:p>
        </p:txBody>
      </p:sp>
      <p:sp>
        <p:nvSpPr>
          <p:cNvPr id="403461" name="AutoShape 5">
            <a:extLst>
              <a:ext uri="{FF2B5EF4-FFF2-40B4-BE49-F238E27FC236}">
                <a16:creationId xmlns:a16="http://schemas.microsoft.com/office/drawing/2014/main" id="{E392C7E9-7297-C041-AD1A-1AD0A1DE5542}"/>
              </a:ext>
            </a:extLst>
          </p:cNvPr>
          <p:cNvSpPr>
            <a:spLocks noChangeArrowheads="1"/>
          </p:cNvSpPr>
          <p:nvPr/>
        </p:nvSpPr>
        <p:spPr bwMode="auto">
          <a:xfrm>
            <a:off x="3857625" y="1727200"/>
            <a:ext cx="4235450" cy="600075"/>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00000"/>
                </a:solidFill>
              </a:rPr>
              <a:t>breakdown of C</a:t>
            </a:r>
            <a:r>
              <a:rPr lang="en-US" altLang="en-US" sz="3000" b="1" baseline="-25000">
                <a:solidFill>
                  <a:srgbClr val="000000"/>
                </a:solidFill>
              </a:rPr>
              <a:t>6</a:t>
            </a:r>
            <a:r>
              <a:rPr lang="en-US" altLang="en-US" sz="3000" b="1">
                <a:solidFill>
                  <a:srgbClr val="000000"/>
                </a:solidFill>
              </a:rPr>
              <a:t>H</a:t>
            </a:r>
            <a:r>
              <a:rPr lang="en-US" altLang="en-US" sz="3000" b="1" baseline="-25000">
                <a:solidFill>
                  <a:srgbClr val="000000"/>
                </a:solidFill>
              </a:rPr>
              <a:t>12</a:t>
            </a:r>
            <a:r>
              <a:rPr lang="en-US" altLang="en-US" sz="3000" b="1">
                <a:solidFill>
                  <a:srgbClr val="000000"/>
                </a:solidFill>
              </a:rPr>
              <a:t>O</a:t>
            </a:r>
            <a:r>
              <a:rPr lang="en-US" altLang="en-US" sz="3000" b="1" baseline="-25000">
                <a:solidFill>
                  <a:srgbClr val="000000"/>
                </a:solidFill>
              </a:rPr>
              <a:t>6</a:t>
            </a:r>
            <a:endParaRPr lang="en-US" altLang="en-US" sz="3000" b="1">
              <a:solidFill>
                <a:srgbClr val="CC0000"/>
              </a:solidFill>
            </a:endParaRPr>
          </a:p>
        </p:txBody>
      </p:sp>
      <p:sp>
        <p:nvSpPr>
          <p:cNvPr id="403462" name="Line 6">
            <a:extLst>
              <a:ext uri="{FF2B5EF4-FFF2-40B4-BE49-F238E27FC236}">
                <a16:creationId xmlns:a16="http://schemas.microsoft.com/office/drawing/2014/main" id="{B07DDEBF-8F61-2D41-818C-8246A901F449}"/>
              </a:ext>
            </a:extLst>
          </p:cNvPr>
          <p:cNvSpPr>
            <a:spLocks noChangeShapeType="1"/>
          </p:cNvSpPr>
          <p:nvPr/>
        </p:nvSpPr>
        <p:spPr bwMode="auto">
          <a:xfrm>
            <a:off x="2125663" y="2271713"/>
            <a:ext cx="474662" cy="776287"/>
          </a:xfrm>
          <a:prstGeom prst="line">
            <a:avLst/>
          </a:prstGeom>
          <a:noFill/>
          <a:ln w="76200">
            <a:solidFill>
              <a:srgbClr val="CC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403463" name="Line 7">
            <a:extLst>
              <a:ext uri="{FF2B5EF4-FFF2-40B4-BE49-F238E27FC236}">
                <a16:creationId xmlns:a16="http://schemas.microsoft.com/office/drawing/2014/main" id="{5F8B8419-DEA0-A744-BD4F-D8562AC98122}"/>
              </a:ext>
            </a:extLst>
          </p:cNvPr>
          <p:cNvSpPr>
            <a:spLocks noChangeShapeType="1"/>
          </p:cNvSpPr>
          <p:nvPr/>
        </p:nvSpPr>
        <p:spPr bwMode="auto">
          <a:xfrm flipH="1">
            <a:off x="3911600" y="2271713"/>
            <a:ext cx="471488" cy="796925"/>
          </a:xfrm>
          <a:prstGeom prst="line">
            <a:avLst/>
          </a:prstGeom>
          <a:noFill/>
          <a:ln w="76200">
            <a:solidFill>
              <a:srgbClr val="CC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40968" name="Rectangle 8">
            <a:extLst>
              <a:ext uri="{FF2B5EF4-FFF2-40B4-BE49-F238E27FC236}">
                <a16:creationId xmlns:a16="http://schemas.microsoft.com/office/drawing/2014/main" id="{21C2F5B4-2537-0344-AC89-52DD98928E18}"/>
              </a:ext>
            </a:extLst>
          </p:cNvPr>
          <p:cNvSpPr>
            <a:spLocks noChangeArrowheads="1"/>
          </p:cNvSpPr>
          <p:nvPr/>
        </p:nvSpPr>
        <p:spPr bwMode="auto">
          <a:xfrm>
            <a:off x="3781425" y="1377950"/>
            <a:ext cx="1628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respiration</a:t>
            </a:r>
            <a:endParaRPr lang="en-US" altLang="en-US" sz="3000" b="1" baseline="-25000">
              <a:solidFill>
                <a:srgbClr val="000000"/>
              </a:solidFill>
            </a:endParaRPr>
          </a:p>
        </p:txBody>
      </p:sp>
      <p:sp>
        <p:nvSpPr>
          <p:cNvPr id="40969" name="Rectangle 9">
            <a:extLst>
              <a:ext uri="{FF2B5EF4-FFF2-40B4-BE49-F238E27FC236}">
                <a16:creationId xmlns:a16="http://schemas.microsoft.com/office/drawing/2014/main" id="{BFC8298B-823F-9C4D-8230-3AF2A44054DD}"/>
              </a:ext>
            </a:extLst>
          </p:cNvPr>
          <p:cNvSpPr>
            <a:spLocks noChangeArrowheads="1"/>
          </p:cNvSpPr>
          <p:nvPr/>
        </p:nvSpPr>
        <p:spPr bwMode="auto">
          <a:xfrm>
            <a:off x="555625" y="1377950"/>
            <a:ext cx="22494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200" b="1">
                <a:solidFill>
                  <a:srgbClr val="0C8F0F"/>
                </a:solidFill>
              </a:rPr>
              <a:t>photosynthesis</a:t>
            </a:r>
            <a:endParaRPr lang="en-US" altLang="en-US" sz="3000" b="1" baseline="-25000">
              <a:solidFill>
                <a:srgbClr val="000000"/>
              </a:solidFill>
            </a:endParaRPr>
          </a:p>
        </p:txBody>
      </p:sp>
      <p:grpSp>
        <p:nvGrpSpPr>
          <p:cNvPr id="40970" name="Group 16">
            <a:extLst>
              <a:ext uri="{FF2B5EF4-FFF2-40B4-BE49-F238E27FC236}">
                <a16:creationId xmlns:a16="http://schemas.microsoft.com/office/drawing/2014/main" id="{1BC2D8E4-8B74-7D47-88C6-10E1363590B9}"/>
              </a:ext>
            </a:extLst>
          </p:cNvPr>
          <p:cNvGrpSpPr>
            <a:grpSpLocks/>
          </p:cNvGrpSpPr>
          <p:nvPr/>
        </p:nvGrpSpPr>
        <p:grpSpPr bwMode="auto">
          <a:xfrm>
            <a:off x="5711825" y="2392363"/>
            <a:ext cx="3197225" cy="3967162"/>
            <a:chOff x="2793" y="251"/>
            <a:chExt cx="2914" cy="3615"/>
          </a:xfrm>
        </p:grpSpPr>
        <p:pic>
          <p:nvPicPr>
            <p:cNvPr id="40973" name="Picture 17" descr="09_03">
              <a:extLst>
                <a:ext uri="{FF2B5EF4-FFF2-40B4-BE49-F238E27FC236}">
                  <a16:creationId xmlns:a16="http://schemas.microsoft.com/office/drawing/2014/main" id="{5E3FEB91-6FEC-0345-B668-D25ADDDD5A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2501" t="4500" r="22501" b="4500"/>
            <a:stretch>
              <a:fillRect/>
            </a:stretch>
          </p:blipFill>
          <p:spPr bwMode="auto">
            <a:xfrm>
              <a:off x="2793" y="251"/>
              <a:ext cx="2914" cy="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Rectangle 18">
              <a:extLst>
                <a:ext uri="{FF2B5EF4-FFF2-40B4-BE49-F238E27FC236}">
                  <a16:creationId xmlns:a16="http://schemas.microsoft.com/office/drawing/2014/main" id="{D0259C91-CBF2-9A46-9628-EF88D94B7C76}"/>
                </a:ext>
              </a:extLst>
            </p:cNvPr>
            <p:cNvSpPr>
              <a:spLocks noChangeArrowheads="1"/>
            </p:cNvSpPr>
            <p:nvPr/>
          </p:nvSpPr>
          <p:spPr bwMode="auto">
            <a:xfrm>
              <a:off x="4691" y="3571"/>
              <a:ext cx="155"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200" b="1">
                  <a:solidFill>
                    <a:srgbClr val="CC0000"/>
                  </a:solidFill>
                </a:rPr>
                <a:t>H</a:t>
              </a:r>
              <a:r>
                <a:rPr lang="en-US" altLang="en-US" sz="1200" b="1" baseline="30000">
                  <a:solidFill>
                    <a:srgbClr val="CC0000"/>
                  </a:solidFill>
                </a:rPr>
                <a:t>+</a:t>
              </a:r>
              <a:endParaRPr lang="en-US" altLang="en-US" sz="1200" b="1">
                <a:solidFill>
                  <a:srgbClr val="CC0000"/>
                </a:solidFill>
              </a:endParaRPr>
            </a:p>
          </p:txBody>
        </p:sp>
        <p:sp>
          <p:nvSpPr>
            <p:cNvPr id="40975" name="Rectangle 19">
              <a:extLst>
                <a:ext uri="{FF2B5EF4-FFF2-40B4-BE49-F238E27FC236}">
                  <a16:creationId xmlns:a16="http://schemas.microsoft.com/office/drawing/2014/main" id="{B17B585D-B4D4-5E47-9949-066D6957FFE9}"/>
                </a:ext>
              </a:extLst>
            </p:cNvPr>
            <p:cNvSpPr>
              <a:spLocks noChangeArrowheads="1"/>
            </p:cNvSpPr>
            <p:nvPr/>
          </p:nvSpPr>
          <p:spPr bwMode="auto">
            <a:xfrm>
              <a:off x="2818" y="2822"/>
              <a:ext cx="761" cy="222"/>
            </a:xfrm>
            <a:prstGeom prst="rect">
              <a:avLst/>
            </a:prstGeom>
            <a:solidFill>
              <a:srgbClr val="EAC2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600" b="1">
                  <a:solidFill>
                    <a:srgbClr val="0F116A"/>
                  </a:solidFill>
                </a:rPr>
                <a:t>ADP + P</a:t>
              </a:r>
              <a:r>
                <a:rPr lang="en-US" altLang="en-US" sz="1600" b="1" baseline="-25000">
                  <a:solidFill>
                    <a:srgbClr val="0F116A"/>
                  </a:solidFill>
                </a:rPr>
                <a:t>i</a:t>
              </a:r>
              <a:endParaRPr lang="en-US" altLang="en-US" sz="1600" b="1">
                <a:solidFill>
                  <a:srgbClr val="0F116A"/>
                </a:solidFill>
              </a:endParaRPr>
            </a:p>
          </p:txBody>
        </p:sp>
        <p:sp>
          <p:nvSpPr>
            <p:cNvPr id="40976" name="Rectangle 20">
              <a:extLst>
                <a:ext uri="{FF2B5EF4-FFF2-40B4-BE49-F238E27FC236}">
                  <a16:creationId xmlns:a16="http://schemas.microsoft.com/office/drawing/2014/main" id="{5A65BD05-5909-6548-97BA-1F0771072B9D}"/>
                </a:ext>
              </a:extLst>
            </p:cNvPr>
            <p:cNvSpPr>
              <a:spLocks noChangeArrowheads="1"/>
            </p:cNvSpPr>
            <p:nvPr/>
          </p:nvSpPr>
          <p:spPr bwMode="auto">
            <a:xfrm>
              <a:off x="3655" y="708"/>
              <a:ext cx="155"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200" b="1">
                  <a:solidFill>
                    <a:srgbClr val="CC0000"/>
                  </a:solidFill>
                </a:rPr>
                <a:t>H</a:t>
              </a:r>
              <a:r>
                <a:rPr lang="en-US" altLang="en-US" sz="1200" b="1" baseline="30000">
                  <a:solidFill>
                    <a:srgbClr val="CC0000"/>
                  </a:solidFill>
                </a:rPr>
                <a:t>+</a:t>
              </a:r>
              <a:endParaRPr lang="en-US" altLang="en-US" sz="1200" b="1">
                <a:solidFill>
                  <a:srgbClr val="CC0000"/>
                </a:solidFill>
              </a:endParaRPr>
            </a:p>
          </p:txBody>
        </p:sp>
        <p:sp>
          <p:nvSpPr>
            <p:cNvPr id="40977" name="Rectangle 21">
              <a:extLst>
                <a:ext uri="{FF2B5EF4-FFF2-40B4-BE49-F238E27FC236}">
                  <a16:creationId xmlns:a16="http://schemas.microsoft.com/office/drawing/2014/main" id="{AEAB2644-2D08-6649-B7F4-0FA5BBB13126}"/>
                </a:ext>
              </a:extLst>
            </p:cNvPr>
            <p:cNvSpPr>
              <a:spLocks noChangeArrowheads="1"/>
            </p:cNvSpPr>
            <p:nvPr/>
          </p:nvSpPr>
          <p:spPr bwMode="auto">
            <a:xfrm>
              <a:off x="4872" y="765"/>
              <a:ext cx="155"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200" b="1">
                  <a:solidFill>
                    <a:srgbClr val="CC0000"/>
                  </a:solidFill>
                </a:rPr>
                <a:t>H</a:t>
              </a:r>
              <a:r>
                <a:rPr lang="en-US" altLang="en-US" sz="1200" b="1" baseline="30000">
                  <a:solidFill>
                    <a:srgbClr val="CC0000"/>
                  </a:solidFill>
                </a:rPr>
                <a:t>+</a:t>
              </a:r>
              <a:endParaRPr lang="en-US" altLang="en-US" sz="1200" b="1">
                <a:solidFill>
                  <a:srgbClr val="CC0000"/>
                </a:solidFill>
              </a:endParaRPr>
            </a:p>
          </p:txBody>
        </p:sp>
        <p:sp>
          <p:nvSpPr>
            <p:cNvPr id="40978" name="Rectangle 22">
              <a:extLst>
                <a:ext uri="{FF2B5EF4-FFF2-40B4-BE49-F238E27FC236}">
                  <a16:creationId xmlns:a16="http://schemas.microsoft.com/office/drawing/2014/main" id="{1655E519-7C81-4646-8C7F-BFDB8E9E89BA}"/>
                </a:ext>
              </a:extLst>
            </p:cNvPr>
            <p:cNvSpPr>
              <a:spLocks noChangeArrowheads="1"/>
            </p:cNvSpPr>
            <p:nvPr/>
          </p:nvSpPr>
          <p:spPr bwMode="auto">
            <a:xfrm>
              <a:off x="4900" y="401"/>
              <a:ext cx="154"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200" b="1">
                  <a:solidFill>
                    <a:srgbClr val="CC0000"/>
                  </a:solidFill>
                </a:rPr>
                <a:t>H</a:t>
              </a:r>
              <a:r>
                <a:rPr lang="en-US" altLang="en-US" sz="1200" b="1" baseline="30000">
                  <a:solidFill>
                    <a:srgbClr val="CC0000"/>
                  </a:solidFill>
                </a:rPr>
                <a:t>+</a:t>
              </a:r>
              <a:endParaRPr lang="en-US" altLang="en-US" sz="1200" b="1">
                <a:solidFill>
                  <a:srgbClr val="CC0000"/>
                </a:solidFill>
              </a:endParaRPr>
            </a:p>
          </p:txBody>
        </p:sp>
        <p:sp>
          <p:nvSpPr>
            <p:cNvPr id="40979" name="Rectangle 23">
              <a:extLst>
                <a:ext uri="{FF2B5EF4-FFF2-40B4-BE49-F238E27FC236}">
                  <a16:creationId xmlns:a16="http://schemas.microsoft.com/office/drawing/2014/main" id="{5AC4CDC5-2CCE-4D45-949F-651C64B444D3}"/>
                </a:ext>
              </a:extLst>
            </p:cNvPr>
            <p:cNvSpPr>
              <a:spLocks noChangeArrowheads="1"/>
            </p:cNvSpPr>
            <p:nvPr/>
          </p:nvSpPr>
          <p:spPr bwMode="auto">
            <a:xfrm>
              <a:off x="4217" y="765"/>
              <a:ext cx="155"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200" b="1">
                  <a:solidFill>
                    <a:srgbClr val="CC0000"/>
                  </a:solidFill>
                </a:rPr>
                <a:t>H</a:t>
              </a:r>
              <a:r>
                <a:rPr lang="en-US" altLang="en-US" sz="1200" b="1" baseline="30000">
                  <a:solidFill>
                    <a:srgbClr val="CC0000"/>
                  </a:solidFill>
                </a:rPr>
                <a:t>+</a:t>
              </a:r>
              <a:endParaRPr lang="en-US" altLang="en-US" sz="1200" b="1">
                <a:solidFill>
                  <a:srgbClr val="CC0000"/>
                </a:solidFill>
              </a:endParaRPr>
            </a:p>
          </p:txBody>
        </p:sp>
        <p:sp>
          <p:nvSpPr>
            <p:cNvPr id="40980" name="Rectangle 24">
              <a:extLst>
                <a:ext uri="{FF2B5EF4-FFF2-40B4-BE49-F238E27FC236}">
                  <a16:creationId xmlns:a16="http://schemas.microsoft.com/office/drawing/2014/main" id="{86BA1519-A3E3-9942-AE4D-986C97AD9AD8}"/>
                </a:ext>
              </a:extLst>
            </p:cNvPr>
            <p:cNvSpPr>
              <a:spLocks noChangeArrowheads="1"/>
            </p:cNvSpPr>
            <p:nvPr/>
          </p:nvSpPr>
          <p:spPr bwMode="auto">
            <a:xfrm>
              <a:off x="4522" y="691"/>
              <a:ext cx="155"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200" b="1">
                  <a:solidFill>
                    <a:srgbClr val="CC0000"/>
                  </a:solidFill>
                </a:rPr>
                <a:t>H</a:t>
              </a:r>
              <a:r>
                <a:rPr lang="en-US" altLang="en-US" sz="1200" b="1" baseline="30000">
                  <a:solidFill>
                    <a:srgbClr val="CC0000"/>
                  </a:solidFill>
                </a:rPr>
                <a:t>+</a:t>
              </a:r>
              <a:endParaRPr lang="en-US" altLang="en-US" sz="1200" b="1">
                <a:solidFill>
                  <a:srgbClr val="CC0000"/>
                </a:solidFill>
              </a:endParaRPr>
            </a:p>
          </p:txBody>
        </p:sp>
        <p:sp>
          <p:nvSpPr>
            <p:cNvPr id="40981" name="Rectangle 25">
              <a:extLst>
                <a:ext uri="{FF2B5EF4-FFF2-40B4-BE49-F238E27FC236}">
                  <a16:creationId xmlns:a16="http://schemas.microsoft.com/office/drawing/2014/main" id="{5CF4EE20-DBAE-AD47-A0EE-DCA83C2F607D}"/>
                </a:ext>
              </a:extLst>
            </p:cNvPr>
            <p:cNvSpPr>
              <a:spLocks noChangeArrowheads="1"/>
            </p:cNvSpPr>
            <p:nvPr/>
          </p:nvSpPr>
          <p:spPr bwMode="auto">
            <a:xfrm>
              <a:off x="4440" y="445"/>
              <a:ext cx="154"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200" b="1">
                  <a:solidFill>
                    <a:srgbClr val="CC0000"/>
                  </a:solidFill>
                </a:rPr>
                <a:t>H</a:t>
              </a:r>
              <a:r>
                <a:rPr lang="en-US" altLang="en-US" sz="1200" b="1" baseline="30000">
                  <a:solidFill>
                    <a:srgbClr val="CC0000"/>
                  </a:solidFill>
                </a:rPr>
                <a:t>+</a:t>
              </a:r>
              <a:endParaRPr lang="en-US" altLang="en-US" sz="1200" b="1">
                <a:solidFill>
                  <a:srgbClr val="CC0000"/>
                </a:solidFill>
              </a:endParaRPr>
            </a:p>
          </p:txBody>
        </p:sp>
        <p:sp>
          <p:nvSpPr>
            <p:cNvPr id="40982" name="Rectangle 26">
              <a:extLst>
                <a:ext uri="{FF2B5EF4-FFF2-40B4-BE49-F238E27FC236}">
                  <a16:creationId xmlns:a16="http://schemas.microsoft.com/office/drawing/2014/main" id="{7109D71E-58D3-E244-8DD1-1D8432A8BF88}"/>
                </a:ext>
              </a:extLst>
            </p:cNvPr>
            <p:cNvSpPr>
              <a:spLocks noChangeArrowheads="1"/>
            </p:cNvSpPr>
            <p:nvPr/>
          </p:nvSpPr>
          <p:spPr bwMode="auto">
            <a:xfrm>
              <a:off x="4063" y="441"/>
              <a:ext cx="155"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200" b="1">
                  <a:solidFill>
                    <a:srgbClr val="CC0000"/>
                  </a:solidFill>
                </a:rPr>
                <a:t>H</a:t>
              </a:r>
              <a:r>
                <a:rPr lang="en-US" altLang="en-US" sz="1200" b="1" baseline="30000">
                  <a:solidFill>
                    <a:srgbClr val="CC0000"/>
                  </a:solidFill>
                </a:rPr>
                <a:t>+</a:t>
              </a:r>
              <a:endParaRPr lang="en-US" altLang="en-US" sz="1200" b="1">
                <a:solidFill>
                  <a:srgbClr val="CC0000"/>
                </a:solidFill>
              </a:endParaRPr>
            </a:p>
          </p:txBody>
        </p:sp>
        <p:sp>
          <p:nvSpPr>
            <p:cNvPr id="40983" name="Rectangle 27">
              <a:extLst>
                <a:ext uri="{FF2B5EF4-FFF2-40B4-BE49-F238E27FC236}">
                  <a16:creationId xmlns:a16="http://schemas.microsoft.com/office/drawing/2014/main" id="{B437D47E-4249-5644-ACD3-AB3A0A465D9A}"/>
                </a:ext>
              </a:extLst>
            </p:cNvPr>
            <p:cNvSpPr>
              <a:spLocks noChangeArrowheads="1"/>
            </p:cNvSpPr>
            <p:nvPr/>
          </p:nvSpPr>
          <p:spPr bwMode="auto">
            <a:xfrm>
              <a:off x="3709" y="284"/>
              <a:ext cx="155"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200" b="1">
                  <a:solidFill>
                    <a:srgbClr val="CC0000"/>
                  </a:solidFill>
                </a:rPr>
                <a:t>H</a:t>
              </a:r>
              <a:r>
                <a:rPr lang="en-US" altLang="en-US" sz="1200" b="1" baseline="30000">
                  <a:solidFill>
                    <a:srgbClr val="CC0000"/>
                  </a:solidFill>
                </a:rPr>
                <a:t>+</a:t>
              </a:r>
              <a:endParaRPr lang="en-US" altLang="en-US" sz="1200" b="1">
                <a:solidFill>
                  <a:srgbClr val="CC0000"/>
                </a:solidFill>
              </a:endParaRPr>
            </a:p>
          </p:txBody>
        </p:sp>
      </p:grpSp>
      <p:sp>
        <p:nvSpPr>
          <p:cNvPr id="40971" name="Rectangle 28">
            <a:extLst>
              <a:ext uri="{FF2B5EF4-FFF2-40B4-BE49-F238E27FC236}">
                <a16:creationId xmlns:a16="http://schemas.microsoft.com/office/drawing/2014/main" id="{3B09E3FC-7C15-BD4E-B992-6B29E6B9DFAC}"/>
              </a:ext>
            </a:extLst>
          </p:cNvPr>
          <p:cNvSpPr>
            <a:spLocks noChangeArrowheads="1"/>
          </p:cNvSpPr>
          <p:nvPr/>
        </p:nvSpPr>
        <p:spPr bwMode="auto">
          <a:xfrm>
            <a:off x="6138863" y="5603875"/>
            <a:ext cx="568325" cy="428625"/>
          </a:xfrm>
          <a:prstGeom prst="rect">
            <a:avLst/>
          </a:prstGeom>
          <a:solidFill>
            <a:srgbClr val="EECB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03486" name="AutoShape 30">
            <a:extLst>
              <a:ext uri="{FF2B5EF4-FFF2-40B4-BE49-F238E27FC236}">
                <a16:creationId xmlns:a16="http://schemas.microsoft.com/office/drawing/2014/main" id="{41D41342-B704-7F49-8F45-E2C57FDB2EF5}"/>
              </a:ext>
            </a:extLst>
          </p:cNvPr>
          <p:cNvSpPr>
            <a:spLocks noChangeArrowheads="1"/>
          </p:cNvSpPr>
          <p:nvPr/>
        </p:nvSpPr>
        <p:spPr bwMode="auto">
          <a:xfrm>
            <a:off x="5924550" y="5556250"/>
            <a:ext cx="871538" cy="571500"/>
          </a:xfrm>
          <a:prstGeom prst="irregularSeal1">
            <a:avLst/>
          </a:prstGeom>
          <a:solidFill>
            <a:srgbClr val="FFEA18"/>
          </a:solidFill>
          <a:ln w="571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ATP</a:t>
            </a:r>
            <a:endParaRPr lang="en-US" altLang="en-US" sz="4400" b="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3460"/>
                                        </p:tgtEl>
                                        <p:attrNameLst>
                                          <p:attrName>style.visibility</p:attrName>
                                        </p:attrNameLst>
                                      </p:cBhvr>
                                      <p:to>
                                        <p:strVal val="visible"/>
                                      </p:to>
                                    </p:set>
                                    <p:animEffect transition="in" filter="wipe(left)">
                                      <p:cBhvr>
                                        <p:cTn id="7" dur="500"/>
                                        <p:tgtEl>
                                          <p:spTgt spid="40346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3461"/>
                                        </p:tgtEl>
                                        <p:attrNameLst>
                                          <p:attrName>style.visibility</p:attrName>
                                        </p:attrNameLst>
                                      </p:cBhvr>
                                      <p:to>
                                        <p:strVal val="visible"/>
                                      </p:to>
                                    </p:set>
                                    <p:animEffect transition="in" filter="wipe(left)">
                                      <p:cBhvr>
                                        <p:cTn id="12" dur="500"/>
                                        <p:tgtEl>
                                          <p:spTgt spid="403461"/>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403462"/>
                                        </p:tgtEl>
                                        <p:attrNameLst>
                                          <p:attrName>style.visibility</p:attrName>
                                        </p:attrNameLst>
                                      </p:cBhvr>
                                      <p:to>
                                        <p:strVal val="visible"/>
                                      </p:to>
                                    </p:set>
                                    <p:animEffect transition="in" filter="wipe(up)">
                                      <p:cBhvr>
                                        <p:cTn id="17" dur="500"/>
                                        <p:tgtEl>
                                          <p:spTgt spid="403462"/>
                                        </p:tgtEl>
                                      </p:cBhvr>
                                    </p:animEffect>
                                  </p:childTnLst>
                                  <p:subTnLst>
                                    <p:audio>
                                      <p:cMediaNode>
                                        <p:cTn display="0" masterRel="sameClick">
                                          <p:stCondLst>
                                            <p:cond evt="begin" delay="0">
                                              <p:tn val="15"/>
                                            </p:cond>
                                          </p:stCondLst>
                                          <p:endCondLst>
                                            <p:cond evt="onStopAudio" delay="0">
                                              <p:tgtEl>
                                                <p:sldTgt/>
                                              </p:tgtEl>
                                            </p:cond>
                                          </p:endCondLst>
                                        </p:cTn>
                                        <p:tgtEl>
                                          <p:sndTgt r:embed="rId4" name="Arrow"/>
                                        </p:tgtEl>
                                      </p:cMediaNode>
                                    </p:audio>
                                  </p:subTnLst>
                                </p:cTn>
                              </p:par>
                            </p:childTnLst>
                          </p:cTn>
                        </p:par>
                        <p:par>
                          <p:cTn id="18" fill="hold" nodeType="afterGroup">
                            <p:stCondLst>
                              <p:cond delay="500"/>
                            </p:stCondLst>
                            <p:childTnLst>
                              <p:par>
                                <p:cTn id="19" presetID="22" presetClass="entr" presetSubtype="1" fill="hold" nodeType="afterEffect">
                                  <p:stCondLst>
                                    <p:cond delay="0"/>
                                  </p:stCondLst>
                                  <p:childTnLst>
                                    <p:set>
                                      <p:cBhvr>
                                        <p:cTn id="20" dur="1" fill="hold">
                                          <p:stCondLst>
                                            <p:cond delay="0"/>
                                          </p:stCondLst>
                                        </p:cTn>
                                        <p:tgtEl>
                                          <p:spTgt spid="403463"/>
                                        </p:tgtEl>
                                        <p:attrNameLst>
                                          <p:attrName>style.visibility</p:attrName>
                                        </p:attrNameLst>
                                      </p:cBhvr>
                                      <p:to>
                                        <p:strVal val="visible"/>
                                      </p:to>
                                    </p:set>
                                    <p:animEffect transition="in" filter="wipe(up)">
                                      <p:cBhvr>
                                        <p:cTn id="21" dur="500"/>
                                        <p:tgtEl>
                                          <p:spTgt spid="403463"/>
                                        </p:tgtEl>
                                      </p:cBhvr>
                                    </p:animEffect>
                                  </p:childTnLst>
                                  <p:subTnLst>
                                    <p:audio>
                                      <p:cMediaNode>
                                        <p:cTn display="0" masterRel="sameClick">
                                          <p:stCondLst>
                                            <p:cond evt="begin" delay="0">
                                              <p:tn val="19"/>
                                            </p:cond>
                                          </p:stCondLst>
                                          <p:endCondLst>
                                            <p:cond evt="onStopAudio" delay="0">
                                              <p:tgtEl>
                                                <p:sldTgt/>
                                              </p:tgtEl>
                                            </p:cond>
                                          </p:endCondLst>
                                        </p:cTn>
                                        <p:tgtEl>
                                          <p:sndTgt r:embed="rId4" name="Arrow"/>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403459">
                                            <p:txEl>
                                              <p:pRg st="0" end="0"/>
                                            </p:txEl>
                                          </p:spTgt>
                                        </p:tgtEl>
                                        <p:attrNameLst>
                                          <p:attrName>style.visibility</p:attrName>
                                        </p:attrNameLst>
                                      </p:cBhvr>
                                      <p:to>
                                        <p:strVal val="visible"/>
                                      </p:to>
                                    </p:set>
                                    <p:anim calcmode="lin" valueType="num">
                                      <p:cBhvr additive="base">
                                        <p:cTn id="26" dur="500" fill="hold"/>
                                        <p:tgtEl>
                                          <p:spTgt spid="403459">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40345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5" name="Whoosh"/>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403459">
                                            <p:txEl>
                                              <p:pRg st="1" end="1"/>
                                            </p:txEl>
                                          </p:spTgt>
                                        </p:tgtEl>
                                        <p:attrNameLst>
                                          <p:attrName>style.visibility</p:attrName>
                                        </p:attrNameLst>
                                      </p:cBhvr>
                                      <p:to>
                                        <p:strVal val="visible"/>
                                      </p:to>
                                    </p:set>
                                    <p:anim calcmode="lin" valueType="num">
                                      <p:cBhvr additive="base">
                                        <p:cTn id="32" dur="500" fill="hold"/>
                                        <p:tgtEl>
                                          <p:spTgt spid="403459">
                                            <p:txEl>
                                              <p:pRg st="1" end="1"/>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0345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5" name="Whoosh"/>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403459">
                                            <p:txEl>
                                              <p:pRg st="2" end="2"/>
                                            </p:txEl>
                                          </p:spTgt>
                                        </p:tgtEl>
                                        <p:attrNameLst>
                                          <p:attrName>style.visibility</p:attrName>
                                        </p:attrNameLst>
                                      </p:cBhvr>
                                      <p:to>
                                        <p:strVal val="visible"/>
                                      </p:to>
                                    </p:set>
                                    <p:anim calcmode="lin" valueType="num">
                                      <p:cBhvr additive="base">
                                        <p:cTn id="38" dur="500" fill="hold"/>
                                        <p:tgtEl>
                                          <p:spTgt spid="403459">
                                            <p:txEl>
                                              <p:pRg st="2" end="2"/>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40345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Whoosh"/>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403459">
                                            <p:txEl>
                                              <p:pRg st="3" end="3"/>
                                            </p:txEl>
                                          </p:spTgt>
                                        </p:tgtEl>
                                        <p:attrNameLst>
                                          <p:attrName>style.visibility</p:attrName>
                                        </p:attrNameLst>
                                      </p:cBhvr>
                                      <p:to>
                                        <p:strVal val="visible"/>
                                      </p:to>
                                    </p:set>
                                    <p:anim calcmode="lin" valueType="num">
                                      <p:cBhvr additive="base">
                                        <p:cTn id="44" dur="500" fill="hold"/>
                                        <p:tgtEl>
                                          <p:spTgt spid="403459">
                                            <p:txEl>
                                              <p:pRg st="3" end="3"/>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40345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5" name="Whoosh"/>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403459">
                                            <p:txEl>
                                              <p:pRg st="4" end="4"/>
                                            </p:txEl>
                                          </p:spTgt>
                                        </p:tgtEl>
                                        <p:attrNameLst>
                                          <p:attrName>style.visibility</p:attrName>
                                        </p:attrNameLst>
                                      </p:cBhvr>
                                      <p:to>
                                        <p:strVal val="visible"/>
                                      </p:to>
                                    </p:set>
                                    <p:anim calcmode="lin" valueType="num">
                                      <p:cBhvr additive="base">
                                        <p:cTn id="50" dur="500" fill="hold"/>
                                        <p:tgtEl>
                                          <p:spTgt spid="403459">
                                            <p:txEl>
                                              <p:pRg st="4" end="4"/>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40345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5" name="Whoosh"/>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403459">
                                            <p:txEl>
                                              <p:pRg st="5" end="5"/>
                                            </p:txEl>
                                          </p:spTgt>
                                        </p:tgtEl>
                                        <p:attrNameLst>
                                          <p:attrName>style.visibility</p:attrName>
                                        </p:attrNameLst>
                                      </p:cBhvr>
                                      <p:to>
                                        <p:strVal val="visible"/>
                                      </p:to>
                                    </p:set>
                                    <p:anim calcmode="lin" valueType="num">
                                      <p:cBhvr additive="base">
                                        <p:cTn id="56" dur="500" fill="hold"/>
                                        <p:tgtEl>
                                          <p:spTgt spid="403459">
                                            <p:txEl>
                                              <p:pRg st="5" end="5"/>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40345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5" name="Whoosh"/>
                                        </p:tgtEl>
                                      </p:cMediaNode>
                                    </p:audio>
                                  </p:sub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403459">
                                            <p:txEl>
                                              <p:pRg st="6" end="6"/>
                                            </p:txEl>
                                          </p:spTgt>
                                        </p:tgtEl>
                                        <p:attrNameLst>
                                          <p:attrName>style.visibility</p:attrName>
                                        </p:attrNameLst>
                                      </p:cBhvr>
                                      <p:to>
                                        <p:strVal val="visible"/>
                                      </p:to>
                                    </p:set>
                                    <p:anim calcmode="lin" valueType="num">
                                      <p:cBhvr additive="base">
                                        <p:cTn id="62" dur="500" fill="hold"/>
                                        <p:tgtEl>
                                          <p:spTgt spid="403459">
                                            <p:txEl>
                                              <p:pRg st="6" end="6"/>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403459">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5" name="Whoosh"/>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6" presetClass="entr" presetSubtype="32" fill="hold" grpId="0" nodeType="clickEffect">
                                  <p:stCondLst>
                                    <p:cond delay="0"/>
                                  </p:stCondLst>
                                  <p:childTnLst>
                                    <p:set>
                                      <p:cBhvr>
                                        <p:cTn id="67" dur="1" fill="hold">
                                          <p:stCondLst>
                                            <p:cond delay="0"/>
                                          </p:stCondLst>
                                        </p:cTn>
                                        <p:tgtEl>
                                          <p:spTgt spid="403486"/>
                                        </p:tgtEl>
                                        <p:attrNameLst>
                                          <p:attrName>style.visibility</p:attrName>
                                        </p:attrNameLst>
                                      </p:cBhvr>
                                      <p:to>
                                        <p:strVal val="visible"/>
                                      </p:to>
                                    </p:set>
                                    <p:animEffect transition="in" filter="circle(out)">
                                      <p:cBhvr>
                                        <p:cTn id="68" dur="1000"/>
                                        <p:tgtEl>
                                          <p:spTgt spid="403486"/>
                                        </p:tgtEl>
                                      </p:cBhvr>
                                    </p:animEffect>
                                  </p:childTnLst>
                                  <p:subTnLst>
                                    <p:audio>
                                      <p:cMediaNode>
                                        <p:cTn display="0" masterRel="sameClick">
                                          <p:stCondLst>
                                            <p:cond evt="begin" delay="0">
                                              <p:tn val="66"/>
                                            </p:cond>
                                          </p:stCondLst>
                                          <p:endCondLst>
                                            <p:cond evt="onStopAudio" delay="0">
                                              <p:tgtEl>
                                                <p:sldTgt/>
                                              </p:tgtEl>
                                            </p:cond>
                                          </p:endCondLst>
                                        </p:cTn>
                                        <p:tgtEl>
                                          <p:sndTgt r:embed="rId6" name="Explosion"/>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03459">
                                            <p:txEl>
                                              <p:pRg st="7" end="7"/>
                                            </p:txEl>
                                          </p:spTgt>
                                        </p:tgtEl>
                                        <p:attrNameLst>
                                          <p:attrName>style.visibility</p:attrName>
                                        </p:attrNameLst>
                                      </p:cBhvr>
                                      <p:to>
                                        <p:strVal val="visible"/>
                                      </p:to>
                                    </p:set>
                                    <p:anim calcmode="lin" valueType="num">
                                      <p:cBhvr additive="base">
                                        <p:cTn id="73" dur="500" fill="hold"/>
                                        <p:tgtEl>
                                          <p:spTgt spid="403459">
                                            <p:txEl>
                                              <p:pRg st="7" end="7"/>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403459">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5"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59" grpId="0" build="p" bldLvl="2" autoUpdateAnimBg="0"/>
      <p:bldP spid="403460" grpId="0" animBg="1" autoUpdateAnimBg="0"/>
      <p:bldP spid="403461" grpId="0" animBg="1" autoUpdateAnimBg="0"/>
      <p:bldP spid="403486"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6">
            <a:extLst>
              <a:ext uri="{FF2B5EF4-FFF2-40B4-BE49-F238E27FC236}">
                <a16:creationId xmlns:a16="http://schemas.microsoft.com/office/drawing/2014/main" id="{00E217C3-9419-A04C-9F5E-2F6B3E0D83FC}"/>
              </a:ext>
            </a:extLst>
          </p:cNvPr>
          <p:cNvSpPr>
            <a:spLocks noChangeArrowheads="1"/>
          </p:cNvSpPr>
          <p:nvPr/>
        </p:nvSpPr>
        <p:spPr bwMode="auto">
          <a:xfrm>
            <a:off x="158750" y="6326188"/>
            <a:ext cx="873125" cy="531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3011" name="Picture 2">
            <a:extLst>
              <a:ext uri="{FF2B5EF4-FFF2-40B4-BE49-F238E27FC236}">
                <a16:creationId xmlns:a16="http://schemas.microsoft.com/office/drawing/2014/main" id="{D99AB005-C488-DB41-A179-6348B40B87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253"/>
          <a:stretch>
            <a:fillRect/>
          </a:stretch>
        </p:blipFill>
        <p:spPr bwMode="auto">
          <a:xfrm>
            <a:off x="754063" y="1368425"/>
            <a:ext cx="81534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3">
            <a:extLst>
              <a:ext uri="{FF2B5EF4-FFF2-40B4-BE49-F238E27FC236}">
                <a16:creationId xmlns:a16="http://schemas.microsoft.com/office/drawing/2014/main" id="{2979AFE0-4066-374A-AEF2-9226746DAD2D}"/>
              </a:ext>
            </a:extLst>
          </p:cNvPr>
          <p:cNvSpPr>
            <a:spLocks noGrp="1" noChangeArrowheads="1"/>
          </p:cNvSpPr>
          <p:nvPr>
            <p:ph type="title"/>
          </p:nvPr>
        </p:nvSpPr>
        <p:spPr>
          <a:noFill/>
        </p:spPr>
        <p:txBody>
          <a:bodyPr/>
          <a:lstStyle/>
          <a:p>
            <a:pPr eaLnBrk="1" hangingPunct="1"/>
            <a:r>
              <a:rPr lang="en-US" altLang="en-US"/>
              <a:t>Pigments of photosynthesis </a:t>
            </a:r>
          </a:p>
        </p:txBody>
      </p:sp>
      <p:sp>
        <p:nvSpPr>
          <p:cNvPr id="391172" name="Rectangle 4" descr="Rectangle: Click to edit Master text styles&#13;&#10;Second level&#13;&#10;Third level&#13;&#10;Fourth level&#13;&#10;Fifth level">
            <a:extLst>
              <a:ext uri="{FF2B5EF4-FFF2-40B4-BE49-F238E27FC236}">
                <a16:creationId xmlns:a16="http://schemas.microsoft.com/office/drawing/2014/main" id="{EAD372C9-5B1A-0847-852A-0EA4C2076652}"/>
              </a:ext>
            </a:extLst>
          </p:cNvPr>
          <p:cNvSpPr>
            <a:spLocks noGrp="1" noChangeArrowheads="1"/>
          </p:cNvSpPr>
          <p:nvPr>
            <p:ph type="body" idx="1"/>
          </p:nvPr>
        </p:nvSpPr>
        <p:spPr>
          <a:xfrm>
            <a:off x="55563" y="4859338"/>
            <a:ext cx="5932487" cy="1846262"/>
          </a:xfrm>
          <a:noFill/>
        </p:spPr>
        <p:txBody>
          <a:bodyPr/>
          <a:lstStyle/>
          <a:p>
            <a:pPr marL="285750" indent="-285750" eaLnBrk="1" hangingPunct="1">
              <a:lnSpc>
                <a:spcPct val="90000"/>
              </a:lnSpc>
            </a:pPr>
            <a:r>
              <a:rPr lang="en-US" altLang="en-US" sz="2600" dirty="0"/>
              <a:t>Chlorophylls &amp; other pigments</a:t>
            </a:r>
          </a:p>
          <a:p>
            <a:pPr lvl="1" eaLnBrk="1" hangingPunct="1">
              <a:lnSpc>
                <a:spcPct val="90000"/>
              </a:lnSpc>
            </a:pPr>
            <a:r>
              <a:rPr lang="en-US" altLang="en-US" sz="2400" dirty="0">
                <a:ea typeface="ＭＳ Ｐゴシック" panose="020B0600070205080204" pitchFamily="34" charset="-128"/>
              </a:rPr>
              <a:t>embedded in thylakoid membrane</a:t>
            </a:r>
          </a:p>
          <a:p>
            <a:pPr lvl="1" eaLnBrk="1" hangingPunct="1">
              <a:lnSpc>
                <a:spcPct val="90000"/>
              </a:lnSpc>
            </a:pPr>
            <a:r>
              <a:rPr lang="en-US" altLang="en-US" sz="2400" dirty="0">
                <a:ea typeface="ＭＳ Ｐゴシック" panose="020B0600070205080204" pitchFamily="34" charset="-128"/>
              </a:rPr>
              <a:t>arranged in a “</a:t>
            </a:r>
            <a:r>
              <a:rPr lang="en-US" altLang="en-US" sz="2400" u="sng" dirty="0">
                <a:solidFill>
                  <a:srgbClr val="CC0000"/>
                </a:solidFill>
                <a:ea typeface="ＭＳ Ｐゴシック" panose="020B0600070205080204" pitchFamily="34" charset="-128"/>
              </a:rPr>
              <a:t>photosystem</a:t>
            </a:r>
            <a:r>
              <a:rPr lang="en-US" altLang="en-US" sz="2400" dirty="0">
                <a:ea typeface="ＭＳ Ｐゴシック" panose="020B0600070205080204" pitchFamily="34" charset="-128"/>
              </a:rPr>
              <a:t>”</a:t>
            </a:r>
          </a:p>
          <a:p>
            <a:pPr lvl="2" eaLnBrk="1" hangingPunct="1">
              <a:lnSpc>
                <a:spcPct val="90000"/>
              </a:lnSpc>
            </a:pPr>
            <a:r>
              <a:rPr lang="en-US" altLang="en-US" sz="2000" dirty="0">
                <a:ea typeface="ＭＳ Ｐゴシック" panose="020B0600070205080204" pitchFamily="34" charset="-128"/>
              </a:rPr>
              <a:t>collection of molecules</a:t>
            </a:r>
          </a:p>
          <a:p>
            <a:pPr lvl="1" eaLnBrk="1" hangingPunct="1">
              <a:lnSpc>
                <a:spcPct val="90000"/>
              </a:lnSpc>
            </a:pPr>
            <a:r>
              <a:rPr lang="en-US" altLang="en-US" sz="2400" dirty="0">
                <a:ea typeface="ＭＳ Ｐゴシック" panose="020B0600070205080204" pitchFamily="34" charset="-128"/>
              </a:rPr>
              <a:t>structure-function relationship</a:t>
            </a:r>
          </a:p>
        </p:txBody>
      </p:sp>
      <p:pic>
        <p:nvPicPr>
          <p:cNvPr id="391175" name="Picture 7" descr="penguinL">
            <a:extLst>
              <a:ext uri="{FF2B5EF4-FFF2-40B4-BE49-F238E27FC236}">
                <a16:creationId xmlns:a16="http://schemas.microsoft.com/office/drawing/2014/main" id="{71143AD5-78CE-B449-ADBD-FB1E43A007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5489575"/>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76" name="AutoShape 8">
            <a:extLst>
              <a:ext uri="{FF2B5EF4-FFF2-40B4-BE49-F238E27FC236}">
                <a16:creationId xmlns:a16="http://schemas.microsoft.com/office/drawing/2014/main" id="{923FC7C3-F9D8-9D4C-866B-2DA5C6B423FE}"/>
              </a:ext>
            </a:extLst>
          </p:cNvPr>
          <p:cNvSpPr>
            <a:spLocks noChangeArrowheads="1"/>
          </p:cNvSpPr>
          <p:nvPr/>
        </p:nvSpPr>
        <p:spPr bwMode="auto">
          <a:xfrm>
            <a:off x="6497638" y="3519488"/>
            <a:ext cx="2433637" cy="1265237"/>
          </a:xfrm>
          <a:prstGeom prst="wedgeEllipseCallout">
            <a:avLst>
              <a:gd name="adj1" fmla="val 13472"/>
              <a:gd name="adj2" fmla="val 118634"/>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How does this</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molecular structure</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fit its function?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1172">
                                            <p:txEl>
                                              <p:pRg st="0" end="0"/>
                                            </p:txEl>
                                          </p:spTgt>
                                        </p:tgtEl>
                                        <p:attrNameLst>
                                          <p:attrName>style.visibility</p:attrName>
                                        </p:attrNameLst>
                                      </p:cBhvr>
                                      <p:to>
                                        <p:strVal val="visible"/>
                                      </p:to>
                                    </p:set>
                                    <p:anim calcmode="lin" valueType="num">
                                      <p:cBhvr additive="base">
                                        <p:cTn id="7" dur="500" fill="hold"/>
                                        <p:tgtEl>
                                          <p:spTgt spid="3911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1172">
                                            <p:txEl>
                                              <p:pRg st="1" end="1"/>
                                            </p:txEl>
                                          </p:spTgt>
                                        </p:tgtEl>
                                        <p:attrNameLst>
                                          <p:attrName>style.visibility</p:attrName>
                                        </p:attrNameLst>
                                      </p:cBhvr>
                                      <p:to>
                                        <p:strVal val="visible"/>
                                      </p:to>
                                    </p:set>
                                    <p:anim calcmode="lin" valueType="num">
                                      <p:cBhvr additive="base">
                                        <p:cTn id="13" dur="500" fill="hold"/>
                                        <p:tgtEl>
                                          <p:spTgt spid="3911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117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1172">
                                            <p:txEl>
                                              <p:pRg st="2" end="2"/>
                                            </p:txEl>
                                          </p:spTgt>
                                        </p:tgtEl>
                                        <p:attrNameLst>
                                          <p:attrName>style.visibility</p:attrName>
                                        </p:attrNameLst>
                                      </p:cBhvr>
                                      <p:to>
                                        <p:strVal val="visible"/>
                                      </p:to>
                                    </p:set>
                                    <p:anim calcmode="lin" valueType="num">
                                      <p:cBhvr additive="base">
                                        <p:cTn id="19" dur="500" fill="hold"/>
                                        <p:tgtEl>
                                          <p:spTgt spid="39117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117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par>
                                <p:cTn id="21" presetID="2" presetClass="entr" presetSubtype="8" fill="hold" grpId="0" nodeType="withEffect">
                                  <p:stCondLst>
                                    <p:cond delay="0"/>
                                  </p:stCondLst>
                                  <p:childTnLst>
                                    <p:set>
                                      <p:cBhvr>
                                        <p:cTn id="22" dur="1" fill="hold">
                                          <p:stCondLst>
                                            <p:cond delay="0"/>
                                          </p:stCondLst>
                                        </p:cTn>
                                        <p:tgtEl>
                                          <p:spTgt spid="391172">
                                            <p:txEl>
                                              <p:pRg st="3" end="3"/>
                                            </p:txEl>
                                          </p:spTgt>
                                        </p:tgtEl>
                                        <p:attrNameLst>
                                          <p:attrName>style.visibility</p:attrName>
                                        </p:attrNameLst>
                                      </p:cBhvr>
                                      <p:to>
                                        <p:strVal val="visible"/>
                                      </p:to>
                                    </p:set>
                                    <p:anim calcmode="lin" valueType="num">
                                      <p:cBhvr additive="base">
                                        <p:cTn id="23" dur="500" fill="hold"/>
                                        <p:tgtEl>
                                          <p:spTgt spid="391172">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91172">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1172">
                                            <p:txEl>
                                              <p:pRg st="4" end="4"/>
                                            </p:txEl>
                                          </p:spTgt>
                                        </p:tgtEl>
                                        <p:attrNameLst>
                                          <p:attrName>style.visibility</p:attrName>
                                        </p:attrNameLst>
                                      </p:cBhvr>
                                      <p:to>
                                        <p:strVal val="visible"/>
                                      </p:to>
                                    </p:set>
                                    <p:anim calcmode="lin" valueType="num">
                                      <p:cBhvr additive="base">
                                        <p:cTn id="29" dur="500" fill="hold"/>
                                        <p:tgtEl>
                                          <p:spTgt spid="391172">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91172">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nodeType="clickEffect">
                                  <p:stCondLst>
                                    <p:cond delay="0"/>
                                  </p:stCondLst>
                                  <p:childTnLst>
                                    <p:set>
                                      <p:cBhvr>
                                        <p:cTn id="34" dur="1" fill="hold">
                                          <p:stCondLst>
                                            <p:cond delay="0"/>
                                          </p:stCondLst>
                                        </p:cTn>
                                        <p:tgtEl>
                                          <p:spTgt spid="391175"/>
                                        </p:tgtEl>
                                        <p:attrNameLst>
                                          <p:attrName>style.visibility</p:attrName>
                                        </p:attrNameLst>
                                      </p:cBhvr>
                                      <p:to>
                                        <p:strVal val="visible"/>
                                      </p:to>
                                    </p:set>
                                    <p:animEffect transition="in" filter="wipe(down)">
                                      <p:cBhvr>
                                        <p:cTn id="35" dur="500"/>
                                        <p:tgtEl>
                                          <p:spTgt spid="391175"/>
                                        </p:tgtEl>
                                      </p:cBhvr>
                                    </p:animEffect>
                                  </p:childTnLst>
                                </p:cTn>
                              </p:par>
                            </p:childTnLst>
                          </p:cTn>
                        </p:par>
                        <p:par>
                          <p:cTn id="36" fill="hold" nodeType="afterGroup">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391176"/>
                                        </p:tgtEl>
                                        <p:attrNameLst>
                                          <p:attrName>style.visibility</p:attrName>
                                        </p:attrNameLst>
                                      </p:cBhvr>
                                      <p:to>
                                        <p:strVal val="visible"/>
                                      </p:to>
                                    </p:set>
                                    <p:animEffect transition="in" filter="wipe(down)">
                                      <p:cBhvr>
                                        <p:cTn id="39" dur="500"/>
                                        <p:tgtEl>
                                          <p:spTgt spid="391176"/>
                                        </p:tgtEl>
                                      </p:cBhvr>
                                    </p:animEffect>
                                  </p:childTnLst>
                                  <p:subTnLst>
                                    <p:audio>
                                      <p:cMediaNode>
                                        <p:cTn display="0" masterRel="sameClick">
                                          <p:stCondLst>
                                            <p:cond evt="begin" delay="0">
                                              <p:tn val="37"/>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2" grpId="0" build="p" autoUpdateAnimBg="0"/>
      <p:bldP spid="391176"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7CFF359-5201-CB4D-86C0-EBA1DDD71D90}"/>
              </a:ext>
            </a:extLst>
          </p:cNvPr>
          <p:cNvSpPr>
            <a:spLocks noGrp="1" noChangeArrowheads="1"/>
          </p:cNvSpPr>
          <p:nvPr>
            <p:ph type="title"/>
          </p:nvPr>
        </p:nvSpPr>
        <p:spPr/>
        <p:txBody>
          <a:bodyPr/>
          <a:lstStyle/>
          <a:p>
            <a:pPr eaLnBrk="1" hangingPunct="1"/>
            <a:r>
              <a:rPr lang="en-US" altLang="en-US"/>
              <a:t>A Look at Light</a:t>
            </a:r>
          </a:p>
        </p:txBody>
      </p:sp>
      <p:pic>
        <p:nvPicPr>
          <p:cNvPr id="45059" name="Picture 4">
            <a:extLst>
              <a:ext uri="{FF2B5EF4-FFF2-40B4-BE49-F238E27FC236}">
                <a16:creationId xmlns:a16="http://schemas.microsoft.com/office/drawing/2014/main" id="{B5991B44-A076-AD49-A835-BAC3E2E0E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465"/>
          <a:stretch>
            <a:fillRect/>
          </a:stretch>
        </p:blipFill>
        <p:spPr bwMode="auto">
          <a:xfrm>
            <a:off x="990600" y="1617663"/>
            <a:ext cx="7467600"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3" descr="Rectangle: Click to edit Master text styles&#13;&#10;Second level&#13;&#10;Third level&#13;&#10;Fourth level&#13;&#10;Fifth level">
            <a:extLst>
              <a:ext uri="{FF2B5EF4-FFF2-40B4-BE49-F238E27FC236}">
                <a16:creationId xmlns:a16="http://schemas.microsoft.com/office/drawing/2014/main" id="{D68BDECC-C2DB-264E-8BF8-080681B570D1}"/>
              </a:ext>
            </a:extLst>
          </p:cNvPr>
          <p:cNvSpPr>
            <a:spLocks noGrp="1" noChangeArrowheads="1"/>
          </p:cNvSpPr>
          <p:nvPr>
            <p:ph type="body" idx="1"/>
          </p:nvPr>
        </p:nvSpPr>
        <p:spPr>
          <a:xfrm>
            <a:off x="838200" y="1260475"/>
            <a:ext cx="7772400" cy="533400"/>
          </a:xfrm>
        </p:spPr>
        <p:txBody>
          <a:bodyPr/>
          <a:lstStyle/>
          <a:p>
            <a:pPr eaLnBrk="1" hangingPunct="1">
              <a:lnSpc>
                <a:spcPct val="90000"/>
              </a:lnSpc>
            </a:pPr>
            <a:r>
              <a:rPr lang="en-US" altLang="en-US"/>
              <a:t>The spectrum of color </a:t>
            </a:r>
          </a:p>
        </p:txBody>
      </p:sp>
      <p:sp>
        <p:nvSpPr>
          <p:cNvPr id="438277" name="Rectangle 5">
            <a:extLst>
              <a:ext uri="{FF2B5EF4-FFF2-40B4-BE49-F238E27FC236}">
                <a16:creationId xmlns:a16="http://schemas.microsoft.com/office/drawing/2014/main" id="{DF42DE40-32EA-D245-8CF8-53955A4A290D}"/>
              </a:ext>
            </a:extLst>
          </p:cNvPr>
          <p:cNvSpPr>
            <a:spLocks noChangeArrowheads="1"/>
          </p:cNvSpPr>
          <p:nvPr/>
        </p:nvSpPr>
        <p:spPr bwMode="auto">
          <a:xfrm>
            <a:off x="6283325" y="5010150"/>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R</a:t>
            </a:r>
          </a:p>
        </p:txBody>
      </p:sp>
      <p:sp>
        <p:nvSpPr>
          <p:cNvPr id="438284" name="Rectangle 12">
            <a:extLst>
              <a:ext uri="{FF2B5EF4-FFF2-40B4-BE49-F238E27FC236}">
                <a16:creationId xmlns:a16="http://schemas.microsoft.com/office/drawing/2014/main" id="{D9A7B8F4-7D18-5F49-AB3C-1E4DC310D4B8}"/>
              </a:ext>
            </a:extLst>
          </p:cNvPr>
          <p:cNvSpPr>
            <a:spLocks noChangeArrowheads="1"/>
          </p:cNvSpPr>
          <p:nvPr/>
        </p:nvSpPr>
        <p:spPr bwMode="auto">
          <a:xfrm>
            <a:off x="5186363" y="5010150"/>
            <a:ext cx="4413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O</a:t>
            </a:r>
          </a:p>
        </p:txBody>
      </p:sp>
      <p:sp>
        <p:nvSpPr>
          <p:cNvPr id="438285" name="Rectangle 13">
            <a:extLst>
              <a:ext uri="{FF2B5EF4-FFF2-40B4-BE49-F238E27FC236}">
                <a16:creationId xmlns:a16="http://schemas.microsoft.com/office/drawing/2014/main" id="{E947DEEB-3D2B-3C42-893A-98408FFD160B}"/>
              </a:ext>
            </a:extLst>
          </p:cNvPr>
          <p:cNvSpPr>
            <a:spLocks noChangeArrowheads="1"/>
          </p:cNvSpPr>
          <p:nvPr/>
        </p:nvSpPr>
        <p:spPr bwMode="auto">
          <a:xfrm>
            <a:off x="4610100" y="5010150"/>
            <a:ext cx="4048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Y</a:t>
            </a:r>
          </a:p>
        </p:txBody>
      </p:sp>
      <p:sp>
        <p:nvSpPr>
          <p:cNvPr id="438286" name="Rectangle 14">
            <a:extLst>
              <a:ext uri="{FF2B5EF4-FFF2-40B4-BE49-F238E27FC236}">
                <a16:creationId xmlns:a16="http://schemas.microsoft.com/office/drawing/2014/main" id="{CD94A4D6-2A73-B74C-BEAA-200AF83A33DD}"/>
              </a:ext>
            </a:extLst>
          </p:cNvPr>
          <p:cNvSpPr>
            <a:spLocks noChangeArrowheads="1"/>
          </p:cNvSpPr>
          <p:nvPr/>
        </p:nvSpPr>
        <p:spPr bwMode="auto">
          <a:xfrm>
            <a:off x="3741738" y="5010150"/>
            <a:ext cx="4413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G</a:t>
            </a:r>
          </a:p>
        </p:txBody>
      </p:sp>
      <p:sp>
        <p:nvSpPr>
          <p:cNvPr id="438287" name="Rectangle 15">
            <a:extLst>
              <a:ext uri="{FF2B5EF4-FFF2-40B4-BE49-F238E27FC236}">
                <a16:creationId xmlns:a16="http://schemas.microsoft.com/office/drawing/2014/main" id="{94ED51BD-A4EC-A349-B377-4B74B3971C11}"/>
              </a:ext>
            </a:extLst>
          </p:cNvPr>
          <p:cNvSpPr>
            <a:spLocks noChangeArrowheads="1"/>
          </p:cNvSpPr>
          <p:nvPr/>
        </p:nvSpPr>
        <p:spPr bwMode="auto">
          <a:xfrm>
            <a:off x="3044825" y="5010150"/>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B</a:t>
            </a:r>
          </a:p>
        </p:txBody>
      </p:sp>
      <p:sp>
        <p:nvSpPr>
          <p:cNvPr id="438288" name="Rectangle 16">
            <a:extLst>
              <a:ext uri="{FF2B5EF4-FFF2-40B4-BE49-F238E27FC236}">
                <a16:creationId xmlns:a16="http://schemas.microsoft.com/office/drawing/2014/main" id="{FF4BFA59-447E-CB4A-A32E-7C5FE1044C9E}"/>
              </a:ext>
            </a:extLst>
          </p:cNvPr>
          <p:cNvSpPr>
            <a:spLocks noChangeArrowheads="1"/>
          </p:cNvSpPr>
          <p:nvPr/>
        </p:nvSpPr>
        <p:spPr bwMode="auto">
          <a:xfrm>
            <a:off x="2522538" y="5010150"/>
            <a:ext cx="2762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I</a:t>
            </a:r>
          </a:p>
        </p:txBody>
      </p:sp>
      <p:sp>
        <p:nvSpPr>
          <p:cNvPr id="438289" name="Rectangle 17">
            <a:extLst>
              <a:ext uri="{FF2B5EF4-FFF2-40B4-BE49-F238E27FC236}">
                <a16:creationId xmlns:a16="http://schemas.microsoft.com/office/drawing/2014/main" id="{57D28FD1-CBF4-954A-A3B9-2EBFCAA18B18}"/>
              </a:ext>
            </a:extLst>
          </p:cNvPr>
          <p:cNvSpPr>
            <a:spLocks noChangeArrowheads="1"/>
          </p:cNvSpPr>
          <p:nvPr/>
        </p:nvSpPr>
        <p:spPr bwMode="auto">
          <a:xfrm>
            <a:off x="1865313" y="5010150"/>
            <a:ext cx="4048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8277">
                                            <p:txEl>
                                              <p:pRg st="0" end="0"/>
                                            </p:txEl>
                                          </p:spTgt>
                                        </p:tgtEl>
                                        <p:attrNameLst>
                                          <p:attrName>style.visibility</p:attrName>
                                        </p:attrNameLst>
                                      </p:cBhvr>
                                      <p:to>
                                        <p:strVal val="visible"/>
                                      </p:to>
                                    </p:set>
                                    <p:animEffect transition="in" filter="wipe(left)">
                                      <p:cBhvr>
                                        <p:cTn id="7" dur="500"/>
                                        <p:tgtEl>
                                          <p:spTgt spid="43827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Pencil Check"/>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8284">
                                            <p:txEl>
                                              <p:pRg st="0" end="0"/>
                                            </p:txEl>
                                          </p:spTgt>
                                        </p:tgtEl>
                                        <p:attrNameLst>
                                          <p:attrName>style.visibility</p:attrName>
                                        </p:attrNameLst>
                                      </p:cBhvr>
                                      <p:to>
                                        <p:strVal val="visible"/>
                                      </p:to>
                                    </p:set>
                                    <p:animEffect transition="in" filter="wipe(left)">
                                      <p:cBhvr>
                                        <p:cTn id="12" dur="500"/>
                                        <p:tgtEl>
                                          <p:spTgt spid="438284">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Pencil Check"/>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8285">
                                            <p:txEl>
                                              <p:pRg st="0" end="0"/>
                                            </p:txEl>
                                          </p:spTgt>
                                        </p:tgtEl>
                                        <p:attrNameLst>
                                          <p:attrName>style.visibility</p:attrName>
                                        </p:attrNameLst>
                                      </p:cBhvr>
                                      <p:to>
                                        <p:strVal val="visible"/>
                                      </p:to>
                                    </p:set>
                                    <p:animEffect transition="in" filter="wipe(left)">
                                      <p:cBhvr>
                                        <p:cTn id="17" dur="500"/>
                                        <p:tgtEl>
                                          <p:spTgt spid="438285">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Pencil Check"/>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8286">
                                            <p:txEl>
                                              <p:pRg st="0" end="0"/>
                                            </p:txEl>
                                          </p:spTgt>
                                        </p:tgtEl>
                                        <p:attrNameLst>
                                          <p:attrName>style.visibility</p:attrName>
                                        </p:attrNameLst>
                                      </p:cBhvr>
                                      <p:to>
                                        <p:strVal val="visible"/>
                                      </p:to>
                                    </p:set>
                                    <p:animEffect transition="in" filter="wipe(left)">
                                      <p:cBhvr>
                                        <p:cTn id="22" dur="500"/>
                                        <p:tgtEl>
                                          <p:spTgt spid="438286">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Pencil Check"/>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38287">
                                            <p:txEl>
                                              <p:pRg st="0" end="0"/>
                                            </p:txEl>
                                          </p:spTgt>
                                        </p:tgtEl>
                                        <p:attrNameLst>
                                          <p:attrName>style.visibility</p:attrName>
                                        </p:attrNameLst>
                                      </p:cBhvr>
                                      <p:to>
                                        <p:strVal val="visible"/>
                                      </p:to>
                                    </p:set>
                                    <p:animEffect transition="in" filter="wipe(left)">
                                      <p:cBhvr>
                                        <p:cTn id="27" dur="500"/>
                                        <p:tgtEl>
                                          <p:spTgt spid="438287">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Pencil Check"/>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8288">
                                            <p:txEl>
                                              <p:pRg st="0" end="0"/>
                                            </p:txEl>
                                          </p:spTgt>
                                        </p:tgtEl>
                                        <p:attrNameLst>
                                          <p:attrName>style.visibility</p:attrName>
                                        </p:attrNameLst>
                                      </p:cBhvr>
                                      <p:to>
                                        <p:strVal val="visible"/>
                                      </p:to>
                                    </p:set>
                                    <p:animEffect transition="in" filter="wipe(left)">
                                      <p:cBhvr>
                                        <p:cTn id="32" dur="500"/>
                                        <p:tgtEl>
                                          <p:spTgt spid="438288">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Pencil Check"/>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38289">
                                            <p:txEl>
                                              <p:pRg st="0" end="0"/>
                                            </p:txEl>
                                          </p:spTgt>
                                        </p:tgtEl>
                                        <p:attrNameLst>
                                          <p:attrName>style.visibility</p:attrName>
                                        </p:attrNameLst>
                                      </p:cBhvr>
                                      <p:to>
                                        <p:strVal val="visible"/>
                                      </p:to>
                                    </p:set>
                                    <p:animEffect transition="in" filter="wipe(left)">
                                      <p:cBhvr>
                                        <p:cTn id="37" dur="500"/>
                                        <p:tgtEl>
                                          <p:spTgt spid="438289">
                                            <p:txEl>
                                              <p:pRg st="0" end="0"/>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3" name="Pencil Che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7" grpId="0" build="p" autoUpdateAnimBg="0"/>
      <p:bldP spid="438284" grpId="0" build="p" autoUpdateAnimBg="0"/>
      <p:bldP spid="438285" grpId="0" build="p" autoUpdateAnimBg="0"/>
      <p:bldP spid="438286" grpId="0" build="p" autoUpdateAnimBg="0"/>
      <p:bldP spid="438287" grpId="0" build="p" autoUpdateAnimBg="0"/>
      <p:bldP spid="438288" grpId="0" build="p" autoUpdateAnimBg="0"/>
      <p:bldP spid="43828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F2C2C08-E852-B840-B2E7-E599277F863A}"/>
              </a:ext>
            </a:extLst>
          </p:cNvPr>
          <p:cNvSpPr>
            <a:spLocks noGrp="1" noChangeArrowheads="1"/>
          </p:cNvSpPr>
          <p:nvPr>
            <p:ph type="title"/>
          </p:nvPr>
        </p:nvSpPr>
        <p:spPr/>
        <p:txBody>
          <a:bodyPr/>
          <a:lstStyle/>
          <a:p>
            <a:pPr eaLnBrk="1" hangingPunct="1"/>
            <a:r>
              <a:rPr lang="en-US" altLang="en-US"/>
              <a:t>Light: absorption spectra</a:t>
            </a:r>
          </a:p>
        </p:txBody>
      </p:sp>
      <p:sp>
        <p:nvSpPr>
          <p:cNvPr id="393219" name="Rectangle 3" descr="Rectangle: Click to edit Master text styles&#13;&#10;Second level&#13;&#10;Third level&#13;&#10;Fourth level&#13;&#10;Fifth level">
            <a:extLst>
              <a:ext uri="{FF2B5EF4-FFF2-40B4-BE49-F238E27FC236}">
                <a16:creationId xmlns:a16="http://schemas.microsoft.com/office/drawing/2014/main" id="{7B50021C-CE99-1344-9273-1A8B2E4A59A6}"/>
              </a:ext>
            </a:extLst>
          </p:cNvPr>
          <p:cNvSpPr>
            <a:spLocks noGrp="1" noChangeArrowheads="1"/>
          </p:cNvSpPr>
          <p:nvPr>
            <p:ph type="body" idx="1"/>
          </p:nvPr>
        </p:nvSpPr>
        <p:spPr>
          <a:xfrm>
            <a:off x="838200" y="1371600"/>
            <a:ext cx="8305800" cy="2773363"/>
          </a:xfrm>
        </p:spPr>
        <p:txBody>
          <a:bodyPr/>
          <a:lstStyle/>
          <a:p>
            <a:pPr eaLnBrk="1" hangingPunct="1">
              <a:lnSpc>
                <a:spcPct val="90000"/>
              </a:lnSpc>
              <a:buClrTx/>
            </a:pPr>
            <a:r>
              <a:rPr lang="en-US" altLang="en-US" sz="2600" dirty="0"/>
              <a:t>Photosynthesis gets energy by </a:t>
            </a:r>
            <a:r>
              <a:rPr lang="en-US" altLang="en-US" sz="2600" u="sng" dirty="0">
                <a:solidFill>
                  <a:srgbClr val="CC0000"/>
                </a:solidFill>
              </a:rPr>
              <a:t>absorbing</a:t>
            </a:r>
            <a:r>
              <a:rPr lang="en-US" altLang="en-US" sz="2600" dirty="0"/>
              <a:t> wavelengths of light</a:t>
            </a:r>
          </a:p>
          <a:p>
            <a:pPr lvl="1" eaLnBrk="1" hangingPunct="1">
              <a:lnSpc>
                <a:spcPct val="90000"/>
              </a:lnSpc>
            </a:pPr>
            <a:r>
              <a:rPr lang="en-US" altLang="en-US" sz="2400" u="sng" dirty="0">
                <a:solidFill>
                  <a:srgbClr val="002060"/>
                </a:solidFill>
                <a:ea typeface="ＭＳ Ｐゴシック" panose="020B0600070205080204" pitchFamily="34" charset="-128"/>
              </a:rPr>
              <a:t>chlorophyll </a:t>
            </a:r>
            <a:r>
              <a:rPr lang="en-US" altLang="en-US" sz="2400" i="1" u="sng" dirty="0">
                <a:solidFill>
                  <a:srgbClr val="002060"/>
                </a:solidFill>
                <a:ea typeface="ＭＳ Ｐゴシック" panose="020B0600070205080204" pitchFamily="34" charset="-128"/>
              </a:rPr>
              <a:t>a</a:t>
            </a:r>
            <a:r>
              <a:rPr lang="en-US" altLang="en-US" sz="2400" dirty="0">
                <a:solidFill>
                  <a:srgbClr val="002060"/>
                </a:solidFill>
                <a:ea typeface="ＭＳ Ｐゴシック" panose="020B0600070205080204" pitchFamily="34" charset="-128"/>
              </a:rPr>
              <a:t> </a:t>
            </a:r>
          </a:p>
          <a:p>
            <a:pPr lvl="2" eaLnBrk="1" hangingPunct="1">
              <a:lnSpc>
                <a:spcPct val="90000"/>
              </a:lnSpc>
            </a:pPr>
            <a:r>
              <a:rPr lang="en-US" altLang="en-US" sz="2000" dirty="0">
                <a:ea typeface="ＭＳ Ｐゴシック" panose="020B0600070205080204" pitchFamily="34" charset="-128"/>
              </a:rPr>
              <a:t>absorbs best in </a:t>
            </a:r>
            <a:r>
              <a:rPr lang="en-US" altLang="en-US" sz="2000" u="sng" dirty="0">
                <a:solidFill>
                  <a:srgbClr val="CC0000"/>
                </a:solidFill>
                <a:ea typeface="ＭＳ Ｐゴシック" panose="020B0600070205080204" pitchFamily="34" charset="-128"/>
              </a:rPr>
              <a:t>red</a:t>
            </a:r>
            <a:r>
              <a:rPr lang="en-US" altLang="en-US" sz="2000" dirty="0">
                <a:ea typeface="ＭＳ Ｐゴシック" panose="020B0600070205080204" pitchFamily="34" charset="-128"/>
              </a:rPr>
              <a:t> &amp; </a:t>
            </a:r>
            <a:r>
              <a:rPr lang="en-US" altLang="en-US" sz="2000" u="sng" dirty="0">
                <a:solidFill>
                  <a:srgbClr val="00B0F0"/>
                </a:solidFill>
                <a:ea typeface="ＭＳ Ｐゴシック" panose="020B0600070205080204" pitchFamily="34" charset="-128"/>
              </a:rPr>
              <a:t>blue</a:t>
            </a:r>
            <a:r>
              <a:rPr lang="en-US" altLang="en-US" sz="2000" dirty="0">
                <a:ea typeface="ＭＳ Ｐゴシック" panose="020B0600070205080204" pitchFamily="34" charset="-128"/>
              </a:rPr>
              <a:t> wavelengths &amp; least in </a:t>
            </a:r>
            <a:r>
              <a:rPr lang="en-US" altLang="en-US" sz="2000" dirty="0">
                <a:solidFill>
                  <a:srgbClr val="0C8F0F"/>
                </a:solidFill>
                <a:ea typeface="ＭＳ Ｐゴシック" panose="020B0600070205080204" pitchFamily="34" charset="-128"/>
              </a:rPr>
              <a:t>green</a:t>
            </a:r>
            <a:endParaRPr lang="en-US" altLang="en-US" sz="2000" dirty="0">
              <a:ea typeface="ＭＳ Ｐゴシック" panose="020B0600070205080204" pitchFamily="34" charset="-128"/>
            </a:endParaRPr>
          </a:p>
          <a:p>
            <a:pPr lvl="1" eaLnBrk="1" hangingPunct="1">
              <a:lnSpc>
                <a:spcPct val="90000"/>
              </a:lnSpc>
              <a:buClrTx/>
            </a:pPr>
            <a:r>
              <a:rPr lang="en-US" altLang="en-US" sz="2400" dirty="0">
                <a:ea typeface="ＭＳ Ｐゴシック" panose="020B0600070205080204" pitchFamily="34" charset="-128"/>
              </a:rPr>
              <a:t>accessory pigments with different structures absorb light of different wavelengths</a:t>
            </a:r>
          </a:p>
          <a:p>
            <a:pPr lvl="2" eaLnBrk="1" hangingPunct="1">
              <a:lnSpc>
                <a:spcPct val="90000"/>
              </a:lnSpc>
              <a:buClrTx/>
            </a:pPr>
            <a:r>
              <a:rPr lang="en-US" altLang="en-US" sz="2000" dirty="0">
                <a:ea typeface="ＭＳ Ｐゴシック" panose="020B0600070205080204" pitchFamily="34" charset="-128"/>
              </a:rPr>
              <a:t>chlorophyll b, carotenoids, xanthophylls</a:t>
            </a:r>
          </a:p>
        </p:txBody>
      </p:sp>
      <p:pic>
        <p:nvPicPr>
          <p:cNvPr id="47108" name="Picture 4">
            <a:extLst>
              <a:ext uri="{FF2B5EF4-FFF2-40B4-BE49-F238E27FC236}">
                <a16:creationId xmlns:a16="http://schemas.microsoft.com/office/drawing/2014/main" id="{E07C498C-939D-8B47-8F5B-29DF004F3B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000"/>
          <a:stretch>
            <a:fillRect/>
          </a:stretch>
        </p:blipFill>
        <p:spPr bwMode="auto">
          <a:xfrm>
            <a:off x="4419600" y="3911600"/>
            <a:ext cx="472440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a:extLst>
              <a:ext uri="{FF2B5EF4-FFF2-40B4-BE49-F238E27FC236}">
                <a16:creationId xmlns:a16="http://schemas.microsoft.com/office/drawing/2014/main" id="{D5E45344-6DED-CD4F-989F-9DE519337E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333" b="4466"/>
          <a:stretch>
            <a:fillRect/>
          </a:stretch>
        </p:blipFill>
        <p:spPr bwMode="auto">
          <a:xfrm>
            <a:off x="1493838" y="4029075"/>
            <a:ext cx="2909887"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5" name="Picture 9" descr="penguinL">
            <a:extLst>
              <a:ext uri="{FF2B5EF4-FFF2-40B4-BE49-F238E27FC236}">
                <a16:creationId xmlns:a16="http://schemas.microsoft.com/office/drawing/2014/main" id="{EAEE5EBA-2386-1445-8E67-D7A884EC97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1750" y="5559425"/>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26" name="AutoShape 10">
            <a:extLst>
              <a:ext uri="{FF2B5EF4-FFF2-40B4-BE49-F238E27FC236}">
                <a16:creationId xmlns:a16="http://schemas.microsoft.com/office/drawing/2014/main" id="{C7C26959-625E-7644-8B54-5D7EC46C8A60}"/>
              </a:ext>
            </a:extLst>
          </p:cNvPr>
          <p:cNvSpPr>
            <a:spLocks noChangeArrowheads="1"/>
          </p:cNvSpPr>
          <p:nvPr/>
        </p:nvSpPr>
        <p:spPr bwMode="auto">
          <a:xfrm flipH="1">
            <a:off x="0" y="3911600"/>
            <a:ext cx="1893888" cy="971550"/>
          </a:xfrm>
          <a:prstGeom prst="wedgeEllipseCallout">
            <a:avLst>
              <a:gd name="adj1" fmla="val -5995"/>
              <a:gd name="adj2" fmla="val 137088"/>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Why are</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plants green?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3219">
                                            <p:txEl>
                                              <p:pRg st="0" end="0"/>
                                            </p:txEl>
                                          </p:spTgt>
                                        </p:tgtEl>
                                        <p:attrNameLst>
                                          <p:attrName>style.visibility</p:attrName>
                                        </p:attrNameLst>
                                      </p:cBhvr>
                                      <p:to>
                                        <p:strVal val="visible"/>
                                      </p:to>
                                    </p:set>
                                    <p:anim calcmode="lin" valueType="num">
                                      <p:cBhvr additive="base">
                                        <p:cTn id="7" dur="500" fill="hold"/>
                                        <p:tgtEl>
                                          <p:spTgt spid="393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321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3219">
                                            <p:txEl>
                                              <p:pRg st="1" end="1"/>
                                            </p:txEl>
                                          </p:spTgt>
                                        </p:tgtEl>
                                        <p:attrNameLst>
                                          <p:attrName>style.visibility</p:attrName>
                                        </p:attrNameLst>
                                      </p:cBhvr>
                                      <p:to>
                                        <p:strVal val="visible"/>
                                      </p:to>
                                    </p:set>
                                    <p:anim calcmode="lin" valueType="num">
                                      <p:cBhvr additive="base">
                                        <p:cTn id="13" dur="500" fill="hold"/>
                                        <p:tgtEl>
                                          <p:spTgt spid="3932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321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3219">
                                            <p:txEl>
                                              <p:pRg st="2" end="2"/>
                                            </p:txEl>
                                          </p:spTgt>
                                        </p:tgtEl>
                                        <p:attrNameLst>
                                          <p:attrName>style.visibility</p:attrName>
                                        </p:attrNameLst>
                                      </p:cBhvr>
                                      <p:to>
                                        <p:strVal val="visible"/>
                                      </p:to>
                                    </p:set>
                                    <p:anim calcmode="lin" valueType="num">
                                      <p:cBhvr additive="base">
                                        <p:cTn id="19" dur="500" fill="hold"/>
                                        <p:tgtEl>
                                          <p:spTgt spid="3932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321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3219">
                                            <p:txEl>
                                              <p:pRg st="3" end="3"/>
                                            </p:txEl>
                                          </p:spTgt>
                                        </p:tgtEl>
                                        <p:attrNameLst>
                                          <p:attrName>style.visibility</p:attrName>
                                        </p:attrNameLst>
                                      </p:cBhvr>
                                      <p:to>
                                        <p:strVal val="visible"/>
                                      </p:to>
                                    </p:set>
                                    <p:anim calcmode="lin" valueType="num">
                                      <p:cBhvr additive="base">
                                        <p:cTn id="25" dur="500" fill="hold"/>
                                        <p:tgtEl>
                                          <p:spTgt spid="3932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321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3219">
                                            <p:txEl>
                                              <p:pRg st="4" end="4"/>
                                            </p:txEl>
                                          </p:spTgt>
                                        </p:tgtEl>
                                        <p:attrNameLst>
                                          <p:attrName>style.visibility</p:attrName>
                                        </p:attrNameLst>
                                      </p:cBhvr>
                                      <p:to>
                                        <p:strVal val="visible"/>
                                      </p:to>
                                    </p:set>
                                    <p:anim calcmode="lin" valueType="num">
                                      <p:cBhvr additive="base">
                                        <p:cTn id="31" dur="500" fill="hold"/>
                                        <p:tgtEl>
                                          <p:spTgt spid="3932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321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499"/>
                                          </p:stCondLst>
                                        </p:cTn>
                                        <p:tgtEl>
                                          <p:spTgt spid="393225"/>
                                        </p:tgtEl>
                                        <p:attrNameLst>
                                          <p:attrName>style.visibility</p:attrName>
                                        </p:attrNameLst>
                                      </p:cBhvr>
                                      <p:to>
                                        <p:strVal val="visible"/>
                                      </p:to>
                                    </p:set>
                                  </p:childTnLst>
                                </p:cTn>
                              </p:par>
                            </p:childTnLst>
                          </p:cTn>
                        </p:par>
                        <p:par>
                          <p:cTn id="37" fill="hold" nodeType="afterGroup">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393226"/>
                                        </p:tgtEl>
                                        <p:attrNameLst>
                                          <p:attrName>style.visibility</p:attrName>
                                        </p:attrNameLst>
                                      </p:cBhvr>
                                      <p:to>
                                        <p:strVal val="visible"/>
                                      </p:to>
                                    </p:set>
                                    <p:animEffect transition="in" filter="wipe(down)">
                                      <p:cBhvr>
                                        <p:cTn id="40" dur="500"/>
                                        <p:tgtEl>
                                          <p:spTgt spid="393226"/>
                                        </p:tgtEl>
                                      </p:cBhvr>
                                    </p:animEffect>
                                  </p:childTnLst>
                                  <p:subTnLst>
                                    <p:audio>
                                      <p:cMediaNode>
                                        <p:cTn display="0" masterRel="sameClick">
                                          <p:stCondLst>
                                            <p:cond evt="begin" delay="0">
                                              <p:tn val="38"/>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9" grpId="0" build="p" autoUpdateAnimBg="0"/>
      <p:bldP spid="39322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8D53C31C-C572-6145-90AA-316FA9B0BA03}"/>
              </a:ext>
            </a:extLst>
          </p:cNvPr>
          <p:cNvSpPr>
            <a:spLocks noGrp="1" noChangeArrowheads="1"/>
          </p:cNvSpPr>
          <p:nvPr>
            <p:ph type="title"/>
          </p:nvPr>
        </p:nvSpPr>
        <p:spPr/>
        <p:txBody>
          <a:bodyPr/>
          <a:lstStyle/>
          <a:p>
            <a:pPr eaLnBrk="1" hangingPunct="1"/>
            <a:r>
              <a:rPr lang="en-US" altLang="en-US"/>
              <a:t>Photosystems of photosynthesis </a:t>
            </a:r>
          </a:p>
        </p:txBody>
      </p:sp>
      <p:pic>
        <p:nvPicPr>
          <p:cNvPr id="49155" name="Picture 3">
            <a:extLst>
              <a:ext uri="{FF2B5EF4-FFF2-40B4-BE49-F238E27FC236}">
                <a16:creationId xmlns:a16="http://schemas.microsoft.com/office/drawing/2014/main" id="{FF020A57-B30B-244C-8AAF-23BB699E0B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9052"/>
          <a:stretch>
            <a:fillRect/>
          </a:stretch>
        </p:blipFill>
        <p:spPr bwMode="auto">
          <a:xfrm>
            <a:off x="4951413" y="3733800"/>
            <a:ext cx="411638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6" name="Rectangle 4" descr="Rectangle: Click to edit Master text styles&#13;&#10;Second level&#13;&#10;Third level&#13;&#10;Fourth level&#13;&#10;Fifth level">
            <a:extLst>
              <a:ext uri="{FF2B5EF4-FFF2-40B4-BE49-F238E27FC236}">
                <a16:creationId xmlns:a16="http://schemas.microsoft.com/office/drawing/2014/main" id="{721220F0-EDD1-204B-B562-348142A744DA}"/>
              </a:ext>
            </a:extLst>
          </p:cNvPr>
          <p:cNvSpPr>
            <a:spLocks noGrp="1" noChangeArrowheads="1"/>
          </p:cNvSpPr>
          <p:nvPr>
            <p:ph type="body" idx="1"/>
          </p:nvPr>
        </p:nvSpPr>
        <p:spPr>
          <a:xfrm>
            <a:off x="663575" y="1376363"/>
            <a:ext cx="8023225" cy="4876800"/>
          </a:xfrm>
        </p:spPr>
        <p:txBody>
          <a:bodyPr/>
          <a:lstStyle/>
          <a:p>
            <a:pPr eaLnBrk="1" hangingPunct="1">
              <a:lnSpc>
                <a:spcPct val="90000"/>
              </a:lnSpc>
              <a:buClrTx/>
            </a:pPr>
            <a:r>
              <a:rPr lang="en-US" altLang="en-US" dirty="0"/>
              <a:t>2 photosystems in thylakoid membrane</a:t>
            </a:r>
          </a:p>
          <a:p>
            <a:pPr lvl="1" eaLnBrk="1" hangingPunct="1">
              <a:lnSpc>
                <a:spcPct val="90000"/>
              </a:lnSpc>
            </a:pPr>
            <a:r>
              <a:rPr lang="en-US" altLang="en-US" dirty="0">
                <a:ea typeface="ＭＳ Ｐゴシック" panose="020B0600070205080204" pitchFamily="34" charset="-128"/>
              </a:rPr>
              <a:t>collections of chlorophyll molecules </a:t>
            </a:r>
          </a:p>
          <a:p>
            <a:pPr lvl="1" eaLnBrk="1" hangingPunct="1">
              <a:lnSpc>
                <a:spcPct val="90000"/>
              </a:lnSpc>
            </a:pPr>
            <a:r>
              <a:rPr lang="en-US" altLang="en-US" dirty="0">
                <a:ea typeface="ＭＳ Ｐゴシック" panose="020B0600070205080204" pitchFamily="34" charset="-128"/>
              </a:rPr>
              <a:t>act as light-gathering molecules</a:t>
            </a:r>
          </a:p>
          <a:p>
            <a:pPr lvl="1" eaLnBrk="1" hangingPunct="1">
              <a:lnSpc>
                <a:spcPct val="90000"/>
              </a:lnSpc>
            </a:pPr>
            <a:r>
              <a:rPr lang="en-US" altLang="en-US" u="sng" dirty="0">
                <a:solidFill>
                  <a:srgbClr val="CC0000"/>
                </a:solidFill>
                <a:ea typeface="ＭＳ Ｐゴシック" panose="020B0600070205080204" pitchFamily="34" charset="-128"/>
              </a:rPr>
              <a:t>Photosystem II</a:t>
            </a:r>
            <a:endParaRPr lang="en-US" altLang="en-US" dirty="0">
              <a:ea typeface="ＭＳ Ｐゴシック" panose="020B0600070205080204" pitchFamily="34" charset="-128"/>
            </a:endParaRPr>
          </a:p>
          <a:p>
            <a:pPr marL="1085850" lvl="2" eaLnBrk="1" hangingPunct="1">
              <a:lnSpc>
                <a:spcPct val="90000"/>
              </a:lnSpc>
            </a:pPr>
            <a:r>
              <a:rPr lang="en-US" altLang="en-US" u="sng" dirty="0">
                <a:solidFill>
                  <a:srgbClr val="CC0000"/>
                </a:solidFill>
                <a:ea typeface="ＭＳ Ｐゴシック" panose="020B0600070205080204" pitchFamily="34" charset="-128"/>
              </a:rPr>
              <a:t>chlorophyll </a:t>
            </a:r>
            <a:r>
              <a:rPr lang="en-US" altLang="en-US" i="1" u="sng" dirty="0">
                <a:solidFill>
                  <a:srgbClr val="CC0000"/>
                </a:solidFill>
                <a:ea typeface="ＭＳ Ｐゴシック" panose="020B0600070205080204" pitchFamily="34" charset="-128"/>
              </a:rPr>
              <a:t>a</a:t>
            </a:r>
            <a:endParaRPr lang="en-US" altLang="en-US" dirty="0">
              <a:ea typeface="ＭＳ Ｐゴシック" panose="020B0600070205080204" pitchFamily="34" charset="-128"/>
            </a:endParaRPr>
          </a:p>
          <a:p>
            <a:pPr marL="1085850" lvl="2" eaLnBrk="1" hangingPunct="1">
              <a:lnSpc>
                <a:spcPct val="90000"/>
              </a:lnSpc>
            </a:pPr>
            <a:r>
              <a:rPr lang="en-US" altLang="en-US" dirty="0">
                <a:ea typeface="ＭＳ Ｐゴシック" panose="020B0600070205080204" pitchFamily="34" charset="-128"/>
              </a:rPr>
              <a:t>P</a:t>
            </a:r>
            <a:r>
              <a:rPr lang="en-US" altLang="en-US" baseline="-25000" dirty="0">
                <a:ea typeface="ＭＳ Ｐゴシック" panose="020B0600070205080204" pitchFamily="34" charset="-128"/>
              </a:rPr>
              <a:t>680</a:t>
            </a:r>
            <a:r>
              <a:rPr lang="en-US" altLang="en-US" dirty="0">
                <a:ea typeface="ＭＳ Ｐゴシック" panose="020B0600070205080204" pitchFamily="34" charset="-128"/>
              </a:rPr>
              <a:t> = absorbs 680nm </a:t>
            </a:r>
            <a:br>
              <a:rPr lang="en-US" altLang="en-US" dirty="0">
                <a:ea typeface="ＭＳ Ｐゴシック" panose="020B0600070205080204" pitchFamily="34" charset="-128"/>
              </a:rPr>
            </a:br>
            <a:r>
              <a:rPr lang="en-US" altLang="en-US" dirty="0">
                <a:ea typeface="ＭＳ Ｐゴシック" panose="020B0600070205080204" pitchFamily="34" charset="-128"/>
              </a:rPr>
              <a:t>wavelength </a:t>
            </a:r>
            <a:r>
              <a:rPr lang="en-US" altLang="en-US" dirty="0">
                <a:solidFill>
                  <a:srgbClr val="CC0000"/>
                </a:solidFill>
                <a:ea typeface="ＭＳ Ｐゴシック" panose="020B0600070205080204" pitchFamily="34" charset="-128"/>
              </a:rPr>
              <a:t>red</a:t>
            </a:r>
            <a:r>
              <a:rPr lang="en-US" altLang="en-US" dirty="0">
                <a:ea typeface="ＭＳ Ｐゴシック" panose="020B0600070205080204" pitchFamily="34" charset="-128"/>
              </a:rPr>
              <a:t> light </a:t>
            </a:r>
          </a:p>
          <a:p>
            <a:pPr lvl="1" eaLnBrk="1" hangingPunct="1">
              <a:lnSpc>
                <a:spcPct val="90000"/>
              </a:lnSpc>
            </a:pPr>
            <a:r>
              <a:rPr lang="en-US" altLang="en-US" u="sng" dirty="0">
                <a:solidFill>
                  <a:srgbClr val="CC0000"/>
                </a:solidFill>
                <a:ea typeface="ＭＳ Ｐゴシック" panose="020B0600070205080204" pitchFamily="34" charset="-128"/>
              </a:rPr>
              <a:t>Photosystem I</a:t>
            </a:r>
          </a:p>
          <a:p>
            <a:pPr marL="1085850" lvl="2" eaLnBrk="1" hangingPunct="1">
              <a:lnSpc>
                <a:spcPct val="90000"/>
              </a:lnSpc>
            </a:pPr>
            <a:r>
              <a:rPr lang="en-US" altLang="en-US" u="sng" dirty="0">
                <a:solidFill>
                  <a:srgbClr val="CC0000"/>
                </a:solidFill>
                <a:ea typeface="ＭＳ Ｐゴシック" panose="020B0600070205080204" pitchFamily="34" charset="-128"/>
              </a:rPr>
              <a:t>chlorophyll </a:t>
            </a:r>
            <a:r>
              <a:rPr lang="en-US" altLang="en-US" i="1" u="sng" dirty="0">
                <a:solidFill>
                  <a:srgbClr val="CC0000"/>
                </a:solidFill>
                <a:ea typeface="ＭＳ Ｐゴシック" panose="020B0600070205080204" pitchFamily="34" charset="-128"/>
              </a:rPr>
              <a:t>b</a:t>
            </a:r>
            <a:endParaRPr lang="en-US" altLang="en-US" dirty="0">
              <a:ea typeface="ＭＳ Ｐゴシック" panose="020B0600070205080204" pitchFamily="34" charset="-128"/>
            </a:endParaRPr>
          </a:p>
          <a:p>
            <a:pPr marL="1085850" lvl="2" eaLnBrk="1" hangingPunct="1">
              <a:lnSpc>
                <a:spcPct val="90000"/>
              </a:lnSpc>
            </a:pPr>
            <a:r>
              <a:rPr lang="en-US" altLang="en-US" dirty="0">
                <a:ea typeface="ＭＳ Ｐゴシック" panose="020B0600070205080204" pitchFamily="34" charset="-128"/>
              </a:rPr>
              <a:t>P</a:t>
            </a:r>
            <a:r>
              <a:rPr lang="en-US" altLang="en-US" baseline="-25000" dirty="0">
                <a:ea typeface="ＭＳ Ｐゴシック" panose="020B0600070205080204" pitchFamily="34" charset="-128"/>
              </a:rPr>
              <a:t>700</a:t>
            </a:r>
            <a:r>
              <a:rPr lang="en-US" altLang="en-US" dirty="0">
                <a:ea typeface="ＭＳ Ｐゴシック" panose="020B0600070205080204" pitchFamily="34" charset="-128"/>
              </a:rPr>
              <a:t> = absorbs 700nm </a:t>
            </a:r>
            <a:br>
              <a:rPr lang="en-US" altLang="en-US" dirty="0">
                <a:ea typeface="ＭＳ Ｐゴシック" panose="020B0600070205080204" pitchFamily="34" charset="-128"/>
              </a:rPr>
            </a:br>
            <a:r>
              <a:rPr lang="en-US" altLang="en-US" dirty="0">
                <a:ea typeface="ＭＳ Ｐゴシック" panose="020B0600070205080204" pitchFamily="34" charset="-128"/>
              </a:rPr>
              <a:t>wavelength </a:t>
            </a:r>
            <a:r>
              <a:rPr lang="en-US" altLang="en-US" dirty="0">
                <a:solidFill>
                  <a:srgbClr val="CC0000"/>
                </a:solidFill>
                <a:ea typeface="ＭＳ Ｐゴシック" panose="020B0600070205080204" pitchFamily="34" charset="-128"/>
              </a:rPr>
              <a:t>red</a:t>
            </a:r>
            <a:r>
              <a:rPr lang="en-US" altLang="en-US" dirty="0">
                <a:ea typeface="ＭＳ Ｐゴシック" panose="020B0600070205080204" pitchFamily="34" charset="-128"/>
              </a:rPr>
              <a:t> light </a:t>
            </a:r>
          </a:p>
        </p:txBody>
      </p:sp>
      <p:sp>
        <p:nvSpPr>
          <p:cNvPr id="397317" name="AutoShape 5">
            <a:extLst>
              <a:ext uri="{FF2B5EF4-FFF2-40B4-BE49-F238E27FC236}">
                <a16:creationId xmlns:a16="http://schemas.microsoft.com/office/drawing/2014/main" id="{26C7D881-3706-0248-ACA3-BB0967F71B12}"/>
              </a:ext>
            </a:extLst>
          </p:cNvPr>
          <p:cNvSpPr>
            <a:spLocks noChangeArrowheads="1"/>
          </p:cNvSpPr>
          <p:nvPr/>
        </p:nvSpPr>
        <p:spPr bwMode="auto">
          <a:xfrm>
            <a:off x="4960938" y="2840038"/>
            <a:ext cx="1382712" cy="892175"/>
          </a:xfrm>
          <a:prstGeom prst="roundRect">
            <a:avLst>
              <a:gd name="adj" fmla="val 16667"/>
            </a:avLst>
          </a:prstGeom>
          <a:solidFill>
            <a:srgbClr val="B5DDBD"/>
          </a:solidFill>
          <a:ln w="9525">
            <a:solidFill>
              <a:srgbClr val="006700"/>
            </a:solidFill>
            <a:round/>
            <a:headEnd/>
            <a:tailEnd/>
          </a:ln>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6700"/>
                </a:solidFill>
              </a:rPr>
              <a:t>reaction</a:t>
            </a:r>
            <a:br>
              <a:rPr lang="en-US" altLang="en-US" sz="2600" b="1">
                <a:solidFill>
                  <a:srgbClr val="006700"/>
                </a:solidFill>
              </a:rPr>
            </a:br>
            <a:r>
              <a:rPr lang="en-US" altLang="en-US" sz="2600" b="1">
                <a:solidFill>
                  <a:srgbClr val="006700"/>
                </a:solidFill>
              </a:rPr>
              <a:t>center</a:t>
            </a:r>
            <a:endParaRPr lang="en-US" altLang="en-US" sz="2600" b="1" u="sng">
              <a:solidFill>
                <a:srgbClr val="006700"/>
              </a:solidFill>
            </a:endParaRPr>
          </a:p>
        </p:txBody>
      </p:sp>
      <p:sp>
        <p:nvSpPr>
          <p:cNvPr id="397318" name="AutoShape 6">
            <a:extLst>
              <a:ext uri="{FF2B5EF4-FFF2-40B4-BE49-F238E27FC236}">
                <a16:creationId xmlns:a16="http://schemas.microsoft.com/office/drawing/2014/main" id="{57D780E3-F6E2-5A4D-A5AE-271732B801FB}"/>
              </a:ext>
            </a:extLst>
          </p:cNvPr>
          <p:cNvSpPr>
            <a:spLocks noChangeArrowheads="1"/>
          </p:cNvSpPr>
          <p:nvPr/>
        </p:nvSpPr>
        <p:spPr bwMode="auto">
          <a:xfrm>
            <a:off x="7473950" y="5883275"/>
            <a:ext cx="1566863" cy="892175"/>
          </a:xfrm>
          <a:prstGeom prst="roundRect">
            <a:avLst>
              <a:gd name="adj" fmla="val 16667"/>
            </a:avLst>
          </a:prstGeom>
          <a:solidFill>
            <a:srgbClr val="006700"/>
          </a:solidFill>
          <a:ln w="9525">
            <a:solidFill>
              <a:srgbClr val="B5DDBD"/>
            </a:solidFill>
            <a:round/>
            <a:headEnd/>
            <a:tailEnd/>
          </a:ln>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B5DDBD"/>
                </a:solidFill>
              </a:rPr>
              <a:t>antenna</a:t>
            </a:r>
            <a:br>
              <a:rPr lang="en-US" altLang="en-US" sz="2600" b="1">
                <a:solidFill>
                  <a:srgbClr val="B5DDBD"/>
                </a:solidFill>
              </a:rPr>
            </a:br>
            <a:r>
              <a:rPr lang="en-US" altLang="en-US" sz="2600" b="1">
                <a:solidFill>
                  <a:srgbClr val="B5DDBD"/>
                </a:solidFill>
              </a:rPr>
              <a:t>pigments</a:t>
            </a:r>
            <a:endParaRPr lang="en-US" altLang="en-US" sz="2600" b="1" u="sng">
              <a:solidFill>
                <a:srgbClr val="B5DDBD"/>
              </a:solidFill>
            </a:endParaRPr>
          </a:p>
        </p:txBody>
      </p:sp>
      <p:sp>
        <p:nvSpPr>
          <p:cNvPr id="397319" name="Line 7">
            <a:extLst>
              <a:ext uri="{FF2B5EF4-FFF2-40B4-BE49-F238E27FC236}">
                <a16:creationId xmlns:a16="http://schemas.microsoft.com/office/drawing/2014/main" id="{4BD3F1C8-5C81-0944-A1C4-94E916E5EDBD}"/>
              </a:ext>
            </a:extLst>
          </p:cNvPr>
          <p:cNvSpPr>
            <a:spLocks noChangeShapeType="1"/>
          </p:cNvSpPr>
          <p:nvPr/>
        </p:nvSpPr>
        <p:spPr bwMode="auto">
          <a:xfrm>
            <a:off x="5584825" y="3624263"/>
            <a:ext cx="977900" cy="1176337"/>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7322" name="Freeform 10">
            <a:extLst>
              <a:ext uri="{FF2B5EF4-FFF2-40B4-BE49-F238E27FC236}">
                <a16:creationId xmlns:a16="http://schemas.microsoft.com/office/drawing/2014/main" id="{8C1D9874-8BF2-E34C-8CD9-9532A0A8D24B}"/>
              </a:ext>
            </a:extLst>
          </p:cNvPr>
          <p:cNvSpPr>
            <a:spLocks/>
          </p:cNvSpPr>
          <p:nvPr/>
        </p:nvSpPr>
        <p:spPr bwMode="auto">
          <a:xfrm>
            <a:off x="6931025" y="5303838"/>
            <a:ext cx="674688" cy="741362"/>
          </a:xfrm>
          <a:custGeom>
            <a:avLst/>
            <a:gdLst>
              <a:gd name="T0" fmla="*/ 0 w 425"/>
              <a:gd name="T1" fmla="*/ 225 h 467"/>
              <a:gd name="T2" fmla="*/ 425 w 425"/>
              <a:gd name="T3" fmla="*/ 467 h 467"/>
              <a:gd name="T4" fmla="*/ 334 w 425"/>
              <a:gd name="T5" fmla="*/ 0 h 467"/>
              <a:gd name="T6" fmla="*/ 0 60000 65536"/>
              <a:gd name="T7" fmla="*/ 0 60000 65536"/>
              <a:gd name="T8" fmla="*/ 0 60000 65536"/>
              <a:gd name="T9" fmla="*/ 0 w 425"/>
              <a:gd name="T10" fmla="*/ 0 h 467"/>
              <a:gd name="T11" fmla="*/ 425 w 425"/>
              <a:gd name="T12" fmla="*/ 467 h 467"/>
            </a:gdLst>
            <a:ahLst/>
            <a:cxnLst>
              <a:cxn ang="T6">
                <a:pos x="T0" y="T1"/>
              </a:cxn>
              <a:cxn ang="T7">
                <a:pos x="T2" y="T3"/>
              </a:cxn>
              <a:cxn ang="T8">
                <a:pos x="T4" y="T5"/>
              </a:cxn>
            </a:cxnLst>
            <a:rect l="T9" t="T10" r="T11" b="T12"/>
            <a:pathLst>
              <a:path w="425" h="467">
                <a:moveTo>
                  <a:pt x="0" y="225"/>
                </a:moveTo>
                <a:lnTo>
                  <a:pt x="425" y="467"/>
                </a:lnTo>
                <a:lnTo>
                  <a:pt x="334" y="0"/>
                </a:lnTo>
              </a:path>
            </a:pathLst>
          </a:custGeom>
          <a:noFill/>
          <a:ln w="38100">
            <a:solidFill>
              <a:srgbClr val="00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7316">
                                            <p:txEl>
                                              <p:pRg st="0" end="0"/>
                                            </p:txEl>
                                          </p:spTgt>
                                        </p:tgtEl>
                                        <p:attrNameLst>
                                          <p:attrName>style.visibility</p:attrName>
                                        </p:attrNameLst>
                                      </p:cBhvr>
                                      <p:to>
                                        <p:strVal val="visible"/>
                                      </p:to>
                                    </p:set>
                                    <p:anim calcmode="lin" valueType="num">
                                      <p:cBhvr additive="base">
                                        <p:cTn id="7" dur="500" fill="hold"/>
                                        <p:tgtEl>
                                          <p:spTgt spid="3973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731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7316">
                                            <p:txEl>
                                              <p:pRg st="1" end="1"/>
                                            </p:txEl>
                                          </p:spTgt>
                                        </p:tgtEl>
                                        <p:attrNameLst>
                                          <p:attrName>style.visibility</p:attrName>
                                        </p:attrNameLst>
                                      </p:cBhvr>
                                      <p:to>
                                        <p:strVal val="visible"/>
                                      </p:to>
                                    </p:set>
                                    <p:anim calcmode="lin" valueType="num">
                                      <p:cBhvr additive="base">
                                        <p:cTn id="13" dur="500" fill="hold"/>
                                        <p:tgtEl>
                                          <p:spTgt spid="39731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731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7316">
                                            <p:txEl>
                                              <p:pRg st="2" end="2"/>
                                            </p:txEl>
                                          </p:spTgt>
                                        </p:tgtEl>
                                        <p:attrNameLst>
                                          <p:attrName>style.visibility</p:attrName>
                                        </p:attrNameLst>
                                      </p:cBhvr>
                                      <p:to>
                                        <p:strVal val="visible"/>
                                      </p:to>
                                    </p:set>
                                    <p:anim calcmode="lin" valueType="num">
                                      <p:cBhvr additive="base">
                                        <p:cTn id="19" dur="500" fill="hold"/>
                                        <p:tgtEl>
                                          <p:spTgt spid="39731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731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7316">
                                            <p:txEl>
                                              <p:pRg st="3" end="3"/>
                                            </p:txEl>
                                          </p:spTgt>
                                        </p:tgtEl>
                                        <p:attrNameLst>
                                          <p:attrName>style.visibility</p:attrName>
                                        </p:attrNameLst>
                                      </p:cBhvr>
                                      <p:to>
                                        <p:strVal val="visible"/>
                                      </p:to>
                                    </p:set>
                                    <p:anim calcmode="lin" valueType="num">
                                      <p:cBhvr additive="base">
                                        <p:cTn id="25" dur="500" fill="hold"/>
                                        <p:tgtEl>
                                          <p:spTgt spid="39731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7316">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7316">
                                            <p:txEl>
                                              <p:pRg st="4" end="4"/>
                                            </p:txEl>
                                          </p:spTgt>
                                        </p:tgtEl>
                                        <p:attrNameLst>
                                          <p:attrName>style.visibility</p:attrName>
                                        </p:attrNameLst>
                                      </p:cBhvr>
                                      <p:to>
                                        <p:strVal val="visible"/>
                                      </p:to>
                                    </p:set>
                                    <p:anim calcmode="lin" valueType="num">
                                      <p:cBhvr additive="base">
                                        <p:cTn id="31" dur="500" fill="hold"/>
                                        <p:tgtEl>
                                          <p:spTgt spid="39731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7316">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97316">
                                            <p:txEl>
                                              <p:pRg st="5" end="5"/>
                                            </p:txEl>
                                          </p:spTgt>
                                        </p:tgtEl>
                                        <p:attrNameLst>
                                          <p:attrName>style.visibility</p:attrName>
                                        </p:attrNameLst>
                                      </p:cBhvr>
                                      <p:to>
                                        <p:strVal val="visible"/>
                                      </p:to>
                                    </p:set>
                                    <p:anim calcmode="lin" valueType="num">
                                      <p:cBhvr additive="base">
                                        <p:cTn id="37" dur="500" fill="hold"/>
                                        <p:tgtEl>
                                          <p:spTgt spid="39731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97316">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97316">
                                            <p:txEl>
                                              <p:pRg st="6" end="6"/>
                                            </p:txEl>
                                          </p:spTgt>
                                        </p:tgtEl>
                                        <p:attrNameLst>
                                          <p:attrName>style.visibility</p:attrName>
                                        </p:attrNameLst>
                                      </p:cBhvr>
                                      <p:to>
                                        <p:strVal val="visible"/>
                                      </p:to>
                                    </p:set>
                                    <p:anim calcmode="lin" valueType="num">
                                      <p:cBhvr additive="base">
                                        <p:cTn id="43" dur="500" fill="hold"/>
                                        <p:tgtEl>
                                          <p:spTgt spid="39731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97316">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97316">
                                            <p:txEl>
                                              <p:pRg st="7" end="7"/>
                                            </p:txEl>
                                          </p:spTgt>
                                        </p:tgtEl>
                                        <p:attrNameLst>
                                          <p:attrName>style.visibility</p:attrName>
                                        </p:attrNameLst>
                                      </p:cBhvr>
                                      <p:to>
                                        <p:strVal val="visible"/>
                                      </p:to>
                                    </p:set>
                                    <p:anim calcmode="lin" valueType="num">
                                      <p:cBhvr additive="base">
                                        <p:cTn id="49" dur="500" fill="hold"/>
                                        <p:tgtEl>
                                          <p:spTgt spid="397316">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97316">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97316">
                                            <p:txEl>
                                              <p:pRg st="8" end="8"/>
                                            </p:txEl>
                                          </p:spTgt>
                                        </p:tgtEl>
                                        <p:attrNameLst>
                                          <p:attrName>style.visibility</p:attrName>
                                        </p:attrNameLst>
                                      </p:cBhvr>
                                      <p:to>
                                        <p:strVal val="visible"/>
                                      </p:to>
                                    </p:set>
                                    <p:anim calcmode="lin" valueType="num">
                                      <p:cBhvr additive="base">
                                        <p:cTn id="55" dur="500" fill="hold"/>
                                        <p:tgtEl>
                                          <p:spTgt spid="397316">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97316">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397318"/>
                                        </p:tgtEl>
                                        <p:attrNameLst>
                                          <p:attrName>style.visibility</p:attrName>
                                        </p:attrNameLst>
                                      </p:cBhvr>
                                      <p:to>
                                        <p:strVal val="visible"/>
                                      </p:to>
                                    </p:set>
                                    <p:animEffect transition="in" filter="wipe(right)">
                                      <p:cBhvr>
                                        <p:cTn id="61" dur="500"/>
                                        <p:tgtEl>
                                          <p:spTgt spid="397318"/>
                                        </p:tgtEl>
                                      </p:cBhvr>
                                    </p:animEffect>
                                  </p:childTnLst>
                                </p:cTn>
                              </p:par>
                            </p:childTnLst>
                          </p:cTn>
                        </p:par>
                        <p:par>
                          <p:cTn id="62" fill="hold" nodeType="afterGroup">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397322"/>
                                        </p:tgtEl>
                                        <p:attrNameLst>
                                          <p:attrName>style.visibility</p:attrName>
                                        </p:attrNameLst>
                                      </p:cBhvr>
                                      <p:to>
                                        <p:strVal val="visible"/>
                                      </p:to>
                                    </p:set>
                                    <p:animEffect transition="in" filter="wipe(down)">
                                      <p:cBhvr>
                                        <p:cTn id="65" dur="500"/>
                                        <p:tgtEl>
                                          <p:spTgt spid="397322"/>
                                        </p:tgtEl>
                                      </p:cBhvr>
                                    </p:animEffect>
                                  </p:childTnLst>
                                  <p:subTnLst>
                                    <p:audio>
                                      <p:cMediaNode>
                                        <p:cTn display="0" masterRel="sameClick">
                                          <p:stCondLst>
                                            <p:cond evt="begin" delay="0">
                                              <p:tn val="63"/>
                                            </p:cond>
                                          </p:stCondLst>
                                          <p:endCondLst>
                                            <p:cond evt="onStopAudio" delay="0">
                                              <p:tgtEl>
                                                <p:sldTgt/>
                                              </p:tgtEl>
                                            </p:cond>
                                          </p:endCondLst>
                                        </p:cTn>
                                        <p:tgtEl>
                                          <p:sndTgt r:embed="rId4" name="Vibro Up"/>
                                        </p:tgtEl>
                                      </p:cMediaNode>
                                    </p:audio>
                                  </p:sub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397317"/>
                                        </p:tgtEl>
                                        <p:attrNameLst>
                                          <p:attrName>style.visibility</p:attrName>
                                        </p:attrNameLst>
                                      </p:cBhvr>
                                      <p:to>
                                        <p:strVal val="visible"/>
                                      </p:to>
                                    </p:set>
                                    <p:animEffect transition="in" filter="wipe(up)">
                                      <p:cBhvr>
                                        <p:cTn id="70" dur="500"/>
                                        <p:tgtEl>
                                          <p:spTgt spid="397317"/>
                                        </p:tgtEl>
                                      </p:cBhvr>
                                    </p:animEffect>
                                  </p:childTnLst>
                                </p:cTn>
                              </p:par>
                            </p:childTnLst>
                          </p:cTn>
                        </p:par>
                        <p:par>
                          <p:cTn id="71" fill="hold" nodeType="afterGroup">
                            <p:stCondLst>
                              <p:cond delay="500"/>
                            </p:stCondLst>
                            <p:childTnLst>
                              <p:par>
                                <p:cTn id="72" presetID="22" presetClass="entr" presetSubtype="1" fill="hold" nodeType="afterEffect">
                                  <p:stCondLst>
                                    <p:cond delay="0"/>
                                  </p:stCondLst>
                                  <p:childTnLst>
                                    <p:set>
                                      <p:cBhvr>
                                        <p:cTn id="73" dur="1" fill="hold">
                                          <p:stCondLst>
                                            <p:cond delay="0"/>
                                          </p:stCondLst>
                                        </p:cTn>
                                        <p:tgtEl>
                                          <p:spTgt spid="397319"/>
                                        </p:tgtEl>
                                        <p:attrNameLst>
                                          <p:attrName>style.visibility</p:attrName>
                                        </p:attrNameLst>
                                      </p:cBhvr>
                                      <p:to>
                                        <p:strVal val="visible"/>
                                      </p:to>
                                    </p:set>
                                    <p:animEffect transition="in" filter="wipe(up)">
                                      <p:cBhvr>
                                        <p:cTn id="74" dur="500"/>
                                        <p:tgtEl>
                                          <p:spTgt spid="397319"/>
                                        </p:tgtEl>
                                      </p:cBhvr>
                                    </p:animEffect>
                                  </p:childTnLst>
                                  <p:subTnLst>
                                    <p:audio>
                                      <p:cMediaNode>
                                        <p:cTn display="0" masterRel="sameClick">
                                          <p:stCondLst>
                                            <p:cond evt="begin" delay="0">
                                              <p:tn val="72"/>
                                            </p:cond>
                                          </p:stCondLst>
                                          <p:endCondLst>
                                            <p:cond evt="onStopAudio" delay="0">
                                              <p:tgtEl>
                                                <p:sldTgt/>
                                              </p:tgtEl>
                                            </p:cond>
                                          </p:endCondLst>
                                        </p:cTn>
                                        <p:tgtEl>
                                          <p:sndTgt r:embed="rId4"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6" grpId="0" build="p" autoUpdateAnimBg="0"/>
      <p:bldP spid="397317" grpId="0" animBg="1" autoUpdateAnimBg="0"/>
      <p:bldP spid="397318" grpId="0" animBg="1" autoUpdateAnimBg="0"/>
      <p:bldP spid="3973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7A884785-2204-6A4C-9EE3-1B0CC67BDB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3308"/>
          <a:stretch>
            <a:fillRect/>
          </a:stretch>
        </p:blipFill>
        <p:spPr bwMode="auto">
          <a:xfrm>
            <a:off x="1588" y="568325"/>
            <a:ext cx="9002712"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AutoShape 3">
            <a:extLst>
              <a:ext uri="{FF2B5EF4-FFF2-40B4-BE49-F238E27FC236}">
                <a16:creationId xmlns:a16="http://schemas.microsoft.com/office/drawing/2014/main" id="{84DA0DA5-35FC-294A-A824-03602D816B03}"/>
              </a:ext>
            </a:extLst>
          </p:cNvPr>
          <p:cNvSpPr>
            <a:spLocks noChangeArrowheads="1"/>
          </p:cNvSpPr>
          <p:nvPr/>
        </p:nvSpPr>
        <p:spPr bwMode="auto">
          <a:xfrm>
            <a:off x="4981575" y="341313"/>
            <a:ext cx="4130675" cy="566737"/>
          </a:xfrm>
          <a:prstGeom prst="roundRect">
            <a:avLst>
              <a:gd name="adj" fmla="val 16667"/>
            </a:avLst>
          </a:prstGeom>
          <a:solidFill>
            <a:srgbClr val="8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ETC of Photosynthesis</a:t>
            </a:r>
            <a:endParaRPr lang="en-US" altLang="en-US" sz="3600" b="1">
              <a:solidFill>
                <a:srgbClr val="000000"/>
              </a:solidFill>
            </a:endParaRPr>
          </a:p>
        </p:txBody>
      </p:sp>
      <p:sp>
        <p:nvSpPr>
          <p:cNvPr id="468998" name="Oval 6">
            <a:extLst>
              <a:ext uri="{FF2B5EF4-FFF2-40B4-BE49-F238E27FC236}">
                <a16:creationId xmlns:a16="http://schemas.microsoft.com/office/drawing/2014/main" id="{38DD4257-2383-A441-A80A-A0A3160AC60C}"/>
              </a:ext>
            </a:extLst>
          </p:cNvPr>
          <p:cNvSpPr>
            <a:spLocks noChangeArrowheads="1"/>
          </p:cNvSpPr>
          <p:nvPr/>
        </p:nvSpPr>
        <p:spPr bwMode="auto">
          <a:xfrm>
            <a:off x="2352675" y="2808288"/>
            <a:ext cx="1252538" cy="1725612"/>
          </a:xfrm>
          <a:prstGeom prst="ellipse">
            <a:avLst/>
          </a:prstGeom>
          <a:noFill/>
          <a:ln w="57150">
            <a:solidFill>
              <a:srgbClr val="0068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68999" name="Oval 7">
            <a:extLst>
              <a:ext uri="{FF2B5EF4-FFF2-40B4-BE49-F238E27FC236}">
                <a16:creationId xmlns:a16="http://schemas.microsoft.com/office/drawing/2014/main" id="{17D4BC6F-EEA1-3E4F-A440-78EB2B8F7270}"/>
              </a:ext>
            </a:extLst>
          </p:cNvPr>
          <p:cNvSpPr>
            <a:spLocks noChangeArrowheads="1"/>
          </p:cNvSpPr>
          <p:nvPr/>
        </p:nvSpPr>
        <p:spPr bwMode="auto">
          <a:xfrm>
            <a:off x="4972050" y="2689225"/>
            <a:ext cx="1212850" cy="1685925"/>
          </a:xfrm>
          <a:prstGeom prst="ellipse">
            <a:avLst/>
          </a:prstGeom>
          <a:noFill/>
          <a:ln w="57150">
            <a:solidFill>
              <a:srgbClr val="0068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 name="Group 14">
            <a:extLst>
              <a:ext uri="{FF2B5EF4-FFF2-40B4-BE49-F238E27FC236}">
                <a16:creationId xmlns:a16="http://schemas.microsoft.com/office/drawing/2014/main" id="{DCEFCC24-98EC-AB40-B477-62D280F55950}"/>
              </a:ext>
            </a:extLst>
          </p:cNvPr>
          <p:cNvGrpSpPr>
            <a:grpSpLocks/>
          </p:cNvGrpSpPr>
          <p:nvPr/>
        </p:nvGrpSpPr>
        <p:grpSpPr bwMode="auto">
          <a:xfrm>
            <a:off x="2613025" y="982663"/>
            <a:ext cx="2241550" cy="1771650"/>
            <a:chOff x="1686" y="819"/>
            <a:chExt cx="1412" cy="1116"/>
          </a:xfrm>
        </p:grpSpPr>
        <p:sp>
          <p:nvSpPr>
            <p:cNvPr id="51212" name="AutoShape 9">
              <a:extLst>
                <a:ext uri="{FF2B5EF4-FFF2-40B4-BE49-F238E27FC236}">
                  <a16:creationId xmlns:a16="http://schemas.microsoft.com/office/drawing/2014/main" id="{99265B99-B38B-3F4E-8B68-BDB33D75992B}"/>
                </a:ext>
              </a:extLst>
            </p:cNvPr>
            <p:cNvSpPr>
              <a:spLocks noChangeArrowheads="1"/>
            </p:cNvSpPr>
            <p:nvPr/>
          </p:nvSpPr>
          <p:spPr bwMode="auto">
            <a:xfrm>
              <a:off x="1686" y="819"/>
              <a:ext cx="1412" cy="274"/>
            </a:xfrm>
            <a:prstGeom prst="roundRect">
              <a:avLst>
                <a:gd name="adj" fmla="val 16667"/>
              </a:avLst>
            </a:prstGeom>
            <a:solidFill>
              <a:srgbClr val="CCFF66"/>
            </a:solidFill>
            <a:ln w="28575">
              <a:solidFill>
                <a:srgbClr val="80FF00"/>
              </a:solidFill>
              <a:round/>
              <a:headEnd/>
              <a:tailEnd/>
            </a:ln>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chemeClr val="tx1"/>
                </a:buClr>
                <a:buSzPct val="60000"/>
              </a:pPr>
              <a:r>
                <a:rPr lang="en-US" altLang="en-US" b="1" u="sng">
                  <a:solidFill>
                    <a:srgbClr val="006800"/>
                  </a:solidFill>
                </a:rPr>
                <a:t>Photosystem II</a:t>
              </a:r>
            </a:p>
          </p:txBody>
        </p:sp>
        <p:sp>
          <p:nvSpPr>
            <p:cNvPr id="51213" name="Line 12">
              <a:extLst>
                <a:ext uri="{FF2B5EF4-FFF2-40B4-BE49-F238E27FC236}">
                  <a16:creationId xmlns:a16="http://schemas.microsoft.com/office/drawing/2014/main" id="{9077F6A7-9336-0D47-B9DE-ADAD5F383AA2}"/>
                </a:ext>
              </a:extLst>
            </p:cNvPr>
            <p:cNvSpPr>
              <a:spLocks noChangeShapeType="1"/>
            </p:cNvSpPr>
            <p:nvPr/>
          </p:nvSpPr>
          <p:spPr bwMode="auto">
            <a:xfrm flipH="1">
              <a:off x="2035" y="1070"/>
              <a:ext cx="260" cy="865"/>
            </a:xfrm>
            <a:prstGeom prst="line">
              <a:avLst/>
            </a:prstGeom>
            <a:noFill/>
            <a:ln w="38100">
              <a:solidFill>
                <a:srgbClr val="04A402"/>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grpSp>
      <p:grpSp>
        <p:nvGrpSpPr>
          <p:cNvPr id="3" name="Group 16">
            <a:extLst>
              <a:ext uri="{FF2B5EF4-FFF2-40B4-BE49-F238E27FC236}">
                <a16:creationId xmlns:a16="http://schemas.microsoft.com/office/drawing/2014/main" id="{A81DDF94-FB9D-844A-8670-76ED3CCE3FB4}"/>
              </a:ext>
            </a:extLst>
          </p:cNvPr>
          <p:cNvGrpSpPr>
            <a:grpSpLocks/>
          </p:cNvGrpSpPr>
          <p:nvPr/>
        </p:nvGrpSpPr>
        <p:grpSpPr bwMode="auto">
          <a:xfrm>
            <a:off x="4295775" y="1593850"/>
            <a:ext cx="2155825" cy="1089025"/>
            <a:chOff x="2531" y="1269"/>
            <a:chExt cx="1358" cy="686"/>
          </a:xfrm>
        </p:grpSpPr>
        <p:sp>
          <p:nvSpPr>
            <p:cNvPr id="51210" name="AutoShape 11">
              <a:extLst>
                <a:ext uri="{FF2B5EF4-FFF2-40B4-BE49-F238E27FC236}">
                  <a16:creationId xmlns:a16="http://schemas.microsoft.com/office/drawing/2014/main" id="{EBFC2BA1-64B6-7A48-B045-983E9613B81E}"/>
                </a:ext>
              </a:extLst>
            </p:cNvPr>
            <p:cNvSpPr>
              <a:spLocks noChangeArrowheads="1"/>
            </p:cNvSpPr>
            <p:nvPr/>
          </p:nvSpPr>
          <p:spPr bwMode="auto">
            <a:xfrm>
              <a:off x="2531" y="1269"/>
              <a:ext cx="1358" cy="274"/>
            </a:xfrm>
            <a:prstGeom prst="roundRect">
              <a:avLst>
                <a:gd name="adj" fmla="val 16667"/>
              </a:avLst>
            </a:prstGeom>
            <a:solidFill>
              <a:srgbClr val="CCFF66"/>
            </a:solidFill>
            <a:ln w="28575">
              <a:solidFill>
                <a:srgbClr val="80FF00"/>
              </a:solidFill>
              <a:round/>
              <a:headEnd/>
              <a:tailEnd/>
            </a:ln>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chemeClr val="tx1"/>
                </a:buClr>
                <a:buSzPct val="60000"/>
              </a:pPr>
              <a:r>
                <a:rPr lang="en-US" altLang="en-US" b="1" u="sng">
                  <a:solidFill>
                    <a:srgbClr val="006800"/>
                  </a:solidFill>
                </a:rPr>
                <a:t>Photosystem I</a:t>
              </a:r>
            </a:p>
          </p:txBody>
        </p:sp>
        <p:sp>
          <p:nvSpPr>
            <p:cNvPr id="51211" name="Line 13">
              <a:extLst>
                <a:ext uri="{FF2B5EF4-FFF2-40B4-BE49-F238E27FC236}">
                  <a16:creationId xmlns:a16="http://schemas.microsoft.com/office/drawing/2014/main" id="{359A71D3-7653-1E4E-AD4B-7F77E29B63DA}"/>
                </a:ext>
              </a:extLst>
            </p:cNvPr>
            <p:cNvSpPr>
              <a:spLocks noChangeShapeType="1"/>
            </p:cNvSpPr>
            <p:nvPr/>
          </p:nvSpPr>
          <p:spPr bwMode="auto">
            <a:xfrm flipH="1">
              <a:off x="3385" y="1530"/>
              <a:ext cx="125" cy="425"/>
            </a:xfrm>
            <a:prstGeom prst="line">
              <a:avLst/>
            </a:prstGeom>
            <a:noFill/>
            <a:ln w="38100">
              <a:solidFill>
                <a:srgbClr val="04A402"/>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grpSp>
      <p:sp>
        <p:nvSpPr>
          <p:cNvPr id="469009" name="Rectangle 17">
            <a:extLst>
              <a:ext uri="{FF2B5EF4-FFF2-40B4-BE49-F238E27FC236}">
                <a16:creationId xmlns:a16="http://schemas.microsoft.com/office/drawing/2014/main" id="{55E6D439-2926-E84E-BFDA-1106DF110839}"/>
              </a:ext>
            </a:extLst>
          </p:cNvPr>
          <p:cNvSpPr>
            <a:spLocks noChangeArrowheads="1"/>
          </p:cNvSpPr>
          <p:nvPr/>
        </p:nvSpPr>
        <p:spPr bwMode="auto">
          <a:xfrm>
            <a:off x="3465513" y="714375"/>
            <a:ext cx="1449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chlorophyll </a:t>
            </a:r>
            <a:r>
              <a:rPr lang="en-US" altLang="en-US" sz="1600" b="1" i="1">
                <a:solidFill>
                  <a:srgbClr val="000000"/>
                </a:solidFill>
              </a:rPr>
              <a:t>a</a:t>
            </a:r>
          </a:p>
        </p:txBody>
      </p:sp>
      <p:sp>
        <p:nvSpPr>
          <p:cNvPr id="469010" name="Rectangle 18">
            <a:extLst>
              <a:ext uri="{FF2B5EF4-FFF2-40B4-BE49-F238E27FC236}">
                <a16:creationId xmlns:a16="http://schemas.microsoft.com/office/drawing/2014/main" id="{476978D9-FE99-724C-A7BB-993B51AC24D6}"/>
              </a:ext>
            </a:extLst>
          </p:cNvPr>
          <p:cNvSpPr>
            <a:spLocks noChangeArrowheads="1"/>
          </p:cNvSpPr>
          <p:nvPr/>
        </p:nvSpPr>
        <p:spPr bwMode="auto">
          <a:xfrm>
            <a:off x="5075238" y="1338263"/>
            <a:ext cx="1460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chlorophyll </a:t>
            </a:r>
            <a:r>
              <a:rPr lang="en-US" altLang="en-US" sz="1600" b="1" i="1">
                <a:solidFill>
                  <a:srgbClr val="000000"/>
                </a:solidFill>
              </a:rPr>
              <a:t>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8998"/>
                                        </p:tgtEl>
                                        <p:attrNameLst>
                                          <p:attrName>style.visibility</p:attrName>
                                        </p:attrNameLst>
                                      </p:cBhvr>
                                      <p:to>
                                        <p:strVal val="visible"/>
                                      </p:to>
                                    </p:set>
                                    <p:animEffect transition="in" filter="wipe(left)">
                                      <p:cBhvr>
                                        <p:cTn id="7" dur="500"/>
                                        <p:tgtEl>
                                          <p:spTgt spid="468998"/>
                                        </p:tgtEl>
                                      </p:cBhvr>
                                    </p:animEffect>
                                  </p:childTnLst>
                                  <p:subTnLst>
                                    <p:audio>
                                      <p:cMediaNode>
                                        <p:cTn display="0" masterRel="sameClick">
                                          <p:stCondLst>
                                            <p:cond evt="begin" delay="0">
                                              <p:tn val="5"/>
                                            </p:cond>
                                          </p:stCondLst>
                                          <p:endCondLst>
                                            <p:cond evt="onStopAudio" delay="0">
                                              <p:tgtEl>
                                                <p:sldTgt/>
                                              </p:tgtEl>
                                            </p:cond>
                                          </p:endCondLst>
                                        </p:cTn>
                                        <p:tgtEl>
                                          <p:sndTgt r:embed="rId3" name="Vibro Up"/>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9009">
                                            <p:txEl>
                                              <p:pRg st="0" end="0"/>
                                            </p:txEl>
                                          </p:spTgt>
                                        </p:tgtEl>
                                        <p:attrNameLst>
                                          <p:attrName>style.visibility</p:attrName>
                                        </p:attrNameLst>
                                      </p:cBhvr>
                                      <p:to>
                                        <p:strVal val="visible"/>
                                      </p:to>
                                    </p:set>
                                    <p:animEffect transition="in" filter="wipe(left)">
                                      <p:cBhvr>
                                        <p:cTn id="17" dur="500"/>
                                        <p:tgtEl>
                                          <p:spTgt spid="46900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Pencil Check"/>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8999"/>
                                        </p:tgtEl>
                                        <p:attrNameLst>
                                          <p:attrName>style.visibility</p:attrName>
                                        </p:attrNameLst>
                                      </p:cBhvr>
                                      <p:to>
                                        <p:strVal val="visible"/>
                                      </p:to>
                                    </p:set>
                                    <p:animEffect transition="in" filter="wipe(left)">
                                      <p:cBhvr>
                                        <p:cTn id="22" dur="500"/>
                                        <p:tgtEl>
                                          <p:spTgt spid="468999"/>
                                        </p:tgtEl>
                                      </p:cBhvr>
                                    </p:animEffect>
                                  </p:childTnLst>
                                  <p:subTnLst>
                                    <p:audio>
                                      <p:cMediaNode>
                                        <p:cTn display="0" masterRel="sameClick">
                                          <p:stCondLst>
                                            <p:cond evt="begin" delay="0">
                                              <p:tn val="20"/>
                                            </p:cond>
                                          </p:stCondLst>
                                          <p:endCondLst>
                                            <p:cond evt="onStopAudio" delay="0">
                                              <p:tgtEl>
                                                <p:sldTgt/>
                                              </p:tgtEl>
                                            </p:cond>
                                          </p:endCondLst>
                                        </p:cTn>
                                        <p:tgtEl>
                                          <p:sndTgt r:embed="rId3" name="Vibro Up"/>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subTnLst>
                                    <p:audio>
                                      <p:cMediaNode>
                                        <p:cTn display="0" masterRel="sameClick">
                                          <p:stCondLst>
                                            <p:cond evt="begin" delay="0">
                                              <p:tn val="25"/>
                                            </p:cond>
                                          </p:stCondLst>
                                          <p:endCondLst>
                                            <p:cond evt="onStopAudio" delay="0">
                                              <p:tgtEl>
                                                <p:sldTgt/>
                                              </p:tgtEl>
                                            </p:cond>
                                          </p:endCondLst>
                                        </p:cTn>
                                        <p:tgtEl>
                                          <p:sndTgt r:embed="rId4" name="Whoosh"/>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69010">
                                            <p:txEl>
                                              <p:pRg st="0" end="0"/>
                                            </p:txEl>
                                          </p:spTgt>
                                        </p:tgtEl>
                                        <p:attrNameLst>
                                          <p:attrName>style.visibility</p:attrName>
                                        </p:attrNameLst>
                                      </p:cBhvr>
                                      <p:to>
                                        <p:strVal val="visible"/>
                                      </p:to>
                                    </p:set>
                                    <p:animEffect transition="in" filter="wipe(left)">
                                      <p:cBhvr>
                                        <p:cTn id="32" dur="500"/>
                                        <p:tgtEl>
                                          <p:spTgt spid="469010">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5" name="Pencil Che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8" grpId="0" animBg="1"/>
      <p:bldP spid="468999" grpId="0" animBg="1"/>
      <p:bldP spid="469009" grpId="0" build="p" autoUpdateAnimBg="0"/>
      <p:bldP spid="469010"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a:extLst>
              <a:ext uri="{FF2B5EF4-FFF2-40B4-BE49-F238E27FC236}">
                <a16:creationId xmlns:a16="http://schemas.microsoft.com/office/drawing/2014/main" id="{08956F19-B7C1-A84E-9256-FA4F1F4C97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3899"/>
          <a:stretch>
            <a:fillRect/>
          </a:stretch>
        </p:blipFill>
        <p:spPr bwMode="auto">
          <a:xfrm>
            <a:off x="262731" y="517525"/>
            <a:ext cx="8618537"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Line 2">
            <a:extLst>
              <a:ext uri="{FF2B5EF4-FFF2-40B4-BE49-F238E27FC236}">
                <a16:creationId xmlns:a16="http://schemas.microsoft.com/office/drawing/2014/main" id="{66213F05-F221-5040-949F-DF64A689E96B}"/>
              </a:ext>
            </a:extLst>
          </p:cNvPr>
          <p:cNvSpPr>
            <a:spLocks noChangeShapeType="1"/>
          </p:cNvSpPr>
          <p:nvPr/>
        </p:nvSpPr>
        <p:spPr bwMode="auto">
          <a:xfrm flipH="1">
            <a:off x="114300" y="304800"/>
            <a:ext cx="8915400" cy="0"/>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2" name="Freeform 15">
            <a:extLst>
              <a:ext uri="{FF2B5EF4-FFF2-40B4-BE49-F238E27FC236}">
                <a16:creationId xmlns:a16="http://schemas.microsoft.com/office/drawing/2014/main" id="{2467B492-3EDE-4D4F-90A3-1EEAF7346563}"/>
              </a:ext>
            </a:extLst>
          </p:cNvPr>
          <p:cNvSpPr>
            <a:spLocks/>
          </p:cNvSpPr>
          <p:nvPr/>
        </p:nvSpPr>
        <p:spPr bwMode="auto">
          <a:xfrm>
            <a:off x="746125" y="3238500"/>
            <a:ext cx="1817688" cy="1785938"/>
          </a:xfrm>
          <a:custGeom>
            <a:avLst/>
            <a:gdLst>
              <a:gd name="T0" fmla="*/ 0 w 1145"/>
              <a:gd name="T1" fmla="*/ 40 h 1125"/>
              <a:gd name="T2" fmla="*/ 5 w 1145"/>
              <a:gd name="T3" fmla="*/ 665 h 1125"/>
              <a:gd name="T4" fmla="*/ 200 w 1145"/>
              <a:gd name="T5" fmla="*/ 935 h 1125"/>
              <a:gd name="T6" fmla="*/ 680 w 1145"/>
              <a:gd name="T7" fmla="*/ 1095 h 1125"/>
              <a:gd name="T8" fmla="*/ 900 w 1145"/>
              <a:gd name="T9" fmla="*/ 1125 h 1125"/>
              <a:gd name="T10" fmla="*/ 940 w 1145"/>
              <a:gd name="T11" fmla="*/ 1100 h 1125"/>
              <a:gd name="T12" fmla="*/ 930 w 1145"/>
              <a:gd name="T13" fmla="*/ 995 h 1125"/>
              <a:gd name="T14" fmla="*/ 1145 w 1145"/>
              <a:gd name="T15" fmla="*/ 940 h 1125"/>
              <a:gd name="T16" fmla="*/ 1125 w 1145"/>
              <a:gd name="T17" fmla="*/ 680 h 1125"/>
              <a:gd name="T18" fmla="*/ 980 w 1145"/>
              <a:gd name="T19" fmla="*/ 275 h 1125"/>
              <a:gd name="T20" fmla="*/ 495 w 1145"/>
              <a:gd name="T21" fmla="*/ 0 h 1125"/>
              <a:gd name="T22" fmla="*/ 0 w 1145"/>
              <a:gd name="T23" fmla="*/ 40 h 11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5"/>
              <a:gd name="T37" fmla="*/ 0 h 1125"/>
              <a:gd name="T38" fmla="*/ 1145 w 1145"/>
              <a:gd name="T39" fmla="*/ 1125 h 11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5" h="1125">
                <a:moveTo>
                  <a:pt x="0" y="40"/>
                </a:moveTo>
                <a:lnTo>
                  <a:pt x="5" y="665"/>
                </a:lnTo>
                <a:lnTo>
                  <a:pt x="200" y="935"/>
                </a:lnTo>
                <a:lnTo>
                  <a:pt x="680" y="1095"/>
                </a:lnTo>
                <a:cubicBezTo>
                  <a:pt x="896" y="1125"/>
                  <a:pt x="822" y="1125"/>
                  <a:pt x="900" y="1125"/>
                </a:cubicBezTo>
                <a:lnTo>
                  <a:pt x="940" y="1100"/>
                </a:lnTo>
                <a:cubicBezTo>
                  <a:pt x="919" y="996"/>
                  <a:pt x="889" y="1015"/>
                  <a:pt x="930" y="995"/>
                </a:cubicBezTo>
                <a:lnTo>
                  <a:pt x="1145" y="940"/>
                </a:lnTo>
                <a:lnTo>
                  <a:pt x="1125" y="680"/>
                </a:lnTo>
                <a:lnTo>
                  <a:pt x="980" y="275"/>
                </a:lnTo>
                <a:lnTo>
                  <a:pt x="495" y="0"/>
                </a:lnTo>
                <a:lnTo>
                  <a:pt x="0" y="40"/>
                </a:lnTo>
                <a:close/>
              </a:path>
            </a:pathLst>
          </a:custGeom>
          <a:solidFill>
            <a:srgbClr val="D8D8D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09616" name="Oval 16">
            <a:extLst>
              <a:ext uri="{FF2B5EF4-FFF2-40B4-BE49-F238E27FC236}">
                <a16:creationId xmlns:a16="http://schemas.microsoft.com/office/drawing/2014/main" id="{17D49273-B648-FA47-9AAB-970C665F4E38}"/>
              </a:ext>
            </a:extLst>
          </p:cNvPr>
          <p:cNvSpPr>
            <a:spLocks noChangeArrowheads="1"/>
          </p:cNvSpPr>
          <p:nvPr/>
        </p:nvSpPr>
        <p:spPr bwMode="auto">
          <a:xfrm>
            <a:off x="2182813" y="3278188"/>
            <a:ext cx="317500" cy="317500"/>
          </a:xfrm>
          <a:prstGeom prst="ellipse">
            <a:avLst/>
          </a:prstGeom>
          <a:solidFill>
            <a:srgbClr val="0068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1</a:t>
            </a:r>
            <a:endParaRPr lang="en-US" altLang="en-US" sz="2000" b="1">
              <a:solidFill>
                <a:schemeClr val="bg1"/>
              </a:solidFill>
            </a:endParaRPr>
          </a:p>
        </p:txBody>
      </p:sp>
      <p:sp>
        <p:nvSpPr>
          <p:cNvPr id="409634" name="Oval 34">
            <a:extLst>
              <a:ext uri="{FF2B5EF4-FFF2-40B4-BE49-F238E27FC236}">
                <a16:creationId xmlns:a16="http://schemas.microsoft.com/office/drawing/2014/main" id="{A5EDA164-F3CD-F841-86C7-F15C2F630064}"/>
              </a:ext>
            </a:extLst>
          </p:cNvPr>
          <p:cNvSpPr>
            <a:spLocks noChangeArrowheads="1"/>
          </p:cNvSpPr>
          <p:nvPr/>
        </p:nvSpPr>
        <p:spPr bwMode="auto">
          <a:xfrm>
            <a:off x="2333625" y="2919413"/>
            <a:ext cx="676275" cy="455612"/>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3255" name="AutoShape 38">
            <a:extLst>
              <a:ext uri="{FF2B5EF4-FFF2-40B4-BE49-F238E27FC236}">
                <a16:creationId xmlns:a16="http://schemas.microsoft.com/office/drawing/2014/main" id="{9A885AD2-5A2B-2D4A-8FA9-D267F69DB6A2}"/>
              </a:ext>
            </a:extLst>
          </p:cNvPr>
          <p:cNvSpPr>
            <a:spLocks noChangeArrowheads="1"/>
          </p:cNvSpPr>
          <p:nvPr/>
        </p:nvSpPr>
        <p:spPr bwMode="auto">
          <a:xfrm>
            <a:off x="4981575" y="341313"/>
            <a:ext cx="4130675" cy="566737"/>
          </a:xfrm>
          <a:prstGeom prst="roundRect">
            <a:avLst>
              <a:gd name="adj" fmla="val 16667"/>
            </a:avLst>
          </a:prstGeom>
          <a:solidFill>
            <a:srgbClr val="8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ETC of Photosynthesis</a:t>
            </a:r>
            <a:endParaRPr lang="en-US" altLang="en-US" sz="3600" b="1">
              <a:solidFill>
                <a:srgbClr val="000000"/>
              </a:solidFill>
            </a:endParaRPr>
          </a:p>
        </p:txBody>
      </p:sp>
      <p:grpSp>
        <p:nvGrpSpPr>
          <p:cNvPr id="2" name="Group 41">
            <a:extLst>
              <a:ext uri="{FF2B5EF4-FFF2-40B4-BE49-F238E27FC236}">
                <a16:creationId xmlns:a16="http://schemas.microsoft.com/office/drawing/2014/main" id="{F59171AC-FDF6-4044-A8A9-5AF09B8792D8}"/>
              </a:ext>
            </a:extLst>
          </p:cNvPr>
          <p:cNvGrpSpPr>
            <a:grpSpLocks/>
          </p:cNvGrpSpPr>
          <p:nvPr/>
        </p:nvGrpSpPr>
        <p:grpSpPr bwMode="auto">
          <a:xfrm>
            <a:off x="2493963" y="3597275"/>
            <a:ext cx="358775" cy="596900"/>
            <a:chOff x="1571" y="2342"/>
            <a:chExt cx="226" cy="376"/>
          </a:xfrm>
        </p:grpSpPr>
        <p:sp>
          <p:nvSpPr>
            <p:cNvPr id="53262" name="Oval 39">
              <a:extLst>
                <a:ext uri="{FF2B5EF4-FFF2-40B4-BE49-F238E27FC236}">
                  <a16:creationId xmlns:a16="http://schemas.microsoft.com/office/drawing/2014/main" id="{C4E20CDD-91F5-E541-8F5A-4AED728AF392}"/>
                </a:ext>
              </a:extLst>
            </p:cNvPr>
            <p:cNvSpPr>
              <a:spLocks noChangeArrowheads="1"/>
            </p:cNvSpPr>
            <p:nvPr/>
          </p:nvSpPr>
          <p:spPr bwMode="auto">
            <a:xfrm>
              <a:off x="1571" y="234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sp>
          <p:nvSpPr>
            <p:cNvPr id="53263" name="Oval 40">
              <a:extLst>
                <a:ext uri="{FF2B5EF4-FFF2-40B4-BE49-F238E27FC236}">
                  <a16:creationId xmlns:a16="http://schemas.microsoft.com/office/drawing/2014/main" id="{AE666E4A-7E9E-D44D-9A31-67EF3BAB32FF}"/>
                </a:ext>
              </a:extLst>
            </p:cNvPr>
            <p:cNvSpPr>
              <a:spLocks noChangeArrowheads="1"/>
            </p:cNvSpPr>
            <p:nvPr/>
          </p:nvSpPr>
          <p:spPr bwMode="auto">
            <a:xfrm>
              <a:off x="1571" y="249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grpSp>
      <p:sp>
        <p:nvSpPr>
          <p:cNvPr id="53257" name="AutoShape 43">
            <a:extLst>
              <a:ext uri="{FF2B5EF4-FFF2-40B4-BE49-F238E27FC236}">
                <a16:creationId xmlns:a16="http://schemas.microsoft.com/office/drawing/2014/main" id="{5BBBA4C5-3890-4B4F-9866-A20D69B1EF7E}"/>
              </a:ext>
            </a:extLst>
          </p:cNvPr>
          <p:cNvSpPr>
            <a:spLocks noChangeArrowheads="1"/>
          </p:cNvSpPr>
          <p:nvPr/>
        </p:nvSpPr>
        <p:spPr bwMode="auto">
          <a:xfrm>
            <a:off x="655638" y="2495550"/>
            <a:ext cx="889000" cy="889000"/>
          </a:xfrm>
          <a:prstGeom prst="sun">
            <a:avLst>
              <a:gd name="adj" fmla="val 25000"/>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sun</a:t>
            </a:r>
            <a:endParaRPr lang="en-US" altLang="en-US" b="1">
              <a:solidFill>
                <a:srgbClr val="000000"/>
              </a:solidFill>
            </a:endParaRPr>
          </a:p>
        </p:txBody>
      </p:sp>
      <p:grpSp>
        <p:nvGrpSpPr>
          <p:cNvPr id="3" name="Group 46">
            <a:extLst>
              <a:ext uri="{FF2B5EF4-FFF2-40B4-BE49-F238E27FC236}">
                <a16:creationId xmlns:a16="http://schemas.microsoft.com/office/drawing/2014/main" id="{E49F0198-CCF8-7145-9BFD-9890DD332D76}"/>
              </a:ext>
            </a:extLst>
          </p:cNvPr>
          <p:cNvGrpSpPr>
            <a:grpSpLocks/>
          </p:cNvGrpSpPr>
          <p:nvPr/>
        </p:nvGrpSpPr>
        <p:grpSpPr bwMode="auto">
          <a:xfrm>
            <a:off x="1028700" y="3417888"/>
            <a:ext cx="1330325" cy="1698625"/>
            <a:chOff x="615" y="2120"/>
            <a:chExt cx="838" cy="1070"/>
          </a:xfrm>
        </p:grpSpPr>
        <p:sp>
          <p:nvSpPr>
            <p:cNvPr id="53260" name="Freeform 45">
              <a:extLst>
                <a:ext uri="{FF2B5EF4-FFF2-40B4-BE49-F238E27FC236}">
                  <a16:creationId xmlns:a16="http://schemas.microsoft.com/office/drawing/2014/main" id="{1E3B016F-69F8-1541-9F62-7ED1E764B704}"/>
                </a:ext>
              </a:extLst>
            </p:cNvPr>
            <p:cNvSpPr>
              <a:spLocks/>
            </p:cNvSpPr>
            <p:nvPr/>
          </p:nvSpPr>
          <p:spPr bwMode="auto">
            <a:xfrm>
              <a:off x="620" y="2120"/>
              <a:ext cx="833" cy="1070"/>
            </a:xfrm>
            <a:custGeom>
              <a:avLst/>
              <a:gdLst>
                <a:gd name="T0" fmla="*/ 70 w 833"/>
                <a:gd name="T1" fmla="*/ 11 h 1070"/>
                <a:gd name="T2" fmla="*/ 27 w 833"/>
                <a:gd name="T3" fmla="*/ 126 h 1070"/>
                <a:gd name="T4" fmla="*/ 233 w 833"/>
                <a:gd name="T5" fmla="*/ 11 h 1070"/>
                <a:gd name="T6" fmla="*/ 108 w 833"/>
                <a:gd name="T7" fmla="*/ 193 h 1070"/>
                <a:gd name="T8" fmla="*/ 262 w 833"/>
                <a:gd name="T9" fmla="*/ 155 h 1070"/>
                <a:gd name="T10" fmla="*/ 190 w 833"/>
                <a:gd name="T11" fmla="*/ 299 h 1070"/>
                <a:gd name="T12" fmla="*/ 382 w 833"/>
                <a:gd name="T13" fmla="*/ 280 h 1070"/>
                <a:gd name="T14" fmla="*/ 300 w 833"/>
                <a:gd name="T15" fmla="*/ 423 h 1070"/>
                <a:gd name="T16" fmla="*/ 473 w 833"/>
                <a:gd name="T17" fmla="*/ 419 h 1070"/>
                <a:gd name="T18" fmla="*/ 429 w 833"/>
                <a:gd name="T19" fmla="*/ 538 h 1070"/>
                <a:gd name="T20" fmla="*/ 583 w 833"/>
                <a:gd name="T21" fmla="*/ 557 h 1070"/>
                <a:gd name="T22" fmla="*/ 535 w 833"/>
                <a:gd name="T23" fmla="*/ 692 h 1070"/>
                <a:gd name="T24" fmla="*/ 659 w 833"/>
                <a:gd name="T25" fmla="*/ 677 h 1070"/>
                <a:gd name="T26" fmla="*/ 611 w 833"/>
                <a:gd name="T27" fmla="*/ 797 h 1070"/>
                <a:gd name="T28" fmla="*/ 750 w 833"/>
                <a:gd name="T29" fmla="*/ 802 h 1070"/>
                <a:gd name="T30" fmla="*/ 698 w 833"/>
                <a:gd name="T31" fmla="*/ 917 h 1070"/>
                <a:gd name="T32" fmla="*/ 822 w 833"/>
                <a:gd name="T33" fmla="*/ 936 h 1070"/>
                <a:gd name="T34" fmla="*/ 765 w 833"/>
                <a:gd name="T35" fmla="*/ 1070 h 10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33"/>
                <a:gd name="T55" fmla="*/ 0 h 1070"/>
                <a:gd name="T56" fmla="*/ 833 w 833"/>
                <a:gd name="T57" fmla="*/ 1070 h 10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33" h="1070">
                  <a:moveTo>
                    <a:pt x="70" y="11"/>
                  </a:moveTo>
                  <a:cubicBezTo>
                    <a:pt x="35" y="68"/>
                    <a:pt x="0" y="126"/>
                    <a:pt x="27" y="126"/>
                  </a:cubicBezTo>
                  <a:cubicBezTo>
                    <a:pt x="54" y="126"/>
                    <a:pt x="220" y="0"/>
                    <a:pt x="233" y="11"/>
                  </a:cubicBezTo>
                  <a:cubicBezTo>
                    <a:pt x="246" y="22"/>
                    <a:pt x="103" y="169"/>
                    <a:pt x="108" y="193"/>
                  </a:cubicBezTo>
                  <a:cubicBezTo>
                    <a:pt x="113" y="217"/>
                    <a:pt x="248" y="137"/>
                    <a:pt x="262" y="155"/>
                  </a:cubicBezTo>
                  <a:cubicBezTo>
                    <a:pt x="276" y="173"/>
                    <a:pt x="170" y="278"/>
                    <a:pt x="190" y="299"/>
                  </a:cubicBezTo>
                  <a:cubicBezTo>
                    <a:pt x="210" y="320"/>
                    <a:pt x="364" y="259"/>
                    <a:pt x="382" y="280"/>
                  </a:cubicBezTo>
                  <a:cubicBezTo>
                    <a:pt x="400" y="301"/>
                    <a:pt x="285" y="400"/>
                    <a:pt x="300" y="423"/>
                  </a:cubicBezTo>
                  <a:cubicBezTo>
                    <a:pt x="315" y="446"/>
                    <a:pt x="452" y="400"/>
                    <a:pt x="473" y="419"/>
                  </a:cubicBezTo>
                  <a:cubicBezTo>
                    <a:pt x="494" y="438"/>
                    <a:pt x="411" y="515"/>
                    <a:pt x="429" y="538"/>
                  </a:cubicBezTo>
                  <a:cubicBezTo>
                    <a:pt x="447" y="561"/>
                    <a:pt x="565" y="531"/>
                    <a:pt x="583" y="557"/>
                  </a:cubicBezTo>
                  <a:cubicBezTo>
                    <a:pt x="601" y="583"/>
                    <a:pt x="522" y="672"/>
                    <a:pt x="535" y="692"/>
                  </a:cubicBezTo>
                  <a:cubicBezTo>
                    <a:pt x="548" y="712"/>
                    <a:pt x="646" y="659"/>
                    <a:pt x="659" y="677"/>
                  </a:cubicBezTo>
                  <a:cubicBezTo>
                    <a:pt x="672" y="695"/>
                    <a:pt x="596" y="776"/>
                    <a:pt x="611" y="797"/>
                  </a:cubicBezTo>
                  <a:cubicBezTo>
                    <a:pt x="626" y="818"/>
                    <a:pt x="736" y="782"/>
                    <a:pt x="750" y="802"/>
                  </a:cubicBezTo>
                  <a:cubicBezTo>
                    <a:pt x="764" y="822"/>
                    <a:pt x="686" y="895"/>
                    <a:pt x="698" y="917"/>
                  </a:cubicBezTo>
                  <a:cubicBezTo>
                    <a:pt x="710" y="939"/>
                    <a:pt x="811" y="911"/>
                    <a:pt x="822" y="936"/>
                  </a:cubicBezTo>
                  <a:cubicBezTo>
                    <a:pt x="833" y="961"/>
                    <a:pt x="799" y="1015"/>
                    <a:pt x="765" y="1070"/>
                  </a:cubicBezTo>
                </a:path>
              </a:pathLst>
            </a:custGeom>
            <a:noFill/>
            <a:ln w="76200">
              <a:solidFill>
                <a:srgbClr val="FFEA18"/>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3261" name="Freeform 44">
              <a:extLst>
                <a:ext uri="{FF2B5EF4-FFF2-40B4-BE49-F238E27FC236}">
                  <a16:creationId xmlns:a16="http://schemas.microsoft.com/office/drawing/2014/main" id="{1D71C508-2CF6-994A-A87D-C0C8B3D23994}"/>
                </a:ext>
              </a:extLst>
            </p:cNvPr>
            <p:cNvSpPr>
              <a:spLocks/>
            </p:cNvSpPr>
            <p:nvPr/>
          </p:nvSpPr>
          <p:spPr bwMode="auto">
            <a:xfrm>
              <a:off x="615" y="2120"/>
              <a:ext cx="833" cy="1070"/>
            </a:xfrm>
            <a:custGeom>
              <a:avLst/>
              <a:gdLst>
                <a:gd name="T0" fmla="*/ 70 w 833"/>
                <a:gd name="T1" fmla="*/ 11 h 1070"/>
                <a:gd name="T2" fmla="*/ 27 w 833"/>
                <a:gd name="T3" fmla="*/ 126 h 1070"/>
                <a:gd name="T4" fmla="*/ 233 w 833"/>
                <a:gd name="T5" fmla="*/ 11 h 1070"/>
                <a:gd name="T6" fmla="*/ 108 w 833"/>
                <a:gd name="T7" fmla="*/ 193 h 1070"/>
                <a:gd name="T8" fmla="*/ 262 w 833"/>
                <a:gd name="T9" fmla="*/ 155 h 1070"/>
                <a:gd name="T10" fmla="*/ 190 w 833"/>
                <a:gd name="T11" fmla="*/ 299 h 1070"/>
                <a:gd name="T12" fmla="*/ 382 w 833"/>
                <a:gd name="T13" fmla="*/ 280 h 1070"/>
                <a:gd name="T14" fmla="*/ 300 w 833"/>
                <a:gd name="T15" fmla="*/ 423 h 1070"/>
                <a:gd name="T16" fmla="*/ 473 w 833"/>
                <a:gd name="T17" fmla="*/ 419 h 1070"/>
                <a:gd name="T18" fmla="*/ 429 w 833"/>
                <a:gd name="T19" fmla="*/ 538 h 1070"/>
                <a:gd name="T20" fmla="*/ 583 w 833"/>
                <a:gd name="T21" fmla="*/ 557 h 1070"/>
                <a:gd name="T22" fmla="*/ 535 w 833"/>
                <a:gd name="T23" fmla="*/ 692 h 1070"/>
                <a:gd name="T24" fmla="*/ 659 w 833"/>
                <a:gd name="T25" fmla="*/ 677 h 1070"/>
                <a:gd name="T26" fmla="*/ 611 w 833"/>
                <a:gd name="T27" fmla="*/ 797 h 1070"/>
                <a:gd name="T28" fmla="*/ 750 w 833"/>
                <a:gd name="T29" fmla="*/ 802 h 1070"/>
                <a:gd name="T30" fmla="*/ 698 w 833"/>
                <a:gd name="T31" fmla="*/ 917 h 1070"/>
                <a:gd name="T32" fmla="*/ 822 w 833"/>
                <a:gd name="T33" fmla="*/ 936 h 1070"/>
                <a:gd name="T34" fmla="*/ 765 w 833"/>
                <a:gd name="T35" fmla="*/ 1070 h 10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33"/>
                <a:gd name="T55" fmla="*/ 0 h 1070"/>
                <a:gd name="T56" fmla="*/ 833 w 833"/>
                <a:gd name="T57" fmla="*/ 1070 h 10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33" h="1070">
                  <a:moveTo>
                    <a:pt x="70" y="11"/>
                  </a:moveTo>
                  <a:cubicBezTo>
                    <a:pt x="35" y="68"/>
                    <a:pt x="0" y="126"/>
                    <a:pt x="27" y="126"/>
                  </a:cubicBezTo>
                  <a:cubicBezTo>
                    <a:pt x="54" y="126"/>
                    <a:pt x="220" y="0"/>
                    <a:pt x="233" y="11"/>
                  </a:cubicBezTo>
                  <a:cubicBezTo>
                    <a:pt x="246" y="22"/>
                    <a:pt x="103" y="169"/>
                    <a:pt x="108" y="193"/>
                  </a:cubicBezTo>
                  <a:cubicBezTo>
                    <a:pt x="113" y="217"/>
                    <a:pt x="248" y="137"/>
                    <a:pt x="262" y="155"/>
                  </a:cubicBezTo>
                  <a:cubicBezTo>
                    <a:pt x="276" y="173"/>
                    <a:pt x="170" y="278"/>
                    <a:pt x="190" y="299"/>
                  </a:cubicBezTo>
                  <a:cubicBezTo>
                    <a:pt x="210" y="320"/>
                    <a:pt x="364" y="259"/>
                    <a:pt x="382" y="280"/>
                  </a:cubicBezTo>
                  <a:cubicBezTo>
                    <a:pt x="400" y="301"/>
                    <a:pt x="285" y="400"/>
                    <a:pt x="300" y="423"/>
                  </a:cubicBezTo>
                  <a:cubicBezTo>
                    <a:pt x="315" y="446"/>
                    <a:pt x="452" y="400"/>
                    <a:pt x="473" y="419"/>
                  </a:cubicBezTo>
                  <a:cubicBezTo>
                    <a:pt x="494" y="438"/>
                    <a:pt x="411" y="515"/>
                    <a:pt x="429" y="538"/>
                  </a:cubicBezTo>
                  <a:cubicBezTo>
                    <a:pt x="447" y="561"/>
                    <a:pt x="565" y="531"/>
                    <a:pt x="583" y="557"/>
                  </a:cubicBezTo>
                  <a:cubicBezTo>
                    <a:pt x="601" y="583"/>
                    <a:pt x="522" y="672"/>
                    <a:pt x="535" y="692"/>
                  </a:cubicBezTo>
                  <a:cubicBezTo>
                    <a:pt x="548" y="712"/>
                    <a:pt x="646" y="659"/>
                    <a:pt x="659" y="677"/>
                  </a:cubicBezTo>
                  <a:cubicBezTo>
                    <a:pt x="672" y="695"/>
                    <a:pt x="596" y="776"/>
                    <a:pt x="611" y="797"/>
                  </a:cubicBezTo>
                  <a:cubicBezTo>
                    <a:pt x="626" y="818"/>
                    <a:pt x="736" y="782"/>
                    <a:pt x="750" y="802"/>
                  </a:cubicBezTo>
                  <a:cubicBezTo>
                    <a:pt x="764" y="822"/>
                    <a:pt x="686" y="895"/>
                    <a:pt x="698" y="917"/>
                  </a:cubicBezTo>
                  <a:cubicBezTo>
                    <a:pt x="710" y="939"/>
                    <a:pt x="811" y="911"/>
                    <a:pt x="822" y="936"/>
                  </a:cubicBezTo>
                  <a:cubicBezTo>
                    <a:pt x="833" y="961"/>
                    <a:pt x="799" y="1015"/>
                    <a:pt x="765" y="1070"/>
                  </a:cubicBezTo>
                </a:path>
              </a:pathLst>
            </a:custGeom>
            <a:noFill/>
            <a:ln w="38100">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409648" name="AutoShape 48">
            <a:extLst>
              <a:ext uri="{FF2B5EF4-FFF2-40B4-BE49-F238E27FC236}">
                <a16:creationId xmlns:a16="http://schemas.microsoft.com/office/drawing/2014/main" id="{52B0571D-3EC3-474F-9ABC-A898BF4F7C08}"/>
              </a:ext>
            </a:extLst>
          </p:cNvPr>
          <p:cNvSpPr>
            <a:spLocks noChangeArrowheads="1"/>
          </p:cNvSpPr>
          <p:nvPr/>
        </p:nvSpPr>
        <p:spPr bwMode="auto">
          <a:xfrm>
            <a:off x="1900238" y="5972175"/>
            <a:ext cx="1549400" cy="763588"/>
          </a:xfrm>
          <a:prstGeom prst="roundRect">
            <a:avLst>
              <a:gd name="adj" fmla="val 16667"/>
            </a:avLst>
          </a:prstGeom>
          <a:solidFill>
            <a:srgbClr val="CCFF66"/>
          </a:solidFill>
          <a:ln w="28575">
            <a:solidFill>
              <a:srgbClr val="80FF00"/>
            </a:solidFill>
            <a:round/>
            <a:headEnd/>
            <a:tailEnd/>
          </a:ln>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chemeClr val="tx1"/>
              </a:buClr>
              <a:buSzPct val="60000"/>
            </a:pPr>
            <a:r>
              <a:rPr lang="en-US" altLang="en-US" sz="1600" b="1">
                <a:solidFill>
                  <a:srgbClr val="000000"/>
                </a:solidFill>
              </a:rPr>
              <a:t>Photosystem II</a:t>
            </a:r>
            <a:br>
              <a:rPr lang="en-US" altLang="en-US" sz="1600" b="1">
                <a:solidFill>
                  <a:srgbClr val="000000"/>
                </a:solidFill>
              </a:rPr>
            </a:br>
            <a:r>
              <a:rPr lang="en-US" altLang="en-US" sz="1600" b="1">
                <a:solidFill>
                  <a:srgbClr val="000000"/>
                </a:solidFill>
              </a:rPr>
              <a:t>P680</a:t>
            </a:r>
            <a:br>
              <a:rPr lang="en-US" altLang="en-US" sz="1600" b="1">
                <a:solidFill>
                  <a:srgbClr val="000000"/>
                </a:solidFill>
              </a:rPr>
            </a:br>
            <a:r>
              <a:rPr lang="en-US" altLang="en-US" sz="1600" b="1">
                <a:solidFill>
                  <a:srgbClr val="000000"/>
                </a:solidFill>
              </a:rPr>
              <a:t>chlorophyll a</a:t>
            </a:r>
            <a:endParaRPr lang="en-US" altLang="en-US" sz="1600" b="1" u="sng">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48"/>
                                        </p:tgtEl>
                                        <p:attrNameLst>
                                          <p:attrName>style.visibility</p:attrName>
                                        </p:attrNameLst>
                                      </p:cBhvr>
                                      <p:to>
                                        <p:strVal val="visible"/>
                                      </p:to>
                                    </p:set>
                                    <p:animEffect transition="in" filter="wipe(left)">
                                      <p:cBhvr>
                                        <p:cTn id="7" dur="500"/>
                                        <p:tgtEl>
                                          <p:spTgt spid="40964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616"/>
                                        </p:tgtEl>
                                        <p:attrNameLst>
                                          <p:attrName>style.visibility</p:attrName>
                                        </p:attrNameLst>
                                      </p:cBhvr>
                                      <p:to>
                                        <p:strVal val="visible"/>
                                      </p:to>
                                    </p:set>
                                    <p:animEffect transition="in" filter="wipe(left)">
                                      <p:cBhvr>
                                        <p:cTn id="12" dur="500"/>
                                        <p:tgtEl>
                                          <p:spTgt spid="409616"/>
                                        </p:tgtEl>
                                      </p:cBhvr>
                                    </p:animEffect>
                                  </p:childTnLst>
                                  <p:subTnLst>
                                    <p:audio>
                                      <p:cMediaNode>
                                        <p:cTn display="0" masterRel="sameClick">
                                          <p:stCondLst>
                                            <p:cond evt="begin" delay="0">
                                              <p:tn val="10"/>
                                            </p:cond>
                                          </p:stCondLst>
                                          <p:endCondLst>
                                            <p:cond evt="onStopAudio" delay="0">
                                              <p:tgtEl>
                                                <p:sldTgt/>
                                              </p:tgtEl>
                                            </p:cond>
                                          </p:endCondLst>
                                        </p:cTn>
                                        <p:tgtEl>
                                          <p:sndTgt r:embed="rId4" name="Pencil Check"/>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37"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900" decel="100000" fill="hold"/>
                                        <p:tgtEl>
                                          <p:spTgt spid="2"/>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Arrow"/>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09634"/>
                                        </p:tgtEl>
                                        <p:attrNameLst>
                                          <p:attrName>style.visibility</p:attrName>
                                        </p:attrNameLst>
                                      </p:cBhvr>
                                      <p:to>
                                        <p:strVal val="visible"/>
                                      </p:to>
                                    </p:set>
                                    <p:animEffect transition="in" filter="wipe(left)">
                                      <p:cBhvr>
                                        <p:cTn id="30" dur="500"/>
                                        <p:tgtEl>
                                          <p:spTgt spid="409634"/>
                                        </p:tgtEl>
                                      </p:cBhvr>
                                    </p:animEffect>
                                  </p:childTnLst>
                                  <p:subTnLst>
                                    <p:audio>
                                      <p:cMediaNode>
                                        <p:cTn display="0" masterRel="sameClick">
                                          <p:stCondLst>
                                            <p:cond evt="begin" delay="0">
                                              <p:tn val="28"/>
                                            </p:cond>
                                          </p:stCondLst>
                                          <p:endCondLst>
                                            <p:cond evt="onStopAudio" delay="0">
                                              <p:tgtEl>
                                                <p:sldTgt/>
                                              </p:tgtEl>
                                            </p:cond>
                                          </p:endCondLst>
                                        </p:cTn>
                                        <p:tgtEl>
                                          <p:sndTgt r:embed="rId7"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16" grpId="0" animBg="1" autoUpdateAnimBg="0"/>
      <p:bldP spid="409634" grpId="0" animBg="1"/>
      <p:bldP spid="409648"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2">
            <a:extLst>
              <a:ext uri="{FF2B5EF4-FFF2-40B4-BE49-F238E27FC236}">
                <a16:creationId xmlns:a16="http://schemas.microsoft.com/office/drawing/2014/main" id="{C8D22305-C9A7-C344-9105-23F9DD7FAE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b="3899"/>
          <a:stretch>
            <a:fillRect/>
          </a:stretch>
        </p:blipFill>
        <p:spPr bwMode="auto">
          <a:xfrm>
            <a:off x="260350" y="463550"/>
            <a:ext cx="8618538"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9954" name="Picture 2">
            <a:extLst>
              <a:ext uri="{FF2B5EF4-FFF2-40B4-BE49-F238E27FC236}">
                <a16:creationId xmlns:a16="http://schemas.microsoft.com/office/drawing/2014/main" id="{4F64097F-B116-BB41-97D4-D6E2C8A228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b="3899"/>
          <a:stretch>
            <a:fillRect/>
          </a:stretch>
        </p:blipFill>
        <p:spPr bwMode="auto">
          <a:xfrm>
            <a:off x="260350" y="463550"/>
            <a:ext cx="8620125"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a:extLst>
              <a:ext uri="{FF2B5EF4-FFF2-40B4-BE49-F238E27FC236}">
                <a16:creationId xmlns:a16="http://schemas.microsoft.com/office/drawing/2014/main" id="{AC275673-7537-4A40-871C-EB7F527FAC89}"/>
              </a:ext>
            </a:extLst>
          </p:cNvPr>
          <p:cNvGrpSpPr>
            <a:grpSpLocks/>
          </p:cNvGrpSpPr>
          <p:nvPr/>
        </p:nvGrpSpPr>
        <p:grpSpPr bwMode="auto">
          <a:xfrm>
            <a:off x="7551738" y="4986338"/>
            <a:ext cx="1598612" cy="463550"/>
            <a:chOff x="4757" y="2688"/>
            <a:chExt cx="1007" cy="292"/>
          </a:xfrm>
        </p:grpSpPr>
        <p:sp>
          <p:nvSpPr>
            <p:cNvPr id="55371" name="AutoShape 7">
              <a:extLst>
                <a:ext uri="{FF2B5EF4-FFF2-40B4-BE49-F238E27FC236}">
                  <a16:creationId xmlns:a16="http://schemas.microsoft.com/office/drawing/2014/main" id="{C26E0DD1-4694-454C-9743-AF094E055EC7}"/>
                </a:ext>
              </a:extLst>
            </p:cNvPr>
            <p:cNvSpPr>
              <a:spLocks noChangeArrowheads="1"/>
            </p:cNvSpPr>
            <p:nvPr/>
          </p:nvSpPr>
          <p:spPr bwMode="auto">
            <a:xfrm>
              <a:off x="4757" y="2688"/>
              <a:ext cx="1003" cy="292"/>
            </a:xfrm>
            <a:prstGeom prst="homePlate">
              <a:avLst>
                <a:gd name="adj" fmla="val 85873"/>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5372" name="Text Box 8">
              <a:extLst>
                <a:ext uri="{FF2B5EF4-FFF2-40B4-BE49-F238E27FC236}">
                  <a16:creationId xmlns:a16="http://schemas.microsoft.com/office/drawing/2014/main" id="{34C00226-239F-BE45-AE46-F28B0E23DBAD}"/>
                </a:ext>
              </a:extLst>
            </p:cNvPr>
            <p:cNvSpPr txBox="1">
              <a:spLocks noChangeArrowheads="1"/>
            </p:cNvSpPr>
            <p:nvPr/>
          </p:nvSpPr>
          <p:spPr bwMode="auto">
            <a:xfrm>
              <a:off x="5648" y="2731"/>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endParaRPr lang="en-US" altLang="en-US" sz="1800" b="1">
                <a:solidFill>
                  <a:srgbClr val="000000"/>
                </a:solidFill>
              </a:endParaRPr>
            </a:p>
          </p:txBody>
        </p:sp>
      </p:grpSp>
      <p:sp>
        <p:nvSpPr>
          <p:cNvPr id="55301" name="Oval 9">
            <a:extLst>
              <a:ext uri="{FF2B5EF4-FFF2-40B4-BE49-F238E27FC236}">
                <a16:creationId xmlns:a16="http://schemas.microsoft.com/office/drawing/2014/main" id="{2EA421A1-70B0-5C4B-AF4E-F4D7DFDCC361}"/>
              </a:ext>
            </a:extLst>
          </p:cNvPr>
          <p:cNvSpPr>
            <a:spLocks noChangeArrowheads="1"/>
          </p:cNvSpPr>
          <p:nvPr/>
        </p:nvSpPr>
        <p:spPr bwMode="auto">
          <a:xfrm>
            <a:off x="2182813" y="3278188"/>
            <a:ext cx="317500" cy="317500"/>
          </a:xfrm>
          <a:prstGeom prst="ellipse">
            <a:avLst/>
          </a:prstGeom>
          <a:solidFill>
            <a:srgbClr val="0068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1</a:t>
            </a:r>
            <a:endParaRPr lang="en-US" altLang="en-US" sz="2000" b="1">
              <a:solidFill>
                <a:schemeClr val="bg1"/>
              </a:solidFill>
            </a:endParaRPr>
          </a:p>
        </p:txBody>
      </p:sp>
      <p:sp>
        <p:nvSpPr>
          <p:cNvPr id="509962" name="Oval 10">
            <a:extLst>
              <a:ext uri="{FF2B5EF4-FFF2-40B4-BE49-F238E27FC236}">
                <a16:creationId xmlns:a16="http://schemas.microsoft.com/office/drawing/2014/main" id="{B464925B-D797-5143-A0EE-F614616F6ED4}"/>
              </a:ext>
            </a:extLst>
          </p:cNvPr>
          <p:cNvSpPr>
            <a:spLocks noChangeArrowheads="1"/>
          </p:cNvSpPr>
          <p:nvPr/>
        </p:nvSpPr>
        <p:spPr bwMode="auto">
          <a:xfrm>
            <a:off x="1063625" y="3444875"/>
            <a:ext cx="317500" cy="317500"/>
          </a:xfrm>
          <a:prstGeom prst="ellipse">
            <a:avLst/>
          </a:prstGeom>
          <a:solidFill>
            <a:srgbClr val="0068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2</a:t>
            </a:r>
            <a:endParaRPr lang="en-US" altLang="en-US" sz="2000" b="1">
              <a:solidFill>
                <a:schemeClr val="bg1"/>
              </a:solidFill>
            </a:endParaRPr>
          </a:p>
        </p:txBody>
      </p:sp>
      <p:sp>
        <p:nvSpPr>
          <p:cNvPr id="509963" name="AutoShape 11">
            <a:extLst>
              <a:ext uri="{FF2B5EF4-FFF2-40B4-BE49-F238E27FC236}">
                <a16:creationId xmlns:a16="http://schemas.microsoft.com/office/drawing/2014/main" id="{B50732E9-9D74-664D-9B15-31F001317722}"/>
              </a:ext>
            </a:extLst>
          </p:cNvPr>
          <p:cNvSpPr>
            <a:spLocks noChangeArrowheads="1"/>
          </p:cNvSpPr>
          <p:nvPr/>
        </p:nvSpPr>
        <p:spPr bwMode="auto">
          <a:xfrm>
            <a:off x="4981575" y="341313"/>
            <a:ext cx="4130675" cy="566737"/>
          </a:xfrm>
          <a:prstGeom prst="roundRect">
            <a:avLst>
              <a:gd name="adj" fmla="val 16667"/>
            </a:avLst>
          </a:prstGeom>
          <a:solidFill>
            <a:srgbClr val="8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ETC of Photosynthesis</a:t>
            </a:r>
            <a:endParaRPr lang="en-US" altLang="en-US" sz="3600" b="1">
              <a:solidFill>
                <a:srgbClr val="000000"/>
              </a:solidFill>
            </a:endParaRPr>
          </a:p>
        </p:txBody>
      </p:sp>
      <p:sp>
        <p:nvSpPr>
          <p:cNvPr id="55304" name="AutoShape 12">
            <a:extLst>
              <a:ext uri="{FF2B5EF4-FFF2-40B4-BE49-F238E27FC236}">
                <a16:creationId xmlns:a16="http://schemas.microsoft.com/office/drawing/2014/main" id="{5E9C9D77-1C43-1B4E-A72D-83415B649198}"/>
              </a:ext>
            </a:extLst>
          </p:cNvPr>
          <p:cNvSpPr>
            <a:spLocks noChangeArrowheads="1"/>
          </p:cNvSpPr>
          <p:nvPr/>
        </p:nvSpPr>
        <p:spPr bwMode="auto">
          <a:xfrm>
            <a:off x="1900238" y="5972175"/>
            <a:ext cx="1549400" cy="763588"/>
          </a:xfrm>
          <a:prstGeom prst="roundRect">
            <a:avLst>
              <a:gd name="adj" fmla="val 16667"/>
            </a:avLst>
          </a:prstGeom>
          <a:solidFill>
            <a:srgbClr val="CCFF66"/>
          </a:solidFill>
          <a:ln w="28575">
            <a:solidFill>
              <a:srgbClr val="80FF00"/>
            </a:solidFill>
            <a:round/>
            <a:headEnd/>
            <a:tailEnd/>
          </a:ln>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chemeClr val="tx1"/>
              </a:buClr>
              <a:buSzPct val="60000"/>
            </a:pPr>
            <a:r>
              <a:rPr lang="en-US" altLang="en-US" sz="1600" b="1">
                <a:solidFill>
                  <a:srgbClr val="000000"/>
                </a:solidFill>
              </a:rPr>
              <a:t>Photosystem II</a:t>
            </a:r>
            <a:br>
              <a:rPr lang="en-US" altLang="en-US" sz="1600" b="1">
                <a:solidFill>
                  <a:srgbClr val="000000"/>
                </a:solidFill>
              </a:rPr>
            </a:br>
            <a:r>
              <a:rPr lang="en-US" altLang="en-US" sz="1600" b="1">
                <a:solidFill>
                  <a:srgbClr val="000000"/>
                </a:solidFill>
              </a:rPr>
              <a:t>P680</a:t>
            </a:r>
            <a:br>
              <a:rPr lang="en-US" altLang="en-US" sz="1600" b="1">
                <a:solidFill>
                  <a:srgbClr val="000000"/>
                </a:solidFill>
              </a:rPr>
            </a:br>
            <a:r>
              <a:rPr lang="en-US" altLang="en-US" sz="1600" b="1">
                <a:solidFill>
                  <a:srgbClr val="000000"/>
                </a:solidFill>
              </a:rPr>
              <a:t> chlorophyll a</a:t>
            </a:r>
          </a:p>
        </p:txBody>
      </p:sp>
      <p:sp>
        <p:nvSpPr>
          <p:cNvPr id="509966" name="Freeform 14">
            <a:extLst>
              <a:ext uri="{FF2B5EF4-FFF2-40B4-BE49-F238E27FC236}">
                <a16:creationId xmlns:a16="http://schemas.microsoft.com/office/drawing/2014/main" id="{D972A33A-1AEF-C94A-929D-AF8654753C0B}"/>
              </a:ext>
            </a:extLst>
          </p:cNvPr>
          <p:cNvSpPr>
            <a:spLocks/>
          </p:cNvSpPr>
          <p:nvPr/>
        </p:nvSpPr>
        <p:spPr bwMode="auto">
          <a:xfrm>
            <a:off x="5446713" y="3781425"/>
            <a:ext cx="858837" cy="609600"/>
          </a:xfrm>
          <a:custGeom>
            <a:avLst/>
            <a:gdLst>
              <a:gd name="T0" fmla="*/ 541 w 541"/>
              <a:gd name="T1" fmla="*/ 0 h 575"/>
              <a:gd name="T2" fmla="*/ 441 w 541"/>
              <a:gd name="T3" fmla="*/ 421 h 575"/>
              <a:gd name="T4" fmla="*/ 0 w 541"/>
              <a:gd name="T5" fmla="*/ 575 h 575"/>
              <a:gd name="T6" fmla="*/ 0 60000 65536"/>
              <a:gd name="T7" fmla="*/ 0 60000 65536"/>
              <a:gd name="T8" fmla="*/ 0 60000 65536"/>
              <a:gd name="T9" fmla="*/ 0 w 541"/>
              <a:gd name="T10" fmla="*/ 0 h 575"/>
              <a:gd name="T11" fmla="*/ 541 w 541"/>
              <a:gd name="T12" fmla="*/ 575 h 575"/>
            </a:gdLst>
            <a:ahLst/>
            <a:cxnLst>
              <a:cxn ang="T6">
                <a:pos x="T0" y="T1"/>
              </a:cxn>
              <a:cxn ang="T7">
                <a:pos x="T2" y="T3"/>
              </a:cxn>
              <a:cxn ang="T8">
                <a:pos x="T4" y="T5"/>
              </a:cxn>
            </a:cxnLst>
            <a:rect l="T9" t="T10" r="T11" b="T12"/>
            <a:pathLst>
              <a:path w="541" h="575">
                <a:moveTo>
                  <a:pt x="541" y="0"/>
                </a:moveTo>
                <a:cubicBezTo>
                  <a:pt x="536" y="162"/>
                  <a:pt x="531" y="325"/>
                  <a:pt x="441" y="421"/>
                </a:cubicBezTo>
                <a:cubicBezTo>
                  <a:pt x="351" y="517"/>
                  <a:pt x="73" y="549"/>
                  <a:pt x="0" y="575"/>
                </a:cubicBezTo>
              </a:path>
            </a:pathLst>
          </a:custGeom>
          <a:noFill/>
          <a:ln w="38100">
            <a:solidFill>
              <a:srgbClr val="000000"/>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3" name="Group 15">
            <a:extLst>
              <a:ext uri="{FF2B5EF4-FFF2-40B4-BE49-F238E27FC236}">
                <a16:creationId xmlns:a16="http://schemas.microsoft.com/office/drawing/2014/main" id="{34AC0A1F-34FD-AF47-857A-3812B5554956}"/>
              </a:ext>
            </a:extLst>
          </p:cNvPr>
          <p:cNvGrpSpPr>
            <a:grpSpLocks/>
          </p:cNvGrpSpPr>
          <p:nvPr/>
        </p:nvGrpSpPr>
        <p:grpSpPr bwMode="auto">
          <a:xfrm>
            <a:off x="6080125" y="3276600"/>
            <a:ext cx="531813" cy="447675"/>
            <a:chOff x="2936" y="2132"/>
            <a:chExt cx="335" cy="282"/>
          </a:xfrm>
        </p:grpSpPr>
        <p:sp>
          <p:nvSpPr>
            <p:cNvPr id="55368" name="Oval 16">
              <a:extLst>
                <a:ext uri="{FF2B5EF4-FFF2-40B4-BE49-F238E27FC236}">
                  <a16:creationId xmlns:a16="http://schemas.microsoft.com/office/drawing/2014/main" id="{76458510-D9E5-8C47-BD0D-CE351B30CF96}"/>
                </a:ext>
              </a:extLst>
            </p:cNvPr>
            <p:cNvSpPr>
              <a:spLocks noChangeArrowheads="1"/>
            </p:cNvSpPr>
            <p:nvPr/>
          </p:nvSpPr>
          <p:spPr bwMode="auto">
            <a:xfrm flipV="1">
              <a:off x="3001" y="2208"/>
              <a:ext cx="206" cy="206"/>
            </a:xfrm>
            <a:prstGeom prst="ellipse">
              <a:avLst/>
            </a:prstGeom>
            <a:solidFill>
              <a:schemeClr val="bg2"/>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O</a:t>
              </a:r>
              <a:endParaRPr lang="en-US" altLang="en-US">
                <a:solidFill>
                  <a:srgbClr val="000000"/>
                </a:solidFill>
              </a:endParaRPr>
            </a:p>
          </p:txBody>
        </p:sp>
        <p:sp>
          <p:nvSpPr>
            <p:cNvPr id="55369" name="Oval 17">
              <a:extLst>
                <a:ext uri="{FF2B5EF4-FFF2-40B4-BE49-F238E27FC236}">
                  <a16:creationId xmlns:a16="http://schemas.microsoft.com/office/drawing/2014/main" id="{63415D55-7FBD-9C4E-926B-94740552A9E7}"/>
                </a:ext>
              </a:extLst>
            </p:cNvPr>
            <p:cNvSpPr>
              <a:spLocks noChangeArrowheads="1"/>
            </p:cNvSpPr>
            <p:nvPr/>
          </p:nvSpPr>
          <p:spPr bwMode="auto">
            <a:xfrm flipV="1">
              <a:off x="2936" y="2132"/>
              <a:ext cx="134" cy="134"/>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endParaRPr lang="en-US" altLang="en-US" sz="1800">
                <a:solidFill>
                  <a:srgbClr val="000000"/>
                </a:solidFill>
              </a:endParaRPr>
            </a:p>
          </p:txBody>
        </p:sp>
        <p:sp>
          <p:nvSpPr>
            <p:cNvPr id="55370" name="Oval 18">
              <a:extLst>
                <a:ext uri="{FF2B5EF4-FFF2-40B4-BE49-F238E27FC236}">
                  <a16:creationId xmlns:a16="http://schemas.microsoft.com/office/drawing/2014/main" id="{855BE008-C62C-9F44-960E-C788BA391083}"/>
                </a:ext>
              </a:extLst>
            </p:cNvPr>
            <p:cNvSpPr>
              <a:spLocks noChangeArrowheads="1"/>
            </p:cNvSpPr>
            <p:nvPr/>
          </p:nvSpPr>
          <p:spPr bwMode="auto">
            <a:xfrm flipV="1">
              <a:off x="3137" y="2132"/>
              <a:ext cx="134" cy="134"/>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endParaRPr lang="en-US" altLang="en-US" sz="1800">
                <a:solidFill>
                  <a:srgbClr val="000000"/>
                </a:solidFill>
              </a:endParaRPr>
            </a:p>
          </p:txBody>
        </p:sp>
      </p:grpSp>
      <p:grpSp>
        <p:nvGrpSpPr>
          <p:cNvPr id="4" name="Group 38">
            <a:extLst>
              <a:ext uri="{FF2B5EF4-FFF2-40B4-BE49-F238E27FC236}">
                <a16:creationId xmlns:a16="http://schemas.microsoft.com/office/drawing/2014/main" id="{4345D3F2-9E02-3544-AF91-37D089838A06}"/>
              </a:ext>
            </a:extLst>
          </p:cNvPr>
          <p:cNvGrpSpPr>
            <a:grpSpLocks/>
          </p:cNvGrpSpPr>
          <p:nvPr/>
        </p:nvGrpSpPr>
        <p:grpSpPr bwMode="auto">
          <a:xfrm>
            <a:off x="7294563" y="4271963"/>
            <a:ext cx="504825" cy="212725"/>
            <a:chOff x="4790" y="2784"/>
            <a:chExt cx="318" cy="134"/>
          </a:xfrm>
        </p:grpSpPr>
        <p:sp>
          <p:nvSpPr>
            <p:cNvPr id="55366" name="Oval 20">
              <a:extLst>
                <a:ext uri="{FF2B5EF4-FFF2-40B4-BE49-F238E27FC236}">
                  <a16:creationId xmlns:a16="http://schemas.microsoft.com/office/drawing/2014/main" id="{22EDCE65-A2E7-4F45-B3C3-379ABE0DA966}"/>
                </a:ext>
              </a:extLst>
            </p:cNvPr>
            <p:cNvSpPr>
              <a:spLocks noChangeArrowheads="1"/>
            </p:cNvSpPr>
            <p:nvPr/>
          </p:nvSpPr>
          <p:spPr bwMode="auto">
            <a:xfrm>
              <a:off x="4790" y="2784"/>
              <a:ext cx="134" cy="134"/>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endParaRPr lang="en-US" altLang="en-US" sz="1800" baseline="30000">
                <a:solidFill>
                  <a:srgbClr val="000000"/>
                </a:solidFill>
              </a:endParaRPr>
            </a:p>
          </p:txBody>
        </p:sp>
        <p:sp>
          <p:nvSpPr>
            <p:cNvPr id="55367" name="Oval 21">
              <a:extLst>
                <a:ext uri="{FF2B5EF4-FFF2-40B4-BE49-F238E27FC236}">
                  <a16:creationId xmlns:a16="http://schemas.microsoft.com/office/drawing/2014/main" id="{9D4ED7ED-F179-494C-95C7-823B3DC90F1F}"/>
                </a:ext>
              </a:extLst>
            </p:cNvPr>
            <p:cNvSpPr>
              <a:spLocks noChangeArrowheads="1"/>
            </p:cNvSpPr>
            <p:nvPr/>
          </p:nvSpPr>
          <p:spPr bwMode="auto">
            <a:xfrm flipH="1" flipV="1">
              <a:off x="4974" y="2784"/>
              <a:ext cx="134" cy="134"/>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endParaRPr lang="en-US" altLang="en-US" sz="1800">
                <a:solidFill>
                  <a:srgbClr val="000000"/>
                </a:solidFill>
              </a:endParaRPr>
            </a:p>
          </p:txBody>
        </p:sp>
      </p:grpSp>
      <p:sp>
        <p:nvSpPr>
          <p:cNvPr id="509974" name="Freeform 22">
            <a:extLst>
              <a:ext uri="{FF2B5EF4-FFF2-40B4-BE49-F238E27FC236}">
                <a16:creationId xmlns:a16="http://schemas.microsoft.com/office/drawing/2014/main" id="{28D0F0AA-7379-C44A-B73D-05A953A0365A}"/>
              </a:ext>
            </a:extLst>
          </p:cNvPr>
          <p:cNvSpPr>
            <a:spLocks/>
          </p:cNvSpPr>
          <p:nvPr/>
        </p:nvSpPr>
        <p:spPr bwMode="auto">
          <a:xfrm flipH="1">
            <a:off x="6381750" y="3775075"/>
            <a:ext cx="858838" cy="609600"/>
          </a:xfrm>
          <a:custGeom>
            <a:avLst/>
            <a:gdLst>
              <a:gd name="T0" fmla="*/ 541 w 541"/>
              <a:gd name="T1" fmla="*/ 0 h 575"/>
              <a:gd name="T2" fmla="*/ 441 w 541"/>
              <a:gd name="T3" fmla="*/ 421 h 575"/>
              <a:gd name="T4" fmla="*/ 0 w 541"/>
              <a:gd name="T5" fmla="*/ 575 h 575"/>
              <a:gd name="T6" fmla="*/ 0 60000 65536"/>
              <a:gd name="T7" fmla="*/ 0 60000 65536"/>
              <a:gd name="T8" fmla="*/ 0 60000 65536"/>
              <a:gd name="T9" fmla="*/ 0 w 541"/>
              <a:gd name="T10" fmla="*/ 0 h 575"/>
              <a:gd name="T11" fmla="*/ 541 w 541"/>
              <a:gd name="T12" fmla="*/ 575 h 575"/>
            </a:gdLst>
            <a:ahLst/>
            <a:cxnLst>
              <a:cxn ang="T6">
                <a:pos x="T0" y="T1"/>
              </a:cxn>
              <a:cxn ang="T7">
                <a:pos x="T2" y="T3"/>
              </a:cxn>
              <a:cxn ang="T8">
                <a:pos x="T4" y="T5"/>
              </a:cxn>
            </a:cxnLst>
            <a:rect l="T9" t="T10" r="T11" b="T12"/>
            <a:pathLst>
              <a:path w="541" h="575">
                <a:moveTo>
                  <a:pt x="541" y="0"/>
                </a:moveTo>
                <a:cubicBezTo>
                  <a:pt x="536" y="162"/>
                  <a:pt x="531" y="325"/>
                  <a:pt x="441" y="421"/>
                </a:cubicBezTo>
                <a:cubicBezTo>
                  <a:pt x="351" y="517"/>
                  <a:pt x="73" y="549"/>
                  <a:pt x="0" y="575"/>
                </a:cubicBezTo>
              </a:path>
            </a:pathLst>
          </a:custGeom>
          <a:noFill/>
          <a:ln w="38100">
            <a:solidFill>
              <a:srgbClr val="000000"/>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509979" name="Picture 27" descr="penguinL">
            <a:extLst>
              <a:ext uri="{FF2B5EF4-FFF2-40B4-BE49-F238E27FC236}">
                <a16:creationId xmlns:a16="http://schemas.microsoft.com/office/drawing/2014/main" id="{5F69E2EF-0483-DC46-94E2-605BA1ACFC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3355975" y="1701800"/>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980" name="AutoShape 28">
            <a:extLst>
              <a:ext uri="{FF2B5EF4-FFF2-40B4-BE49-F238E27FC236}">
                <a16:creationId xmlns:a16="http://schemas.microsoft.com/office/drawing/2014/main" id="{883732D3-73B5-9E4A-8C39-BF0475F4D837}"/>
              </a:ext>
            </a:extLst>
          </p:cNvPr>
          <p:cNvSpPr>
            <a:spLocks noChangeArrowheads="1"/>
          </p:cNvSpPr>
          <p:nvPr/>
        </p:nvSpPr>
        <p:spPr bwMode="auto">
          <a:xfrm>
            <a:off x="3370263" y="385763"/>
            <a:ext cx="1711325" cy="846137"/>
          </a:xfrm>
          <a:prstGeom prst="wedgeEllipseCallout">
            <a:avLst>
              <a:gd name="adj1" fmla="val 7051"/>
              <a:gd name="adj2" fmla="val 123171"/>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Inhale, baby</a:t>
            </a:r>
            <a:r>
              <a:rPr lang="en-US" altLang="en-US" sz="1800" b="1" i="1">
                <a:solidFill>
                  <a:srgbClr val="0F116A"/>
                </a:solidFill>
                <a:latin typeface="Comic Sans MS" panose="030F0902030302020204" pitchFamily="66" charset="0"/>
              </a:rPr>
              <a:t>!</a:t>
            </a:r>
            <a:r>
              <a:rPr lang="en-US" altLang="en-US" sz="1800" b="1">
                <a:solidFill>
                  <a:srgbClr val="0F116A"/>
                </a:solidFill>
                <a:latin typeface="Comic Sans MS" panose="030F0902030302020204" pitchFamily="66" charset="0"/>
              </a:rPr>
              <a:t> </a:t>
            </a:r>
          </a:p>
        </p:txBody>
      </p:sp>
      <p:sp>
        <p:nvSpPr>
          <p:cNvPr id="509981" name="Oval 29">
            <a:extLst>
              <a:ext uri="{FF2B5EF4-FFF2-40B4-BE49-F238E27FC236}">
                <a16:creationId xmlns:a16="http://schemas.microsoft.com/office/drawing/2014/main" id="{2D1992D6-2C2D-E844-992F-B9DF02D1A08E}"/>
              </a:ext>
            </a:extLst>
          </p:cNvPr>
          <p:cNvSpPr>
            <a:spLocks noChangeArrowheads="1"/>
          </p:cNvSpPr>
          <p:nvPr/>
        </p:nvSpPr>
        <p:spPr bwMode="auto">
          <a:xfrm>
            <a:off x="2279650" y="5264150"/>
            <a:ext cx="358775" cy="260350"/>
          </a:xfrm>
          <a:prstGeom prst="ellipse">
            <a:avLst/>
          </a:prstGeom>
          <a:solidFill>
            <a:srgbClr val="0000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accent2"/>
                </a:solidFill>
              </a:rPr>
              <a:t>e</a:t>
            </a:r>
          </a:p>
        </p:txBody>
      </p:sp>
      <p:sp>
        <p:nvSpPr>
          <p:cNvPr id="509982" name="Oval 30">
            <a:extLst>
              <a:ext uri="{FF2B5EF4-FFF2-40B4-BE49-F238E27FC236}">
                <a16:creationId xmlns:a16="http://schemas.microsoft.com/office/drawing/2014/main" id="{1D6623C3-806C-A340-939C-608436D74EC4}"/>
              </a:ext>
            </a:extLst>
          </p:cNvPr>
          <p:cNvSpPr>
            <a:spLocks noChangeArrowheads="1"/>
          </p:cNvSpPr>
          <p:nvPr/>
        </p:nvSpPr>
        <p:spPr bwMode="auto">
          <a:xfrm>
            <a:off x="2727325" y="5264150"/>
            <a:ext cx="358775" cy="244475"/>
          </a:xfrm>
          <a:prstGeom prst="ellipse">
            <a:avLst/>
          </a:prstGeom>
          <a:solidFill>
            <a:srgbClr val="0000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accent2"/>
                </a:solidFill>
              </a:rPr>
              <a:t>e</a:t>
            </a:r>
          </a:p>
        </p:txBody>
      </p:sp>
      <p:sp>
        <p:nvSpPr>
          <p:cNvPr id="509983" name="AutoShape 31">
            <a:extLst>
              <a:ext uri="{FF2B5EF4-FFF2-40B4-BE49-F238E27FC236}">
                <a16:creationId xmlns:a16="http://schemas.microsoft.com/office/drawing/2014/main" id="{3F5E0B9B-EDE6-A64E-B256-ECB98B55B150}"/>
              </a:ext>
            </a:extLst>
          </p:cNvPr>
          <p:cNvSpPr>
            <a:spLocks noChangeArrowheads="1"/>
          </p:cNvSpPr>
          <p:nvPr/>
        </p:nvSpPr>
        <p:spPr bwMode="auto">
          <a:xfrm>
            <a:off x="647700" y="3411538"/>
            <a:ext cx="2611438" cy="2447925"/>
          </a:xfrm>
          <a:prstGeom prst="roundRect">
            <a:avLst>
              <a:gd name="adj" fmla="val 16667"/>
            </a:avLst>
          </a:prstGeom>
          <a:noFill/>
          <a:ln w="57150">
            <a:solidFill>
              <a:srgbClr val="0F116A"/>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5" name="Group 32">
            <a:extLst>
              <a:ext uri="{FF2B5EF4-FFF2-40B4-BE49-F238E27FC236}">
                <a16:creationId xmlns:a16="http://schemas.microsoft.com/office/drawing/2014/main" id="{3BDE0DD6-F07B-4A47-A6AF-7FE64F3E1109}"/>
              </a:ext>
            </a:extLst>
          </p:cNvPr>
          <p:cNvGrpSpPr>
            <a:grpSpLocks/>
          </p:cNvGrpSpPr>
          <p:nvPr/>
        </p:nvGrpSpPr>
        <p:grpSpPr bwMode="auto">
          <a:xfrm>
            <a:off x="2493963" y="3597275"/>
            <a:ext cx="358775" cy="596900"/>
            <a:chOff x="1571" y="2342"/>
            <a:chExt cx="226" cy="376"/>
          </a:xfrm>
        </p:grpSpPr>
        <p:sp>
          <p:nvSpPr>
            <p:cNvPr id="55364" name="Oval 33">
              <a:extLst>
                <a:ext uri="{FF2B5EF4-FFF2-40B4-BE49-F238E27FC236}">
                  <a16:creationId xmlns:a16="http://schemas.microsoft.com/office/drawing/2014/main" id="{5619381A-C3C6-B246-B83F-BAAA85B4D957}"/>
                </a:ext>
              </a:extLst>
            </p:cNvPr>
            <p:cNvSpPr>
              <a:spLocks noChangeArrowheads="1"/>
            </p:cNvSpPr>
            <p:nvPr/>
          </p:nvSpPr>
          <p:spPr bwMode="auto">
            <a:xfrm>
              <a:off x="1571" y="234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sp>
          <p:nvSpPr>
            <p:cNvPr id="55365" name="Oval 34">
              <a:extLst>
                <a:ext uri="{FF2B5EF4-FFF2-40B4-BE49-F238E27FC236}">
                  <a16:creationId xmlns:a16="http://schemas.microsoft.com/office/drawing/2014/main" id="{AFEA78F8-CB07-4E4D-96D6-CB80E7AD6F14}"/>
                </a:ext>
              </a:extLst>
            </p:cNvPr>
            <p:cNvSpPr>
              <a:spLocks noChangeArrowheads="1"/>
            </p:cNvSpPr>
            <p:nvPr/>
          </p:nvSpPr>
          <p:spPr bwMode="auto">
            <a:xfrm>
              <a:off x="1571" y="249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grpSp>
      <p:sp>
        <p:nvSpPr>
          <p:cNvPr id="509987" name="Freeform 35">
            <a:extLst>
              <a:ext uri="{FF2B5EF4-FFF2-40B4-BE49-F238E27FC236}">
                <a16:creationId xmlns:a16="http://schemas.microsoft.com/office/drawing/2014/main" id="{377FA3D9-3E75-854E-916E-6267B10AFD7F}"/>
              </a:ext>
            </a:extLst>
          </p:cNvPr>
          <p:cNvSpPr>
            <a:spLocks/>
          </p:cNvSpPr>
          <p:nvPr/>
        </p:nvSpPr>
        <p:spPr bwMode="auto">
          <a:xfrm>
            <a:off x="525463" y="4191000"/>
            <a:ext cx="896937" cy="487363"/>
          </a:xfrm>
          <a:custGeom>
            <a:avLst/>
            <a:gdLst>
              <a:gd name="T0" fmla="*/ 512 w 512"/>
              <a:gd name="T1" fmla="*/ 326 h 326"/>
              <a:gd name="T2" fmla="*/ 397 w 512"/>
              <a:gd name="T3" fmla="*/ 282 h 326"/>
              <a:gd name="T4" fmla="*/ 445 w 512"/>
              <a:gd name="T5" fmla="*/ 206 h 326"/>
              <a:gd name="T6" fmla="*/ 321 w 512"/>
              <a:gd name="T7" fmla="*/ 268 h 326"/>
              <a:gd name="T8" fmla="*/ 369 w 512"/>
              <a:gd name="T9" fmla="*/ 163 h 326"/>
              <a:gd name="T10" fmla="*/ 220 w 512"/>
              <a:gd name="T11" fmla="*/ 225 h 326"/>
              <a:gd name="T12" fmla="*/ 287 w 512"/>
              <a:gd name="T13" fmla="*/ 115 h 326"/>
              <a:gd name="T14" fmla="*/ 110 w 512"/>
              <a:gd name="T15" fmla="*/ 187 h 326"/>
              <a:gd name="T16" fmla="*/ 172 w 512"/>
              <a:gd name="T17" fmla="*/ 57 h 326"/>
              <a:gd name="T18" fmla="*/ 0 w 512"/>
              <a:gd name="T19" fmla="*/ 0 h 3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2"/>
              <a:gd name="T31" fmla="*/ 0 h 326"/>
              <a:gd name="T32" fmla="*/ 512 w 512"/>
              <a:gd name="T33" fmla="*/ 326 h 3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2" h="326">
                <a:moveTo>
                  <a:pt x="512" y="326"/>
                </a:moveTo>
                <a:cubicBezTo>
                  <a:pt x="460" y="314"/>
                  <a:pt x="408" y="302"/>
                  <a:pt x="397" y="282"/>
                </a:cubicBezTo>
                <a:cubicBezTo>
                  <a:pt x="386" y="262"/>
                  <a:pt x="458" y="208"/>
                  <a:pt x="445" y="206"/>
                </a:cubicBezTo>
                <a:cubicBezTo>
                  <a:pt x="432" y="204"/>
                  <a:pt x="334" y="275"/>
                  <a:pt x="321" y="268"/>
                </a:cubicBezTo>
                <a:cubicBezTo>
                  <a:pt x="308" y="261"/>
                  <a:pt x="386" y="170"/>
                  <a:pt x="369" y="163"/>
                </a:cubicBezTo>
                <a:cubicBezTo>
                  <a:pt x="352" y="156"/>
                  <a:pt x="234" y="233"/>
                  <a:pt x="220" y="225"/>
                </a:cubicBezTo>
                <a:cubicBezTo>
                  <a:pt x="206" y="217"/>
                  <a:pt x="305" y="121"/>
                  <a:pt x="287" y="115"/>
                </a:cubicBezTo>
                <a:cubicBezTo>
                  <a:pt x="269" y="109"/>
                  <a:pt x="129" y="197"/>
                  <a:pt x="110" y="187"/>
                </a:cubicBezTo>
                <a:cubicBezTo>
                  <a:pt x="91" y="177"/>
                  <a:pt x="190" y="88"/>
                  <a:pt x="172" y="57"/>
                </a:cubicBezTo>
                <a:cubicBezTo>
                  <a:pt x="154" y="26"/>
                  <a:pt x="77" y="13"/>
                  <a:pt x="0" y="0"/>
                </a:cubicBezTo>
              </a:path>
            </a:pathLst>
          </a:custGeom>
          <a:noFill/>
          <a:ln w="3810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09991" name="Freeform 39">
            <a:extLst>
              <a:ext uri="{FF2B5EF4-FFF2-40B4-BE49-F238E27FC236}">
                <a16:creationId xmlns:a16="http://schemas.microsoft.com/office/drawing/2014/main" id="{383349B0-1B80-3B46-8971-1CCBC39DE4B0}"/>
              </a:ext>
            </a:extLst>
          </p:cNvPr>
          <p:cNvSpPr>
            <a:spLocks/>
          </p:cNvSpPr>
          <p:nvPr/>
        </p:nvSpPr>
        <p:spPr bwMode="auto">
          <a:xfrm rot="-172374">
            <a:off x="3178175" y="5303838"/>
            <a:ext cx="3840163" cy="484187"/>
          </a:xfrm>
          <a:custGeom>
            <a:avLst/>
            <a:gdLst>
              <a:gd name="T0" fmla="*/ 2787 w 2787"/>
              <a:gd name="T1" fmla="*/ 9 h 422"/>
              <a:gd name="T2" fmla="*/ 1574 w 2787"/>
              <a:gd name="T3" fmla="*/ 421 h 422"/>
              <a:gd name="T4" fmla="*/ 0 w 2787"/>
              <a:gd name="T5" fmla="*/ 0 h 422"/>
              <a:gd name="T6" fmla="*/ 0 60000 65536"/>
              <a:gd name="T7" fmla="*/ 0 60000 65536"/>
              <a:gd name="T8" fmla="*/ 0 60000 65536"/>
              <a:gd name="T9" fmla="*/ 0 w 2787"/>
              <a:gd name="T10" fmla="*/ 0 h 422"/>
              <a:gd name="T11" fmla="*/ 2787 w 2787"/>
              <a:gd name="T12" fmla="*/ 422 h 422"/>
            </a:gdLst>
            <a:ahLst/>
            <a:cxnLst>
              <a:cxn ang="T6">
                <a:pos x="T0" y="T1"/>
              </a:cxn>
              <a:cxn ang="T7">
                <a:pos x="T2" y="T3"/>
              </a:cxn>
              <a:cxn ang="T8">
                <a:pos x="T4" y="T5"/>
              </a:cxn>
            </a:cxnLst>
            <a:rect l="T9" t="T10" r="T11" b="T12"/>
            <a:pathLst>
              <a:path w="2787" h="422">
                <a:moveTo>
                  <a:pt x="2787" y="9"/>
                </a:moveTo>
                <a:cubicBezTo>
                  <a:pt x="2412" y="215"/>
                  <a:pt x="2038" y="422"/>
                  <a:pt x="1574" y="421"/>
                </a:cubicBezTo>
                <a:cubicBezTo>
                  <a:pt x="1110" y="420"/>
                  <a:pt x="555" y="210"/>
                  <a:pt x="0" y="0"/>
                </a:cubicBezTo>
              </a:path>
            </a:pathLst>
          </a:custGeom>
          <a:noFill/>
          <a:ln w="57150">
            <a:solidFill>
              <a:srgbClr val="CC0000"/>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6" name="Group 37">
            <a:extLst>
              <a:ext uri="{FF2B5EF4-FFF2-40B4-BE49-F238E27FC236}">
                <a16:creationId xmlns:a16="http://schemas.microsoft.com/office/drawing/2014/main" id="{67B1B009-CB91-D543-AF0A-D17F78BD0D67}"/>
              </a:ext>
            </a:extLst>
          </p:cNvPr>
          <p:cNvGrpSpPr>
            <a:grpSpLocks/>
          </p:cNvGrpSpPr>
          <p:nvPr/>
        </p:nvGrpSpPr>
        <p:grpSpPr bwMode="auto">
          <a:xfrm>
            <a:off x="6762750" y="4894263"/>
            <a:ext cx="442913" cy="390525"/>
            <a:chOff x="4684" y="3099"/>
            <a:chExt cx="279" cy="246"/>
          </a:xfrm>
        </p:grpSpPr>
        <p:sp>
          <p:nvSpPr>
            <p:cNvPr id="55362" name="Oval 24">
              <a:extLst>
                <a:ext uri="{FF2B5EF4-FFF2-40B4-BE49-F238E27FC236}">
                  <a16:creationId xmlns:a16="http://schemas.microsoft.com/office/drawing/2014/main" id="{5555AC32-8933-F947-BB58-6C5F2551C947}"/>
                </a:ext>
              </a:extLst>
            </p:cNvPr>
            <p:cNvSpPr>
              <a:spLocks noChangeArrowheads="1"/>
            </p:cNvSpPr>
            <p:nvPr/>
          </p:nvSpPr>
          <p:spPr bwMode="auto">
            <a:xfrm>
              <a:off x="4684" y="3099"/>
              <a:ext cx="134" cy="134"/>
            </a:xfrm>
            <a:prstGeom prst="ellipse">
              <a:avLst/>
            </a:prstGeom>
            <a:solidFill>
              <a:srgbClr val="CC00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e</a:t>
              </a:r>
              <a:r>
                <a:rPr lang="en-US" altLang="en-US" sz="1800" b="1" baseline="30000">
                  <a:solidFill>
                    <a:srgbClr val="000000"/>
                  </a:solidFill>
                </a:rPr>
                <a:t>-</a:t>
              </a:r>
              <a:endParaRPr lang="en-US" altLang="en-US" sz="1800" baseline="30000">
                <a:solidFill>
                  <a:srgbClr val="000000"/>
                </a:solidFill>
              </a:endParaRPr>
            </a:p>
          </p:txBody>
        </p:sp>
        <p:sp>
          <p:nvSpPr>
            <p:cNvPr id="55363" name="Oval 25">
              <a:extLst>
                <a:ext uri="{FF2B5EF4-FFF2-40B4-BE49-F238E27FC236}">
                  <a16:creationId xmlns:a16="http://schemas.microsoft.com/office/drawing/2014/main" id="{4916B601-4B5D-5E46-B2BE-76795CC0C3AD}"/>
                </a:ext>
              </a:extLst>
            </p:cNvPr>
            <p:cNvSpPr>
              <a:spLocks noChangeArrowheads="1"/>
            </p:cNvSpPr>
            <p:nvPr/>
          </p:nvSpPr>
          <p:spPr bwMode="auto">
            <a:xfrm>
              <a:off x="4829" y="3211"/>
              <a:ext cx="134" cy="134"/>
            </a:xfrm>
            <a:prstGeom prst="ellipse">
              <a:avLst/>
            </a:prstGeom>
            <a:solidFill>
              <a:srgbClr val="CC00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e</a:t>
              </a:r>
              <a:r>
                <a:rPr lang="en-US" altLang="en-US" sz="1800" b="1" baseline="30000">
                  <a:solidFill>
                    <a:srgbClr val="000000"/>
                  </a:solidFill>
                </a:rPr>
                <a:t>-</a:t>
              </a:r>
              <a:endParaRPr lang="en-US" altLang="en-US" sz="1800" baseline="30000">
                <a:solidFill>
                  <a:srgbClr val="000000"/>
                </a:solidFill>
              </a:endParaRPr>
            </a:p>
          </p:txBody>
        </p:sp>
      </p:grpSp>
      <p:sp>
        <p:nvSpPr>
          <p:cNvPr id="509996" name="Oval 44">
            <a:extLst>
              <a:ext uri="{FF2B5EF4-FFF2-40B4-BE49-F238E27FC236}">
                <a16:creationId xmlns:a16="http://schemas.microsoft.com/office/drawing/2014/main" id="{9DF90A36-B527-6A4B-BD8D-67AA1AED5508}"/>
              </a:ext>
            </a:extLst>
          </p:cNvPr>
          <p:cNvSpPr>
            <a:spLocks noChangeArrowheads="1"/>
          </p:cNvSpPr>
          <p:nvPr/>
        </p:nvSpPr>
        <p:spPr bwMode="auto">
          <a:xfrm>
            <a:off x="5429250" y="1092200"/>
            <a:ext cx="3602038" cy="1376363"/>
          </a:xfrm>
          <a:prstGeom prst="ellipse">
            <a:avLst/>
          </a:prstGeom>
          <a:solidFill>
            <a:srgbClr val="FFFF99"/>
          </a:solidFill>
          <a:ln w="38100">
            <a:solidFill>
              <a:srgbClr val="9933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7" name="Group 45">
            <a:extLst>
              <a:ext uri="{FF2B5EF4-FFF2-40B4-BE49-F238E27FC236}">
                <a16:creationId xmlns:a16="http://schemas.microsoft.com/office/drawing/2014/main" id="{DBE67D75-69DC-EA41-BAE9-569571FFD665}"/>
              </a:ext>
            </a:extLst>
          </p:cNvPr>
          <p:cNvGrpSpPr>
            <a:grpSpLocks/>
          </p:cNvGrpSpPr>
          <p:nvPr/>
        </p:nvGrpSpPr>
        <p:grpSpPr bwMode="auto">
          <a:xfrm>
            <a:off x="7086600" y="1216025"/>
            <a:ext cx="1652588" cy="542925"/>
            <a:chOff x="3600" y="3554"/>
            <a:chExt cx="1680" cy="555"/>
          </a:xfrm>
        </p:grpSpPr>
        <p:sp>
          <p:nvSpPr>
            <p:cNvPr id="55350" name="Oval 46">
              <a:extLst>
                <a:ext uri="{FF2B5EF4-FFF2-40B4-BE49-F238E27FC236}">
                  <a16:creationId xmlns:a16="http://schemas.microsoft.com/office/drawing/2014/main" id="{6CD3B016-352F-6A42-8813-4AEE2EAC31BE}"/>
                </a:ext>
              </a:extLst>
            </p:cNvPr>
            <p:cNvSpPr>
              <a:spLocks noChangeArrowheads="1"/>
            </p:cNvSpPr>
            <p:nvPr/>
          </p:nvSpPr>
          <p:spPr bwMode="auto">
            <a:xfrm>
              <a:off x="3600" y="3600"/>
              <a:ext cx="1680" cy="480"/>
            </a:xfrm>
            <a:prstGeom prst="ellipse">
              <a:avLst/>
            </a:prstGeom>
            <a:solidFill>
              <a:srgbClr val="80FF00"/>
            </a:solidFill>
            <a:ln w="38100">
              <a:solidFill>
                <a:srgbClr val="04A40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5351" name="Rectangle 47">
              <a:extLst>
                <a:ext uri="{FF2B5EF4-FFF2-40B4-BE49-F238E27FC236}">
                  <a16:creationId xmlns:a16="http://schemas.microsoft.com/office/drawing/2014/main" id="{83D94023-31ED-0348-9757-2DAF5B95D7FE}"/>
                </a:ext>
              </a:extLst>
            </p:cNvPr>
            <p:cNvSpPr>
              <a:spLocks noChangeArrowheads="1"/>
            </p:cNvSpPr>
            <p:nvPr/>
          </p:nvSpPr>
          <p:spPr bwMode="auto">
            <a:xfrm>
              <a:off x="3844" y="3661"/>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52" name="Rectangle 48">
              <a:extLst>
                <a:ext uri="{FF2B5EF4-FFF2-40B4-BE49-F238E27FC236}">
                  <a16:creationId xmlns:a16="http://schemas.microsoft.com/office/drawing/2014/main" id="{7A73F2F6-D4FC-E646-A9B8-8228BD2C9A2C}"/>
                </a:ext>
              </a:extLst>
            </p:cNvPr>
            <p:cNvSpPr>
              <a:spLocks noChangeArrowheads="1"/>
            </p:cNvSpPr>
            <p:nvPr/>
          </p:nvSpPr>
          <p:spPr bwMode="auto">
            <a:xfrm>
              <a:off x="4036" y="3614"/>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53" name="Rectangle 49">
              <a:extLst>
                <a:ext uri="{FF2B5EF4-FFF2-40B4-BE49-F238E27FC236}">
                  <a16:creationId xmlns:a16="http://schemas.microsoft.com/office/drawing/2014/main" id="{9DAD7E70-7371-4B46-93B0-1BBD3C92B784}"/>
                </a:ext>
              </a:extLst>
            </p:cNvPr>
            <p:cNvSpPr>
              <a:spLocks noChangeArrowheads="1"/>
            </p:cNvSpPr>
            <p:nvPr/>
          </p:nvSpPr>
          <p:spPr bwMode="auto">
            <a:xfrm>
              <a:off x="4133" y="3757"/>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54" name="Rectangle 50">
              <a:extLst>
                <a:ext uri="{FF2B5EF4-FFF2-40B4-BE49-F238E27FC236}">
                  <a16:creationId xmlns:a16="http://schemas.microsoft.com/office/drawing/2014/main" id="{EECCD408-94DD-BE44-8C89-1681F70BD08E}"/>
                </a:ext>
              </a:extLst>
            </p:cNvPr>
            <p:cNvSpPr>
              <a:spLocks noChangeArrowheads="1"/>
            </p:cNvSpPr>
            <p:nvPr/>
          </p:nvSpPr>
          <p:spPr bwMode="auto">
            <a:xfrm>
              <a:off x="4229" y="3567"/>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55" name="Rectangle 51">
              <a:extLst>
                <a:ext uri="{FF2B5EF4-FFF2-40B4-BE49-F238E27FC236}">
                  <a16:creationId xmlns:a16="http://schemas.microsoft.com/office/drawing/2014/main" id="{218861AB-43EA-294C-B17C-D133913E1E47}"/>
                </a:ext>
              </a:extLst>
            </p:cNvPr>
            <p:cNvSpPr>
              <a:spLocks noChangeArrowheads="1"/>
            </p:cNvSpPr>
            <p:nvPr/>
          </p:nvSpPr>
          <p:spPr bwMode="auto">
            <a:xfrm>
              <a:off x="4371"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56" name="Rectangle 52">
              <a:extLst>
                <a:ext uri="{FF2B5EF4-FFF2-40B4-BE49-F238E27FC236}">
                  <a16:creationId xmlns:a16="http://schemas.microsoft.com/office/drawing/2014/main" id="{B25D2C92-713D-474D-BC71-EBD510C23417}"/>
                </a:ext>
              </a:extLst>
            </p:cNvPr>
            <p:cNvSpPr>
              <a:spLocks noChangeArrowheads="1"/>
            </p:cNvSpPr>
            <p:nvPr/>
          </p:nvSpPr>
          <p:spPr bwMode="auto">
            <a:xfrm>
              <a:off x="4515" y="3554"/>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57" name="Rectangle 53">
              <a:extLst>
                <a:ext uri="{FF2B5EF4-FFF2-40B4-BE49-F238E27FC236}">
                  <a16:creationId xmlns:a16="http://schemas.microsoft.com/office/drawing/2014/main" id="{AB7B8234-2A7F-884E-970D-3297377F3DA5}"/>
                </a:ext>
              </a:extLst>
            </p:cNvPr>
            <p:cNvSpPr>
              <a:spLocks noChangeArrowheads="1"/>
            </p:cNvSpPr>
            <p:nvPr/>
          </p:nvSpPr>
          <p:spPr bwMode="auto">
            <a:xfrm>
              <a:off x="4565"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58" name="Rectangle 54">
              <a:extLst>
                <a:ext uri="{FF2B5EF4-FFF2-40B4-BE49-F238E27FC236}">
                  <a16:creationId xmlns:a16="http://schemas.microsoft.com/office/drawing/2014/main" id="{07145619-7B69-364E-96FF-6EE9B27177FA}"/>
                </a:ext>
              </a:extLst>
            </p:cNvPr>
            <p:cNvSpPr>
              <a:spLocks noChangeArrowheads="1"/>
            </p:cNvSpPr>
            <p:nvPr/>
          </p:nvSpPr>
          <p:spPr bwMode="auto">
            <a:xfrm>
              <a:off x="4757" y="3614"/>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59" name="Rectangle 55">
              <a:extLst>
                <a:ext uri="{FF2B5EF4-FFF2-40B4-BE49-F238E27FC236}">
                  <a16:creationId xmlns:a16="http://schemas.microsoft.com/office/drawing/2014/main" id="{D94AA4FD-DF48-284A-B84B-192755AB78C6}"/>
                </a:ext>
              </a:extLst>
            </p:cNvPr>
            <p:cNvSpPr>
              <a:spLocks noChangeArrowheads="1"/>
            </p:cNvSpPr>
            <p:nvPr/>
          </p:nvSpPr>
          <p:spPr bwMode="auto">
            <a:xfrm>
              <a:off x="4804"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60" name="Rectangle 56">
              <a:extLst>
                <a:ext uri="{FF2B5EF4-FFF2-40B4-BE49-F238E27FC236}">
                  <a16:creationId xmlns:a16="http://schemas.microsoft.com/office/drawing/2014/main" id="{76E2EEF4-4853-5D41-B2F5-7278EBBE954F}"/>
                </a:ext>
              </a:extLst>
            </p:cNvPr>
            <p:cNvSpPr>
              <a:spLocks noChangeArrowheads="1"/>
            </p:cNvSpPr>
            <p:nvPr/>
          </p:nvSpPr>
          <p:spPr bwMode="auto">
            <a:xfrm>
              <a:off x="3605" y="366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61" name="Rectangle 57">
              <a:extLst>
                <a:ext uri="{FF2B5EF4-FFF2-40B4-BE49-F238E27FC236}">
                  <a16:creationId xmlns:a16="http://schemas.microsoft.com/office/drawing/2014/main" id="{9AADDC27-CCFE-0D4E-94C0-526A62D15866}"/>
                </a:ext>
              </a:extLst>
            </p:cNvPr>
            <p:cNvSpPr>
              <a:spLocks noChangeArrowheads="1"/>
            </p:cNvSpPr>
            <p:nvPr/>
          </p:nvSpPr>
          <p:spPr bwMode="auto">
            <a:xfrm>
              <a:off x="3936" y="3798"/>
              <a:ext cx="3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grpSp>
      <p:grpSp>
        <p:nvGrpSpPr>
          <p:cNvPr id="8" name="Group 58">
            <a:extLst>
              <a:ext uri="{FF2B5EF4-FFF2-40B4-BE49-F238E27FC236}">
                <a16:creationId xmlns:a16="http://schemas.microsoft.com/office/drawing/2014/main" id="{C96D6A05-D00D-FC4A-8DB8-8408BB6210F4}"/>
              </a:ext>
            </a:extLst>
          </p:cNvPr>
          <p:cNvGrpSpPr>
            <a:grpSpLocks/>
          </p:cNvGrpSpPr>
          <p:nvPr/>
        </p:nvGrpSpPr>
        <p:grpSpPr bwMode="auto">
          <a:xfrm>
            <a:off x="7108825" y="1709738"/>
            <a:ext cx="1652588" cy="542925"/>
            <a:chOff x="3600" y="3554"/>
            <a:chExt cx="1680" cy="555"/>
          </a:xfrm>
        </p:grpSpPr>
        <p:sp>
          <p:nvSpPr>
            <p:cNvPr id="55338" name="Oval 59">
              <a:extLst>
                <a:ext uri="{FF2B5EF4-FFF2-40B4-BE49-F238E27FC236}">
                  <a16:creationId xmlns:a16="http://schemas.microsoft.com/office/drawing/2014/main" id="{58655220-E0D6-5143-B3D9-030C1C81CB6A}"/>
                </a:ext>
              </a:extLst>
            </p:cNvPr>
            <p:cNvSpPr>
              <a:spLocks noChangeArrowheads="1"/>
            </p:cNvSpPr>
            <p:nvPr/>
          </p:nvSpPr>
          <p:spPr bwMode="auto">
            <a:xfrm>
              <a:off x="3600" y="3600"/>
              <a:ext cx="1680" cy="480"/>
            </a:xfrm>
            <a:prstGeom prst="ellipse">
              <a:avLst/>
            </a:prstGeom>
            <a:solidFill>
              <a:srgbClr val="80FF00"/>
            </a:solidFill>
            <a:ln w="38100">
              <a:solidFill>
                <a:srgbClr val="04A40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5339" name="Rectangle 60">
              <a:extLst>
                <a:ext uri="{FF2B5EF4-FFF2-40B4-BE49-F238E27FC236}">
                  <a16:creationId xmlns:a16="http://schemas.microsoft.com/office/drawing/2014/main" id="{36C543F0-8DF7-4C49-B129-CB55078D575D}"/>
                </a:ext>
              </a:extLst>
            </p:cNvPr>
            <p:cNvSpPr>
              <a:spLocks noChangeArrowheads="1"/>
            </p:cNvSpPr>
            <p:nvPr/>
          </p:nvSpPr>
          <p:spPr bwMode="auto">
            <a:xfrm>
              <a:off x="3844" y="3661"/>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40" name="Rectangle 61">
              <a:extLst>
                <a:ext uri="{FF2B5EF4-FFF2-40B4-BE49-F238E27FC236}">
                  <a16:creationId xmlns:a16="http://schemas.microsoft.com/office/drawing/2014/main" id="{51C49186-66F1-0547-953A-A9CA7DFC7A32}"/>
                </a:ext>
              </a:extLst>
            </p:cNvPr>
            <p:cNvSpPr>
              <a:spLocks noChangeArrowheads="1"/>
            </p:cNvSpPr>
            <p:nvPr/>
          </p:nvSpPr>
          <p:spPr bwMode="auto">
            <a:xfrm>
              <a:off x="4036" y="3614"/>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41" name="Rectangle 62">
              <a:extLst>
                <a:ext uri="{FF2B5EF4-FFF2-40B4-BE49-F238E27FC236}">
                  <a16:creationId xmlns:a16="http://schemas.microsoft.com/office/drawing/2014/main" id="{66D19768-B0AA-6A46-AA0C-A2F2502C597B}"/>
                </a:ext>
              </a:extLst>
            </p:cNvPr>
            <p:cNvSpPr>
              <a:spLocks noChangeArrowheads="1"/>
            </p:cNvSpPr>
            <p:nvPr/>
          </p:nvSpPr>
          <p:spPr bwMode="auto">
            <a:xfrm>
              <a:off x="4133" y="3757"/>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42" name="Rectangle 63">
              <a:extLst>
                <a:ext uri="{FF2B5EF4-FFF2-40B4-BE49-F238E27FC236}">
                  <a16:creationId xmlns:a16="http://schemas.microsoft.com/office/drawing/2014/main" id="{8F36912B-F1D8-D444-9F2B-40140C97E707}"/>
                </a:ext>
              </a:extLst>
            </p:cNvPr>
            <p:cNvSpPr>
              <a:spLocks noChangeArrowheads="1"/>
            </p:cNvSpPr>
            <p:nvPr/>
          </p:nvSpPr>
          <p:spPr bwMode="auto">
            <a:xfrm>
              <a:off x="4229" y="3567"/>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43" name="Rectangle 64">
              <a:extLst>
                <a:ext uri="{FF2B5EF4-FFF2-40B4-BE49-F238E27FC236}">
                  <a16:creationId xmlns:a16="http://schemas.microsoft.com/office/drawing/2014/main" id="{FCE31AD4-A21A-9B4D-ABE2-FD17EB7672B6}"/>
                </a:ext>
              </a:extLst>
            </p:cNvPr>
            <p:cNvSpPr>
              <a:spLocks noChangeArrowheads="1"/>
            </p:cNvSpPr>
            <p:nvPr/>
          </p:nvSpPr>
          <p:spPr bwMode="auto">
            <a:xfrm>
              <a:off x="4371"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44" name="Rectangle 65">
              <a:extLst>
                <a:ext uri="{FF2B5EF4-FFF2-40B4-BE49-F238E27FC236}">
                  <a16:creationId xmlns:a16="http://schemas.microsoft.com/office/drawing/2014/main" id="{A5C99675-2A06-404D-BD06-14B2CFCCC50A}"/>
                </a:ext>
              </a:extLst>
            </p:cNvPr>
            <p:cNvSpPr>
              <a:spLocks noChangeArrowheads="1"/>
            </p:cNvSpPr>
            <p:nvPr/>
          </p:nvSpPr>
          <p:spPr bwMode="auto">
            <a:xfrm>
              <a:off x="4515" y="3554"/>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45" name="Rectangle 66">
              <a:extLst>
                <a:ext uri="{FF2B5EF4-FFF2-40B4-BE49-F238E27FC236}">
                  <a16:creationId xmlns:a16="http://schemas.microsoft.com/office/drawing/2014/main" id="{388B733F-BE94-7940-A8B1-81B34A2355F4}"/>
                </a:ext>
              </a:extLst>
            </p:cNvPr>
            <p:cNvSpPr>
              <a:spLocks noChangeArrowheads="1"/>
            </p:cNvSpPr>
            <p:nvPr/>
          </p:nvSpPr>
          <p:spPr bwMode="auto">
            <a:xfrm>
              <a:off x="4565"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46" name="Rectangle 67">
              <a:extLst>
                <a:ext uri="{FF2B5EF4-FFF2-40B4-BE49-F238E27FC236}">
                  <a16:creationId xmlns:a16="http://schemas.microsoft.com/office/drawing/2014/main" id="{BC9507E2-4E61-9949-AC0C-93BE04A1D39E}"/>
                </a:ext>
              </a:extLst>
            </p:cNvPr>
            <p:cNvSpPr>
              <a:spLocks noChangeArrowheads="1"/>
            </p:cNvSpPr>
            <p:nvPr/>
          </p:nvSpPr>
          <p:spPr bwMode="auto">
            <a:xfrm>
              <a:off x="4757" y="3614"/>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47" name="Rectangle 68">
              <a:extLst>
                <a:ext uri="{FF2B5EF4-FFF2-40B4-BE49-F238E27FC236}">
                  <a16:creationId xmlns:a16="http://schemas.microsoft.com/office/drawing/2014/main" id="{549E4A5A-29E3-9849-9DEF-A4DFD7F249FB}"/>
                </a:ext>
              </a:extLst>
            </p:cNvPr>
            <p:cNvSpPr>
              <a:spLocks noChangeArrowheads="1"/>
            </p:cNvSpPr>
            <p:nvPr/>
          </p:nvSpPr>
          <p:spPr bwMode="auto">
            <a:xfrm>
              <a:off x="4804"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48" name="Rectangle 69">
              <a:extLst>
                <a:ext uri="{FF2B5EF4-FFF2-40B4-BE49-F238E27FC236}">
                  <a16:creationId xmlns:a16="http://schemas.microsoft.com/office/drawing/2014/main" id="{B3303ED9-0CF3-2F4F-9747-17C2182974D2}"/>
                </a:ext>
              </a:extLst>
            </p:cNvPr>
            <p:cNvSpPr>
              <a:spLocks noChangeArrowheads="1"/>
            </p:cNvSpPr>
            <p:nvPr/>
          </p:nvSpPr>
          <p:spPr bwMode="auto">
            <a:xfrm>
              <a:off x="3605" y="366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5349" name="Rectangle 70">
              <a:extLst>
                <a:ext uri="{FF2B5EF4-FFF2-40B4-BE49-F238E27FC236}">
                  <a16:creationId xmlns:a16="http://schemas.microsoft.com/office/drawing/2014/main" id="{26FE0CEC-957A-CA46-81FE-1D500AECC318}"/>
                </a:ext>
              </a:extLst>
            </p:cNvPr>
            <p:cNvSpPr>
              <a:spLocks noChangeArrowheads="1"/>
            </p:cNvSpPr>
            <p:nvPr/>
          </p:nvSpPr>
          <p:spPr bwMode="auto">
            <a:xfrm>
              <a:off x="3936" y="3798"/>
              <a:ext cx="3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grpSp>
      <p:grpSp>
        <p:nvGrpSpPr>
          <p:cNvPr id="9" name="Group 71">
            <a:extLst>
              <a:ext uri="{FF2B5EF4-FFF2-40B4-BE49-F238E27FC236}">
                <a16:creationId xmlns:a16="http://schemas.microsoft.com/office/drawing/2014/main" id="{502D1E1F-EC9F-1B4E-8B6C-5026D7486A3C}"/>
              </a:ext>
            </a:extLst>
          </p:cNvPr>
          <p:cNvGrpSpPr>
            <a:grpSpLocks/>
          </p:cNvGrpSpPr>
          <p:nvPr/>
        </p:nvGrpSpPr>
        <p:grpSpPr bwMode="auto">
          <a:xfrm rot="-9786246">
            <a:off x="7253288" y="1997075"/>
            <a:ext cx="220662" cy="331788"/>
            <a:chOff x="450" y="1775"/>
            <a:chExt cx="161" cy="289"/>
          </a:xfrm>
        </p:grpSpPr>
        <p:sp>
          <p:nvSpPr>
            <p:cNvPr id="55336" name="AutoShape 72">
              <a:extLst>
                <a:ext uri="{FF2B5EF4-FFF2-40B4-BE49-F238E27FC236}">
                  <a16:creationId xmlns:a16="http://schemas.microsoft.com/office/drawing/2014/main" id="{4120213A-1156-F54C-A0D9-996C4DCB2C4B}"/>
                </a:ext>
              </a:extLst>
            </p:cNvPr>
            <p:cNvSpPr>
              <a:spLocks noChangeArrowheads="1"/>
            </p:cNvSpPr>
            <p:nvPr/>
          </p:nvSpPr>
          <p:spPr bwMode="auto">
            <a:xfrm>
              <a:off x="493" y="1876"/>
              <a:ext cx="74" cy="188"/>
            </a:xfrm>
            <a:prstGeom prst="can">
              <a:avLst>
                <a:gd name="adj" fmla="val 63514"/>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5337" name="Oval 73">
              <a:extLst>
                <a:ext uri="{FF2B5EF4-FFF2-40B4-BE49-F238E27FC236}">
                  <a16:creationId xmlns:a16="http://schemas.microsoft.com/office/drawing/2014/main" id="{59FB6AE6-5AA7-FF4F-B7C2-753E46189275}"/>
                </a:ext>
              </a:extLst>
            </p:cNvPr>
            <p:cNvSpPr>
              <a:spLocks noChangeArrowheads="1"/>
            </p:cNvSpPr>
            <p:nvPr/>
          </p:nvSpPr>
          <p:spPr bwMode="auto">
            <a:xfrm>
              <a:off x="450" y="1775"/>
              <a:ext cx="161" cy="161"/>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510026" name="Freeform 74">
            <a:extLst>
              <a:ext uri="{FF2B5EF4-FFF2-40B4-BE49-F238E27FC236}">
                <a16:creationId xmlns:a16="http://schemas.microsoft.com/office/drawing/2014/main" id="{EBF4E5E4-3B16-034B-A924-62F085B47149}"/>
              </a:ext>
            </a:extLst>
          </p:cNvPr>
          <p:cNvSpPr>
            <a:spLocks/>
          </p:cNvSpPr>
          <p:nvPr/>
        </p:nvSpPr>
        <p:spPr bwMode="auto">
          <a:xfrm>
            <a:off x="6829425" y="1939925"/>
            <a:ext cx="601663" cy="466725"/>
          </a:xfrm>
          <a:custGeom>
            <a:avLst/>
            <a:gdLst>
              <a:gd name="T0" fmla="*/ 383 w 383"/>
              <a:gd name="T1" fmla="*/ 0 h 438"/>
              <a:gd name="T2" fmla="*/ 249 w 383"/>
              <a:gd name="T3" fmla="*/ 396 h 438"/>
              <a:gd name="T4" fmla="*/ 0 w 383"/>
              <a:gd name="T5" fmla="*/ 255 h 438"/>
              <a:gd name="T6" fmla="*/ 0 60000 65536"/>
              <a:gd name="T7" fmla="*/ 0 60000 65536"/>
              <a:gd name="T8" fmla="*/ 0 60000 65536"/>
              <a:gd name="T9" fmla="*/ 0 w 383"/>
              <a:gd name="T10" fmla="*/ 0 h 438"/>
              <a:gd name="T11" fmla="*/ 383 w 383"/>
              <a:gd name="T12" fmla="*/ 438 h 438"/>
            </a:gdLst>
            <a:ahLst/>
            <a:cxnLst>
              <a:cxn ang="T6">
                <a:pos x="T0" y="T1"/>
              </a:cxn>
              <a:cxn ang="T7">
                <a:pos x="T2" y="T3"/>
              </a:cxn>
              <a:cxn ang="T8">
                <a:pos x="T4" y="T5"/>
              </a:cxn>
            </a:cxnLst>
            <a:rect l="T9" t="T10" r="T11" b="T12"/>
            <a:pathLst>
              <a:path w="383" h="438">
                <a:moveTo>
                  <a:pt x="383" y="0"/>
                </a:moveTo>
                <a:cubicBezTo>
                  <a:pt x="348" y="177"/>
                  <a:pt x="313" y="354"/>
                  <a:pt x="249" y="396"/>
                </a:cubicBezTo>
                <a:cubicBezTo>
                  <a:pt x="185" y="438"/>
                  <a:pt x="92" y="346"/>
                  <a:pt x="0" y="255"/>
                </a:cubicBezTo>
              </a:path>
            </a:pathLst>
          </a:custGeom>
          <a:noFill/>
          <a:ln w="28575">
            <a:solidFill>
              <a:srgbClr val="000000"/>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10027" name="AutoShape 75">
            <a:extLst>
              <a:ext uri="{FF2B5EF4-FFF2-40B4-BE49-F238E27FC236}">
                <a16:creationId xmlns:a16="http://schemas.microsoft.com/office/drawing/2014/main" id="{859CDAF4-14C8-BE4F-9C21-713EBEB8056F}"/>
              </a:ext>
            </a:extLst>
          </p:cNvPr>
          <p:cNvSpPr>
            <a:spLocks noChangeArrowheads="1"/>
          </p:cNvSpPr>
          <p:nvPr/>
        </p:nvSpPr>
        <p:spPr bwMode="auto">
          <a:xfrm>
            <a:off x="6270625" y="1878013"/>
            <a:ext cx="661988" cy="433387"/>
          </a:xfrm>
          <a:prstGeom prst="irregularSeal1">
            <a:avLst/>
          </a:prstGeom>
          <a:solidFill>
            <a:srgbClr val="CC0000"/>
          </a:solidFill>
          <a:ln w="190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FFEA18"/>
                </a:solidFill>
              </a:rPr>
              <a:t>ATP</a:t>
            </a:r>
            <a:endParaRPr lang="en-US" altLang="en-US" b="1">
              <a:solidFill>
                <a:schemeClr val="tx2"/>
              </a:solidFill>
            </a:endParaRPr>
          </a:p>
        </p:txBody>
      </p:sp>
      <p:sp>
        <p:nvSpPr>
          <p:cNvPr id="510028" name="AutoShape 76">
            <a:extLst>
              <a:ext uri="{FF2B5EF4-FFF2-40B4-BE49-F238E27FC236}">
                <a16:creationId xmlns:a16="http://schemas.microsoft.com/office/drawing/2014/main" id="{BCA68A55-FD5C-AB4A-8574-F2707682A53F}"/>
              </a:ext>
            </a:extLst>
          </p:cNvPr>
          <p:cNvSpPr>
            <a:spLocks noChangeArrowheads="1"/>
          </p:cNvSpPr>
          <p:nvPr/>
        </p:nvSpPr>
        <p:spPr bwMode="auto">
          <a:xfrm>
            <a:off x="8050213" y="1077913"/>
            <a:ext cx="1035050" cy="306387"/>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thylakoid</a:t>
            </a:r>
            <a:endParaRPr lang="en-US" altLang="en-US" sz="1800" b="1"/>
          </a:p>
        </p:txBody>
      </p:sp>
      <p:sp>
        <p:nvSpPr>
          <p:cNvPr id="510029" name="AutoShape 77">
            <a:extLst>
              <a:ext uri="{FF2B5EF4-FFF2-40B4-BE49-F238E27FC236}">
                <a16:creationId xmlns:a16="http://schemas.microsoft.com/office/drawing/2014/main" id="{9597A556-DBE8-E148-A61E-9BECB61D0C78}"/>
              </a:ext>
            </a:extLst>
          </p:cNvPr>
          <p:cNvSpPr>
            <a:spLocks noChangeArrowheads="1"/>
          </p:cNvSpPr>
          <p:nvPr/>
        </p:nvSpPr>
        <p:spPr bwMode="auto">
          <a:xfrm>
            <a:off x="5078413" y="1141413"/>
            <a:ext cx="1263650" cy="306387"/>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chloroplast</a:t>
            </a:r>
            <a:endParaRPr lang="en-US" altLang="en-US" sz="1800" b="1"/>
          </a:p>
        </p:txBody>
      </p:sp>
      <p:sp>
        <p:nvSpPr>
          <p:cNvPr id="510030" name="Freeform 78">
            <a:extLst>
              <a:ext uri="{FF2B5EF4-FFF2-40B4-BE49-F238E27FC236}">
                <a16:creationId xmlns:a16="http://schemas.microsoft.com/office/drawing/2014/main" id="{7A12B815-9E19-1941-BF01-4A4931910CE6}"/>
              </a:ext>
            </a:extLst>
          </p:cNvPr>
          <p:cNvSpPr>
            <a:spLocks/>
          </p:cNvSpPr>
          <p:nvPr/>
        </p:nvSpPr>
        <p:spPr bwMode="auto">
          <a:xfrm>
            <a:off x="7119938" y="4495800"/>
            <a:ext cx="387350" cy="412750"/>
          </a:xfrm>
          <a:custGeom>
            <a:avLst/>
            <a:gdLst>
              <a:gd name="T0" fmla="*/ 541 w 541"/>
              <a:gd name="T1" fmla="*/ 0 h 575"/>
              <a:gd name="T2" fmla="*/ 441 w 541"/>
              <a:gd name="T3" fmla="*/ 421 h 575"/>
              <a:gd name="T4" fmla="*/ 0 w 541"/>
              <a:gd name="T5" fmla="*/ 575 h 575"/>
              <a:gd name="T6" fmla="*/ 0 60000 65536"/>
              <a:gd name="T7" fmla="*/ 0 60000 65536"/>
              <a:gd name="T8" fmla="*/ 0 60000 65536"/>
              <a:gd name="T9" fmla="*/ 0 w 541"/>
              <a:gd name="T10" fmla="*/ 0 h 575"/>
              <a:gd name="T11" fmla="*/ 541 w 541"/>
              <a:gd name="T12" fmla="*/ 575 h 575"/>
            </a:gdLst>
            <a:ahLst/>
            <a:cxnLst>
              <a:cxn ang="T6">
                <a:pos x="T0" y="T1"/>
              </a:cxn>
              <a:cxn ang="T7">
                <a:pos x="T2" y="T3"/>
              </a:cxn>
              <a:cxn ang="T8">
                <a:pos x="T4" y="T5"/>
              </a:cxn>
            </a:cxnLst>
            <a:rect l="T9" t="T10" r="T11" b="T12"/>
            <a:pathLst>
              <a:path w="541" h="575">
                <a:moveTo>
                  <a:pt x="541" y="0"/>
                </a:moveTo>
                <a:cubicBezTo>
                  <a:pt x="536" y="162"/>
                  <a:pt x="531" y="325"/>
                  <a:pt x="441" y="421"/>
                </a:cubicBezTo>
                <a:cubicBezTo>
                  <a:pt x="351" y="517"/>
                  <a:pt x="73" y="549"/>
                  <a:pt x="0" y="575"/>
                </a:cubicBezTo>
              </a:path>
            </a:pathLst>
          </a:custGeom>
          <a:noFill/>
          <a:ln w="38100">
            <a:solidFill>
              <a:srgbClr val="000000"/>
            </a:solidFill>
            <a:round/>
            <a:headEnd/>
            <a:tailEnd type="stealth" w="sm"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10031" name="Freeform 79">
            <a:extLst>
              <a:ext uri="{FF2B5EF4-FFF2-40B4-BE49-F238E27FC236}">
                <a16:creationId xmlns:a16="http://schemas.microsoft.com/office/drawing/2014/main" id="{EB1A889B-3A4B-1B45-BD95-A89B1EE3A0F5}"/>
              </a:ext>
            </a:extLst>
          </p:cNvPr>
          <p:cNvSpPr>
            <a:spLocks/>
          </p:cNvSpPr>
          <p:nvPr/>
        </p:nvSpPr>
        <p:spPr bwMode="auto">
          <a:xfrm flipH="1">
            <a:off x="7575550" y="4497388"/>
            <a:ext cx="387350" cy="412750"/>
          </a:xfrm>
          <a:custGeom>
            <a:avLst/>
            <a:gdLst>
              <a:gd name="T0" fmla="*/ 541 w 541"/>
              <a:gd name="T1" fmla="*/ 0 h 575"/>
              <a:gd name="T2" fmla="*/ 441 w 541"/>
              <a:gd name="T3" fmla="*/ 421 h 575"/>
              <a:gd name="T4" fmla="*/ 0 w 541"/>
              <a:gd name="T5" fmla="*/ 575 h 575"/>
              <a:gd name="T6" fmla="*/ 0 60000 65536"/>
              <a:gd name="T7" fmla="*/ 0 60000 65536"/>
              <a:gd name="T8" fmla="*/ 0 60000 65536"/>
              <a:gd name="T9" fmla="*/ 0 w 541"/>
              <a:gd name="T10" fmla="*/ 0 h 575"/>
              <a:gd name="T11" fmla="*/ 541 w 541"/>
              <a:gd name="T12" fmla="*/ 575 h 575"/>
            </a:gdLst>
            <a:ahLst/>
            <a:cxnLst>
              <a:cxn ang="T6">
                <a:pos x="T0" y="T1"/>
              </a:cxn>
              <a:cxn ang="T7">
                <a:pos x="T2" y="T3"/>
              </a:cxn>
              <a:cxn ang="T8">
                <a:pos x="T4" y="T5"/>
              </a:cxn>
            </a:cxnLst>
            <a:rect l="T9" t="T10" r="T11" b="T12"/>
            <a:pathLst>
              <a:path w="541" h="575">
                <a:moveTo>
                  <a:pt x="541" y="0"/>
                </a:moveTo>
                <a:cubicBezTo>
                  <a:pt x="536" y="162"/>
                  <a:pt x="531" y="325"/>
                  <a:pt x="441" y="421"/>
                </a:cubicBezTo>
                <a:cubicBezTo>
                  <a:pt x="351" y="517"/>
                  <a:pt x="73" y="549"/>
                  <a:pt x="0" y="575"/>
                </a:cubicBezTo>
              </a:path>
            </a:pathLst>
          </a:custGeom>
          <a:noFill/>
          <a:ln w="38100">
            <a:solidFill>
              <a:srgbClr val="000000"/>
            </a:solidFill>
            <a:round/>
            <a:headEnd/>
            <a:tailEnd type="stealth" w="sm"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10" name="Group 81">
            <a:extLst>
              <a:ext uri="{FF2B5EF4-FFF2-40B4-BE49-F238E27FC236}">
                <a16:creationId xmlns:a16="http://schemas.microsoft.com/office/drawing/2014/main" id="{38E7F9E3-0801-6649-BFB9-02F2F3EBC5C3}"/>
              </a:ext>
            </a:extLst>
          </p:cNvPr>
          <p:cNvGrpSpPr>
            <a:grpSpLocks/>
          </p:cNvGrpSpPr>
          <p:nvPr/>
        </p:nvGrpSpPr>
        <p:grpSpPr bwMode="auto">
          <a:xfrm>
            <a:off x="8010525" y="4835525"/>
            <a:ext cx="504825" cy="212725"/>
            <a:chOff x="4790" y="2784"/>
            <a:chExt cx="318" cy="134"/>
          </a:xfrm>
        </p:grpSpPr>
        <p:sp>
          <p:nvSpPr>
            <p:cNvPr id="55334" name="Oval 82">
              <a:extLst>
                <a:ext uri="{FF2B5EF4-FFF2-40B4-BE49-F238E27FC236}">
                  <a16:creationId xmlns:a16="http://schemas.microsoft.com/office/drawing/2014/main" id="{5CA87DB0-4FE7-D44B-96D2-06CB2DFD9770}"/>
                </a:ext>
              </a:extLst>
            </p:cNvPr>
            <p:cNvSpPr>
              <a:spLocks noChangeArrowheads="1"/>
            </p:cNvSpPr>
            <p:nvPr/>
          </p:nvSpPr>
          <p:spPr bwMode="auto">
            <a:xfrm>
              <a:off x="4790" y="2784"/>
              <a:ext cx="134" cy="134"/>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r>
                <a:rPr lang="en-US" altLang="en-US" sz="1800" b="1" baseline="30000">
                  <a:solidFill>
                    <a:srgbClr val="000000"/>
                  </a:solidFill>
                </a:rPr>
                <a:t>+</a:t>
              </a:r>
              <a:endParaRPr lang="en-US" altLang="en-US" sz="1800" baseline="30000">
                <a:solidFill>
                  <a:srgbClr val="000000"/>
                </a:solidFill>
              </a:endParaRPr>
            </a:p>
          </p:txBody>
        </p:sp>
        <p:sp>
          <p:nvSpPr>
            <p:cNvPr id="55335" name="Oval 83">
              <a:extLst>
                <a:ext uri="{FF2B5EF4-FFF2-40B4-BE49-F238E27FC236}">
                  <a16:creationId xmlns:a16="http://schemas.microsoft.com/office/drawing/2014/main" id="{3D1AC591-A1E9-6142-8F5A-69E611C7EE9F}"/>
                </a:ext>
              </a:extLst>
            </p:cNvPr>
            <p:cNvSpPr>
              <a:spLocks noChangeArrowheads="1"/>
            </p:cNvSpPr>
            <p:nvPr/>
          </p:nvSpPr>
          <p:spPr bwMode="auto">
            <a:xfrm flipH="1" flipV="1">
              <a:off x="4974" y="2784"/>
              <a:ext cx="134" cy="134"/>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b="1">
                  <a:solidFill>
                    <a:srgbClr val="000000"/>
                  </a:solidFill>
                </a:rPr>
                <a:t>+</a:t>
              </a:r>
              <a:r>
                <a:rPr lang="en-US" altLang="en-US" sz="1800" b="1">
                  <a:solidFill>
                    <a:srgbClr val="000000"/>
                  </a:solidFill>
                </a:rPr>
                <a:t>H</a:t>
              </a:r>
              <a:endParaRPr lang="en-US" altLang="en-US" sz="1800">
                <a:solidFill>
                  <a:srgbClr val="000000"/>
                </a:solidFill>
              </a:endParaRPr>
            </a:p>
          </p:txBody>
        </p:sp>
      </p:grpSp>
      <p:sp>
        <p:nvSpPr>
          <p:cNvPr id="509978" name="Freeform 26">
            <a:extLst>
              <a:ext uri="{FF2B5EF4-FFF2-40B4-BE49-F238E27FC236}">
                <a16:creationId xmlns:a16="http://schemas.microsoft.com/office/drawing/2014/main" id="{5A1B8BAC-2978-024D-AB83-D1EE3466B598}"/>
              </a:ext>
            </a:extLst>
          </p:cNvPr>
          <p:cNvSpPr>
            <a:spLocks/>
          </p:cNvSpPr>
          <p:nvPr/>
        </p:nvSpPr>
        <p:spPr bwMode="auto">
          <a:xfrm>
            <a:off x="4059238" y="2844800"/>
            <a:ext cx="1130300" cy="1484313"/>
          </a:xfrm>
          <a:custGeom>
            <a:avLst/>
            <a:gdLst>
              <a:gd name="T0" fmla="*/ 785 w 899"/>
              <a:gd name="T1" fmla="*/ 944 h 944"/>
              <a:gd name="T2" fmla="*/ 857 w 899"/>
              <a:gd name="T3" fmla="*/ 704 h 944"/>
              <a:gd name="T4" fmla="*/ 531 w 899"/>
              <a:gd name="T5" fmla="*/ 867 h 944"/>
              <a:gd name="T6" fmla="*/ 589 w 899"/>
              <a:gd name="T7" fmla="*/ 508 h 944"/>
              <a:gd name="T8" fmla="*/ 330 w 899"/>
              <a:gd name="T9" fmla="*/ 513 h 944"/>
              <a:gd name="T10" fmla="*/ 330 w 899"/>
              <a:gd name="T11" fmla="*/ 259 h 944"/>
              <a:gd name="T12" fmla="*/ 129 w 899"/>
              <a:gd name="T13" fmla="*/ 230 h 944"/>
              <a:gd name="T14" fmla="*/ 67 w 899"/>
              <a:gd name="T15" fmla="*/ 58 h 944"/>
              <a:gd name="T16" fmla="*/ 0 w 899"/>
              <a:gd name="T17" fmla="*/ 0 h 9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9"/>
              <a:gd name="T28" fmla="*/ 0 h 944"/>
              <a:gd name="T29" fmla="*/ 899 w 899"/>
              <a:gd name="T30" fmla="*/ 944 h 9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9" h="944">
                <a:moveTo>
                  <a:pt x="785" y="944"/>
                </a:moveTo>
                <a:cubicBezTo>
                  <a:pt x="842" y="830"/>
                  <a:pt x="899" y="717"/>
                  <a:pt x="857" y="704"/>
                </a:cubicBezTo>
                <a:cubicBezTo>
                  <a:pt x="815" y="691"/>
                  <a:pt x="576" y="900"/>
                  <a:pt x="531" y="867"/>
                </a:cubicBezTo>
                <a:cubicBezTo>
                  <a:pt x="486" y="834"/>
                  <a:pt x="622" y="567"/>
                  <a:pt x="589" y="508"/>
                </a:cubicBezTo>
                <a:cubicBezTo>
                  <a:pt x="556" y="449"/>
                  <a:pt x="373" y="554"/>
                  <a:pt x="330" y="513"/>
                </a:cubicBezTo>
                <a:cubicBezTo>
                  <a:pt x="287" y="472"/>
                  <a:pt x="363" y="306"/>
                  <a:pt x="330" y="259"/>
                </a:cubicBezTo>
                <a:cubicBezTo>
                  <a:pt x="297" y="212"/>
                  <a:pt x="173" y="263"/>
                  <a:pt x="129" y="230"/>
                </a:cubicBezTo>
                <a:cubicBezTo>
                  <a:pt x="85" y="197"/>
                  <a:pt x="88" y="96"/>
                  <a:pt x="67" y="58"/>
                </a:cubicBezTo>
                <a:cubicBezTo>
                  <a:pt x="46" y="20"/>
                  <a:pt x="23" y="10"/>
                  <a:pt x="0" y="0"/>
                </a:cubicBezTo>
              </a:path>
            </a:pathLst>
          </a:custGeom>
          <a:noFill/>
          <a:ln w="3810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09965" name="Oval 13">
            <a:extLst>
              <a:ext uri="{FF2B5EF4-FFF2-40B4-BE49-F238E27FC236}">
                <a16:creationId xmlns:a16="http://schemas.microsoft.com/office/drawing/2014/main" id="{EC9ED2D3-1597-5A43-8DE5-D3E3A93BB775}"/>
              </a:ext>
            </a:extLst>
          </p:cNvPr>
          <p:cNvSpPr>
            <a:spLocks noChangeArrowheads="1"/>
          </p:cNvSpPr>
          <p:nvPr/>
        </p:nvSpPr>
        <p:spPr bwMode="auto">
          <a:xfrm flipV="1">
            <a:off x="4997450" y="4157663"/>
            <a:ext cx="327025" cy="327025"/>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1"/>
                </a:solidFill>
              </a:rPr>
              <a:t>O</a:t>
            </a:r>
            <a:endParaRPr lang="en-US" altLang="en-US">
              <a:solidFill>
                <a:schemeClr val="bg1"/>
              </a:solidFill>
            </a:endParaRPr>
          </a:p>
        </p:txBody>
      </p:sp>
      <p:sp>
        <p:nvSpPr>
          <p:cNvPr id="509995" name="Oval 43">
            <a:extLst>
              <a:ext uri="{FF2B5EF4-FFF2-40B4-BE49-F238E27FC236}">
                <a16:creationId xmlns:a16="http://schemas.microsoft.com/office/drawing/2014/main" id="{EB0E6B62-9014-E24F-AA98-A782B948C220}"/>
              </a:ext>
            </a:extLst>
          </p:cNvPr>
          <p:cNvSpPr>
            <a:spLocks noChangeArrowheads="1"/>
          </p:cNvSpPr>
          <p:nvPr/>
        </p:nvSpPr>
        <p:spPr bwMode="auto">
          <a:xfrm flipV="1">
            <a:off x="5133975" y="4294188"/>
            <a:ext cx="327025" cy="327025"/>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1"/>
                </a:solidFill>
              </a:rPr>
              <a:t>O</a:t>
            </a:r>
            <a:endParaRPr lang="en-US" altLang="en-US">
              <a:solidFill>
                <a:schemeClr val="bg1"/>
              </a:solidFill>
            </a:endParaRPr>
          </a:p>
        </p:txBody>
      </p:sp>
      <p:sp>
        <p:nvSpPr>
          <p:cNvPr id="510036" name="AutoShape 84">
            <a:extLst>
              <a:ext uri="{FF2B5EF4-FFF2-40B4-BE49-F238E27FC236}">
                <a16:creationId xmlns:a16="http://schemas.microsoft.com/office/drawing/2014/main" id="{D5B6D4C6-F9D6-A44F-9F82-C2BE33808BB2}"/>
              </a:ext>
            </a:extLst>
          </p:cNvPr>
          <p:cNvSpPr>
            <a:spLocks noChangeArrowheads="1"/>
          </p:cNvSpPr>
          <p:nvPr/>
        </p:nvSpPr>
        <p:spPr bwMode="auto">
          <a:xfrm>
            <a:off x="5259388" y="2822575"/>
            <a:ext cx="2178050" cy="319088"/>
          </a:xfrm>
          <a:prstGeom prst="roundRect">
            <a:avLst>
              <a:gd name="adj" fmla="val 16667"/>
            </a:avLst>
          </a:prstGeom>
          <a:solidFill>
            <a:srgbClr val="FFEA18"/>
          </a:solidFill>
          <a:ln w="12700">
            <a:solidFill>
              <a:srgbClr val="000000"/>
            </a:solidFill>
            <a:round/>
            <a:headEnd/>
            <a:tailEnd/>
          </a:ln>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FFEA18"/>
                </a:solidFill>
              </a:rPr>
              <a:t>Plants SPLIT water!</a:t>
            </a:r>
            <a:endParaRPr lang="en-US" altLang="en-US" sz="1800" b="1">
              <a:solidFill>
                <a:srgbClr val="076309"/>
              </a:solidFill>
            </a:endParaRPr>
          </a:p>
        </p:txBody>
      </p:sp>
      <p:sp>
        <p:nvSpPr>
          <p:cNvPr id="510037" name="AutoShape 85">
            <a:extLst>
              <a:ext uri="{FF2B5EF4-FFF2-40B4-BE49-F238E27FC236}">
                <a16:creationId xmlns:a16="http://schemas.microsoft.com/office/drawing/2014/main" id="{D16142BD-B8CE-0E44-8675-3612FC998BAC}"/>
              </a:ext>
            </a:extLst>
          </p:cNvPr>
          <p:cNvSpPr>
            <a:spLocks noChangeArrowheads="1"/>
          </p:cNvSpPr>
          <p:nvPr/>
        </p:nvSpPr>
        <p:spPr bwMode="auto">
          <a:xfrm>
            <a:off x="4160838" y="5621338"/>
            <a:ext cx="2139950" cy="319087"/>
          </a:xfrm>
          <a:prstGeom prst="roundRect">
            <a:avLst>
              <a:gd name="adj" fmla="val 16667"/>
            </a:avLst>
          </a:prstGeom>
          <a:solidFill>
            <a:schemeClr val="bg1"/>
          </a:solidFill>
          <a:ln w="12700">
            <a:solidFill>
              <a:srgbClr val="000000"/>
            </a:solidFill>
            <a:round/>
            <a:headEnd/>
            <a:tailEnd/>
          </a:ln>
        </p:spPr>
        <p:txBody>
          <a:bodyPr wrap="none" t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fill the e</a:t>
            </a:r>
            <a:r>
              <a:rPr lang="en-US" altLang="en-US" sz="1800" b="1" baseline="30000">
                <a:solidFill>
                  <a:schemeClr val="bg1"/>
                </a:solidFill>
              </a:rPr>
              <a:t>–</a:t>
            </a:r>
            <a:r>
              <a:rPr lang="en-US" altLang="en-US" sz="1800" b="1">
                <a:solidFill>
                  <a:schemeClr val="bg1"/>
                </a:solidFill>
              </a:rPr>
              <a:t> vacancy</a:t>
            </a:r>
            <a:endParaRPr lang="en-US" altLang="en-US" sz="1800" b="1">
              <a:solidFill>
                <a:srgbClr val="07630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9963"/>
                                        </p:tgtEl>
                                        <p:attrNameLst>
                                          <p:attrName>style.visibility</p:attrName>
                                        </p:attrNameLst>
                                      </p:cBhvr>
                                      <p:to>
                                        <p:strVal val="visible"/>
                                      </p:to>
                                    </p:set>
                                    <p:animEffect transition="in" filter="wipe(left)">
                                      <p:cBhvr>
                                        <p:cTn id="7" dur="500"/>
                                        <p:tgtEl>
                                          <p:spTgt spid="50996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rrow"/>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09981"/>
                                        </p:tgtEl>
                                        <p:attrNameLst>
                                          <p:attrName>style.visibility</p:attrName>
                                        </p:attrNameLst>
                                      </p:cBhvr>
                                      <p:to>
                                        <p:strVal val="visible"/>
                                      </p:to>
                                    </p:set>
                                    <p:animEffect transition="in" filter="wipe(left)">
                                      <p:cBhvr>
                                        <p:cTn id="16" dur="500"/>
                                        <p:tgtEl>
                                          <p:spTgt spid="509981"/>
                                        </p:tgtEl>
                                      </p:cBhvr>
                                    </p:animEffect>
                                  </p:childTnLst>
                                  <p:subTnLst>
                                    <p:audio>
                                      <p:cMediaNode>
                                        <p:cTn display="0" masterRel="sameClick">
                                          <p:stCondLst>
                                            <p:cond evt="begin" delay="0">
                                              <p:tn val="14"/>
                                            </p:cond>
                                          </p:stCondLst>
                                          <p:endCondLst>
                                            <p:cond evt="onStopAudio" delay="0">
                                              <p:tgtEl>
                                                <p:sldTgt/>
                                              </p:tgtEl>
                                            </p:cond>
                                          </p:endCondLst>
                                        </p:cTn>
                                        <p:tgtEl>
                                          <p:sndTgt r:embed="rId4" name="String"/>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09982"/>
                                        </p:tgtEl>
                                        <p:attrNameLst>
                                          <p:attrName>style.visibility</p:attrName>
                                        </p:attrNameLst>
                                      </p:cBhvr>
                                      <p:to>
                                        <p:strVal val="visible"/>
                                      </p:to>
                                    </p:set>
                                    <p:animEffect transition="in" filter="wipe(left)">
                                      <p:cBhvr>
                                        <p:cTn id="21" dur="500"/>
                                        <p:tgtEl>
                                          <p:spTgt spid="509982"/>
                                        </p:tgtEl>
                                      </p:cBhvr>
                                    </p:animEffect>
                                  </p:childTnLst>
                                  <p:subTnLst>
                                    <p:audio>
                                      <p:cMediaNode>
                                        <p:cTn display="0" masterRel="sameClick">
                                          <p:stCondLst>
                                            <p:cond evt="begin" delay="0">
                                              <p:tn val="19"/>
                                            </p:cond>
                                          </p:stCondLst>
                                          <p:endCondLst>
                                            <p:cond evt="onStopAudio" delay="0">
                                              <p:tgtEl>
                                                <p:sldTgt/>
                                              </p:tgtEl>
                                            </p:cond>
                                          </p:endCondLst>
                                        </p:cTn>
                                        <p:tgtEl>
                                          <p:sndTgt r:embed="rId4" name="String"/>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09954"/>
                                        </p:tgtEl>
                                        <p:attrNameLst>
                                          <p:attrName>style.visibility</p:attrName>
                                        </p:attrNameLst>
                                      </p:cBhvr>
                                      <p:to>
                                        <p:strVal val="visible"/>
                                      </p:to>
                                    </p:set>
                                    <p:animEffect transition="in" filter="wipe(left)">
                                      <p:cBhvr>
                                        <p:cTn id="26" dur="500"/>
                                        <p:tgtEl>
                                          <p:spTgt spid="509954"/>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
                                        </p:tgtEl>
                                      </p:cMediaNode>
                                    </p:audio>
                                  </p:subTnLst>
                                </p:cTn>
                              </p:par>
                            </p:childTnLst>
                          </p:cTn>
                        </p:par>
                        <p:par>
                          <p:cTn id="27" fill="hold" nodeType="afterGroup">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509987"/>
                                        </p:tgtEl>
                                        <p:attrNameLst>
                                          <p:attrName>style.visibility</p:attrName>
                                        </p:attrNameLst>
                                      </p:cBhvr>
                                      <p:to>
                                        <p:strVal val="visible"/>
                                      </p:to>
                                    </p:set>
                                    <p:animEffect transition="in" filter="wipe(right)">
                                      <p:cBhvr>
                                        <p:cTn id="30" dur="500"/>
                                        <p:tgtEl>
                                          <p:spTgt spid="509987"/>
                                        </p:tgtEl>
                                      </p:cBhvr>
                                    </p:animEffect>
                                  </p:childTnLst>
                                  <p:subTnLst>
                                    <p:audio>
                                      <p:cMediaNode>
                                        <p:cTn display="0" masterRel="sameClick">
                                          <p:stCondLst>
                                            <p:cond evt="begin" delay="0">
                                              <p:tn val="28"/>
                                            </p:cond>
                                          </p:stCondLst>
                                          <p:endCondLst>
                                            <p:cond evt="onStopAudio" delay="0">
                                              <p:tgtEl>
                                                <p:sldTgt/>
                                              </p:tgtEl>
                                            </p:cond>
                                          </p:endCondLst>
                                        </p:cTn>
                                        <p:tgtEl>
                                          <p:sndTgt r:embed="rId5" name="Bubbles"/>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09983"/>
                                        </p:tgtEl>
                                        <p:attrNameLst>
                                          <p:attrName>style.visibility</p:attrName>
                                        </p:attrNameLst>
                                      </p:cBhvr>
                                      <p:to>
                                        <p:strVal val="visible"/>
                                      </p:to>
                                    </p:set>
                                    <p:animEffect transition="in" filter="wipe(left)">
                                      <p:cBhvr>
                                        <p:cTn id="35" dur="500"/>
                                        <p:tgtEl>
                                          <p:spTgt spid="509983"/>
                                        </p:tgtEl>
                                      </p:cBhvr>
                                    </p:animEffect>
                                  </p:childTnLst>
                                  <p:subTnLst>
                                    <p:audio>
                                      <p:cMediaNode>
                                        <p:cTn display="0" masterRel="sameClick">
                                          <p:stCondLst>
                                            <p:cond evt="begin" delay="0">
                                              <p:tn val="33"/>
                                            </p:cond>
                                          </p:stCondLst>
                                          <p:endCondLst>
                                            <p:cond evt="onStopAudio" delay="0">
                                              <p:tgtEl>
                                                <p:sldTgt/>
                                              </p:tgtEl>
                                            </p:cond>
                                          </p:endCondLst>
                                        </p:cTn>
                                        <p:tgtEl>
                                          <p:sndTgt r:embed="rId2" name="Whoosh"/>
                                        </p:tgtEl>
                                      </p:cMediaNode>
                                    </p:audio>
                                  </p:subTnLst>
                                </p:cTn>
                              </p:par>
                            </p:childTnLst>
                          </p:cTn>
                        </p:par>
                        <p:par>
                          <p:cTn id="36" fill="hold" nodeType="afterGroup">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09962"/>
                                        </p:tgtEl>
                                        <p:attrNameLst>
                                          <p:attrName>style.visibility</p:attrName>
                                        </p:attrNameLst>
                                      </p:cBhvr>
                                      <p:to>
                                        <p:strVal val="visible"/>
                                      </p:to>
                                    </p:set>
                                    <p:animEffect transition="in" filter="wipe(left)">
                                      <p:cBhvr>
                                        <p:cTn id="39" dur="500"/>
                                        <p:tgtEl>
                                          <p:spTgt spid="509962"/>
                                        </p:tgtEl>
                                      </p:cBhvr>
                                    </p:animEffect>
                                  </p:childTnLst>
                                  <p:subTnLst>
                                    <p:audio>
                                      <p:cMediaNode>
                                        <p:cTn display="0" masterRel="sameClick">
                                          <p:stCondLst>
                                            <p:cond evt="begin" delay="0">
                                              <p:tn val="37"/>
                                            </p:cond>
                                          </p:stCondLst>
                                          <p:endCondLst>
                                            <p:cond evt="onStopAudio" delay="0">
                                              <p:tgtEl>
                                                <p:sldTgt/>
                                              </p:tgtEl>
                                            </p:cond>
                                          </p:endCondLst>
                                        </p:cTn>
                                        <p:tgtEl>
                                          <p:sndTgt r:embed="rId6" name="Pencil Check"/>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xit" presetSubtype="0" fill="hold" grpId="1" nodeType="clickEffect">
                                  <p:stCondLst>
                                    <p:cond delay="0"/>
                                  </p:stCondLst>
                                  <p:childTnLst>
                                    <p:animEffect transition="out" filter="dissolve">
                                      <p:cBhvr>
                                        <p:cTn id="43" dur="500"/>
                                        <p:tgtEl>
                                          <p:spTgt spid="509983"/>
                                        </p:tgtEl>
                                      </p:cBhvr>
                                    </p:animEffect>
                                    <p:set>
                                      <p:cBhvr>
                                        <p:cTn id="44" dur="1" fill="hold">
                                          <p:stCondLst>
                                            <p:cond delay="499"/>
                                          </p:stCondLst>
                                        </p:cTn>
                                        <p:tgtEl>
                                          <p:spTgt spid="509983"/>
                                        </p:tgtEl>
                                        <p:attrNameLst>
                                          <p:attrName>style.visibility</p:attrName>
                                        </p:attrNameLst>
                                      </p:cBhvr>
                                      <p:to>
                                        <p:strVal val="hidden"/>
                                      </p:to>
                                    </p:set>
                                  </p:childTnLst>
                                </p:cTn>
                              </p:par>
                            </p:childTnLst>
                          </p:cTn>
                        </p:par>
                        <p:par>
                          <p:cTn id="45" fill="hold" nodeType="afterGroup">
                            <p:stCondLst>
                              <p:cond delay="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7" name="Vibro Up"/>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509966"/>
                                        </p:tgtEl>
                                        <p:attrNameLst>
                                          <p:attrName>style.visibility</p:attrName>
                                        </p:attrNameLst>
                                      </p:cBhvr>
                                      <p:to>
                                        <p:strVal val="visible"/>
                                      </p:to>
                                    </p:set>
                                    <p:animEffect transition="in" filter="wipe(up)">
                                      <p:cBhvr>
                                        <p:cTn id="53" dur="500"/>
                                        <p:tgtEl>
                                          <p:spTgt spid="509966"/>
                                        </p:tgtEl>
                                      </p:cBhvr>
                                    </p:animEffect>
                                  </p:childTnLst>
                                  <p:subTnLst>
                                    <p:audio>
                                      <p:cMediaNode>
                                        <p:cTn display="0" masterRel="sameClick">
                                          <p:stCondLst>
                                            <p:cond evt="begin" delay="0">
                                              <p:tn val="51"/>
                                            </p:cond>
                                          </p:stCondLst>
                                          <p:endCondLst>
                                            <p:cond evt="onStopAudio" delay="0">
                                              <p:tgtEl>
                                                <p:sldTgt/>
                                              </p:tgtEl>
                                            </p:cond>
                                          </p:endCondLst>
                                        </p:cTn>
                                        <p:tgtEl>
                                          <p:sndTgt r:embed="rId3" name="Arrow"/>
                                        </p:tgtEl>
                                      </p:cMediaNode>
                                    </p:audio>
                                  </p:sub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509974"/>
                                        </p:tgtEl>
                                        <p:attrNameLst>
                                          <p:attrName>style.visibility</p:attrName>
                                        </p:attrNameLst>
                                      </p:cBhvr>
                                      <p:to>
                                        <p:strVal val="visible"/>
                                      </p:to>
                                    </p:set>
                                    <p:animEffect transition="in" filter="wipe(up)">
                                      <p:cBhvr>
                                        <p:cTn id="58" dur="500"/>
                                        <p:tgtEl>
                                          <p:spTgt spid="509974"/>
                                        </p:tgtEl>
                                      </p:cBhvr>
                                    </p:animEffect>
                                  </p:childTnLst>
                                  <p:subTnLst>
                                    <p:audio>
                                      <p:cMediaNode>
                                        <p:cTn display="0" masterRel="sameClick">
                                          <p:stCondLst>
                                            <p:cond evt="begin" delay="0">
                                              <p:tn val="56"/>
                                            </p:cond>
                                          </p:stCondLst>
                                          <p:endCondLst>
                                            <p:cond evt="onStopAudio" delay="0">
                                              <p:tgtEl>
                                                <p:sldTgt/>
                                              </p:tgtEl>
                                            </p:cond>
                                          </p:endCondLst>
                                        </p:cTn>
                                        <p:tgtEl>
                                          <p:sndTgt r:embed="rId3" name="Arrow"/>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509995"/>
                                        </p:tgtEl>
                                        <p:attrNameLst>
                                          <p:attrName>style.visibility</p:attrName>
                                        </p:attrNameLst>
                                      </p:cBhvr>
                                      <p:to>
                                        <p:strVal val="visible"/>
                                      </p:to>
                                    </p:set>
                                    <p:animEffect transition="in" filter="wipe(right)">
                                      <p:cBhvr>
                                        <p:cTn id="63" dur="500"/>
                                        <p:tgtEl>
                                          <p:spTgt spid="509995"/>
                                        </p:tgtEl>
                                      </p:cBhvr>
                                    </p:animEffect>
                                  </p:childTnLst>
                                  <p:subTnLst>
                                    <p:audio>
                                      <p:cMediaNode>
                                        <p:cTn display="0" masterRel="sameClick">
                                          <p:stCondLst>
                                            <p:cond evt="begin" delay="0">
                                              <p:tn val="61"/>
                                            </p:cond>
                                          </p:stCondLst>
                                          <p:endCondLst>
                                            <p:cond evt="onStopAudio" delay="0">
                                              <p:tgtEl>
                                                <p:sldTgt/>
                                              </p:tgtEl>
                                            </p:cond>
                                          </p:endCondLst>
                                        </p:cTn>
                                        <p:tgtEl>
                                          <p:sndTgt r:embed="rId8" name="Chimes"/>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left)">
                                      <p:cBhvr>
                                        <p:cTn id="68"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8" name="Chimes"/>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509965"/>
                                        </p:tgtEl>
                                        <p:attrNameLst>
                                          <p:attrName>style.visibility</p:attrName>
                                        </p:attrNameLst>
                                      </p:cBhvr>
                                      <p:to>
                                        <p:strVal val="visible"/>
                                      </p:to>
                                    </p:set>
                                    <p:animEffect transition="in" filter="wipe(right)">
                                      <p:cBhvr>
                                        <p:cTn id="73" dur="500"/>
                                        <p:tgtEl>
                                          <p:spTgt spid="509965"/>
                                        </p:tgtEl>
                                      </p:cBhvr>
                                    </p:animEffect>
                                  </p:childTnLst>
                                  <p:subTnLst>
                                    <p:audio>
                                      <p:cMediaNode>
                                        <p:cTn display="0" masterRel="sameClick">
                                          <p:stCondLst>
                                            <p:cond evt="begin" delay="0">
                                              <p:tn val="71"/>
                                            </p:cond>
                                          </p:stCondLst>
                                          <p:endCondLst>
                                            <p:cond evt="onStopAudio" delay="0">
                                              <p:tgtEl>
                                                <p:sldTgt/>
                                              </p:tgtEl>
                                            </p:cond>
                                          </p:endCondLst>
                                        </p:cTn>
                                        <p:tgtEl>
                                          <p:sndTgt r:embed="rId8" name="Chimes"/>
                                        </p:tgtEl>
                                      </p:cMediaNode>
                                    </p:audio>
                                  </p:sub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09978"/>
                                        </p:tgtEl>
                                        <p:attrNameLst>
                                          <p:attrName>style.visibility</p:attrName>
                                        </p:attrNameLst>
                                      </p:cBhvr>
                                      <p:to>
                                        <p:strVal val="visible"/>
                                      </p:to>
                                    </p:set>
                                    <p:animEffect transition="in" filter="wipe(down)">
                                      <p:cBhvr>
                                        <p:cTn id="78" dur="500"/>
                                        <p:tgtEl>
                                          <p:spTgt spid="509978"/>
                                        </p:tgtEl>
                                      </p:cBhvr>
                                    </p:animEffect>
                                  </p:childTnLst>
                                  <p:subTnLst>
                                    <p:audio>
                                      <p:cMediaNode>
                                        <p:cTn display="0" masterRel="sameClick">
                                          <p:stCondLst>
                                            <p:cond evt="begin" delay="0">
                                              <p:tn val="76"/>
                                            </p:cond>
                                          </p:stCondLst>
                                          <p:endCondLst>
                                            <p:cond evt="onStopAudio" delay="0">
                                              <p:tgtEl>
                                                <p:sldTgt/>
                                              </p:tgtEl>
                                            </p:cond>
                                          </p:endCondLst>
                                        </p:cTn>
                                        <p:tgtEl>
                                          <p:sndTgt r:embed="rId5" name="Bubbles"/>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nodeType="clickEffect">
                                  <p:stCondLst>
                                    <p:cond delay="0"/>
                                  </p:stCondLst>
                                  <p:childTnLst>
                                    <p:set>
                                      <p:cBhvr>
                                        <p:cTn id="82" dur="1" fill="hold">
                                          <p:stCondLst>
                                            <p:cond delay="0"/>
                                          </p:stCondLst>
                                        </p:cTn>
                                        <p:tgtEl>
                                          <p:spTgt spid="509979"/>
                                        </p:tgtEl>
                                        <p:attrNameLst>
                                          <p:attrName>style.visibility</p:attrName>
                                        </p:attrNameLst>
                                      </p:cBhvr>
                                      <p:to>
                                        <p:strVal val="visible"/>
                                      </p:to>
                                    </p:set>
                                    <p:animEffect transition="in" filter="wipe(down)">
                                      <p:cBhvr>
                                        <p:cTn id="83" dur="500"/>
                                        <p:tgtEl>
                                          <p:spTgt spid="509979"/>
                                        </p:tgtEl>
                                      </p:cBhvr>
                                    </p:animEffect>
                                  </p:childTnLst>
                                </p:cTn>
                              </p:par>
                            </p:childTnLst>
                          </p:cTn>
                        </p:par>
                        <p:par>
                          <p:cTn id="84" fill="hold" nodeType="afterGroup">
                            <p:stCondLst>
                              <p:cond delay="500"/>
                            </p:stCondLst>
                            <p:childTnLst>
                              <p:par>
                                <p:cTn id="85" presetID="22" presetClass="entr" presetSubtype="4" fill="hold" grpId="0" nodeType="afterEffect">
                                  <p:stCondLst>
                                    <p:cond delay="0"/>
                                  </p:stCondLst>
                                  <p:childTnLst>
                                    <p:set>
                                      <p:cBhvr>
                                        <p:cTn id="86" dur="1" fill="hold">
                                          <p:stCondLst>
                                            <p:cond delay="0"/>
                                          </p:stCondLst>
                                        </p:cTn>
                                        <p:tgtEl>
                                          <p:spTgt spid="509980"/>
                                        </p:tgtEl>
                                        <p:attrNameLst>
                                          <p:attrName>style.visibility</p:attrName>
                                        </p:attrNameLst>
                                      </p:cBhvr>
                                      <p:to>
                                        <p:strVal val="visible"/>
                                      </p:to>
                                    </p:set>
                                    <p:animEffect transition="in" filter="wipe(down)">
                                      <p:cBhvr>
                                        <p:cTn id="87" dur="500"/>
                                        <p:tgtEl>
                                          <p:spTgt spid="509980"/>
                                        </p:tgtEl>
                                      </p:cBhvr>
                                    </p:animEffect>
                                  </p:childTnLst>
                                  <p:subTnLst>
                                    <p:audio>
                                      <p:cMediaNode>
                                        <p:cTn display="0" masterRel="sameClick">
                                          <p:stCondLst>
                                            <p:cond evt="begin" delay="0">
                                              <p:tn val="85"/>
                                            </p:cond>
                                          </p:stCondLst>
                                          <p:endCondLst>
                                            <p:cond evt="onStopAudio" delay="0">
                                              <p:tgtEl>
                                                <p:sldTgt/>
                                              </p:tgtEl>
                                            </p:cond>
                                          </p:endCondLst>
                                        </p:cTn>
                                        <p:tgtEl>
                                          <p:sndTgt r:embed="rId9" name="Quack"/>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510030"/>
                                        </p:tgtEl>
                                        <p:attrNameLst>
                                          <p:attrName>style.visibility</p:attrName>
                                        </p:attrNameLst>
                                      </p:cBhvr>
                                      <p:to>
                                        <p:strVal val="visible"/>
                                      </p:to>
                                    </p:set>
                                    <p:animEffect transition="in" filter="wipe(up)">
                                      <p:cBhvr>
                                        <p:cTn id="92" dur="500"/>
                                        <p:tgtEl>
                                          <p:spTgt spid="510030"/>
                                        </p:tgtEl>
                                      </p:cBhvr>
                                    </p:animEffect>
                                  </p:childTnLst>
                                  <p:subTnLst>
                                    <p:audio>
                                      <p:cMediaNode>
                                        <p:cTn display="0" masterRel="sameClick">
                                          <p:stCondLst>
                                            <p:cond evt="begin" delay="0">
                                              <p:tn val="90"/>
                                            </p:cond>
                                          </p:stCondLst>
                                          <p:endCondLst>
                                            <p:cond evt="onStopAudio" delay="0">
                                              <p:tgtEl>
                                                <p:sldTgt/>
                                              </p:tgtEl>
                                            </p:cond>
                                          </p:endCondLst>
                                        </p:cTn>
                                        <p:tgtEl>
                                          <p:sndTgt r:embed="rId3" name="Arrow"/>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510031"/>
                                        </p:tgtEl>
                                        <p:attrNameLst>
                                          <p:attrName>style.visibility</p:attrName>
                                        </p:attrNameLst>
                                      </p:cBhvr>
                                      <p:to>
                                        <p:strVal val="visible"/>
                                      </p:to>
                                    </p:set>
                                    <p:animEffect transition="in" filter="wipe(up)">
                                      <p:cBhvr>
                                        <p:cTn id="97" dur="500"/>
                                        <p:tgtEl>
                                          <p:spTgt spid="510031"/>
                                        </p:tgtEl>
                                      </p:cBhvr>
                                    </p:animEffect>
                                  </p:childTnLst>
                                  <p:subTnLst>
                                    <p:audio>
                                      <p:cMediaNode>
                                        <p:cTn display="0" masterRel="sameClick">
                                          <p:stCondLst>
                                            <p:cond evt="begin" delay="0">
                                              <p:tn val="95"/>
                                            </p:cond>
                                          </p:stCondLst>
                                          <p:endCondLst>
                                            <p:cond evt="onStopAudio" delay="0">
                                              <p:tgtEl>
                                                <p:sldTgt/>
                                              </p:tgtEl>
                                            </p:cond>
                                          </p:endCondLst>
                                        </p:cTn>
                                        <p:tgtEl>
                                          <p:sndTgt r:embed="rId3" name="Arrow"/>
                                        </p:tgtEl>
                                      </p:cMediaNode>
                                    </p:audio>
                                  </p:sub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6"/>
                                        </p:tgtEl>
                                        <p:attrNameLst>
                                          <p:attrName>style.visibility</p:attrName>
                                        </p:attrNameLst>
                                      </p:cBhvr>
                                      <p:to>
                                        <p:strVal val="visible"/>
                                      </p:to>
                                    </p:set>
                                    <p:animEffect transition="in" filter="wipe(left)">
                                      <p:cBhvr>
                                        <p:cTn id="102" dur="500"/>
                                        <p:tgtEl>
                                          <p:spTgt spid="6"/>
                                        </p:tgtEl>
                                      </p:cBhvr>
                                    </p:animEffect>
                                  </p:childTnLst>
                                  <p:subTnLst>
                                    <p:audio>
                                      <p:cMediaNode>
                                        <p:cTn display="0" masterRel="sameClick">
                                          <p:stCondLst>
                                            <p:cond evt="begin" delay="0">
                                              <p:tn val="100"/>
                                            </p:cond>
                                          </p:stCondLst>
                                          <p:endCondLst>
                                            <p:cond evt="onStopAudio" delay="0">
                                              <p:tgtEl>
                                                <p:sldTgt/>
                                              </p:tgtEl>
                                            </p:cond>
                                          </p:endCondLst>
                                        </p:cTn>
                                        <p:tgtEl>
                                          <p:sndTgt r:embed="rId8" name="Chimes"/>
                                        </p:tgtEl>
                                      </p:cMediaNode>
                                    </p:audio>
                                  </p:sub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500"/>
                                        <p:tgtEl>
                                          <p:spTgt spid="10"/>
                                        </p:tgtEl>
                                      </p:cBhvr>
                                    </p:animEffect>
                                  </p:childTnLst>
                                  <p:subTnLst>
                                    <p:audio>
                                      <p:cMediaNode>
                                        <p:cTn display="0" masterRel="sameClick">
                                          <p:stCondLst>
                                            <p:cond evt="begin" delay="0">
                                              <p:tn val="105"/>
                                            </p:cond>
                                          </p:stCondLst>
                                          <p:endCondLst>
                                            <p:cond evt="onStopAudio" delay="0">
                                              <p:tgtEl>
                                                <p:sldTgt/>
                                              </p:tgtEl>
                                            </p:cond>
                                          </p:endCondLst>
                                        </p:cTn>
                                        <p:tgtEl>
                                          <p:sndTgt r:embed="rId8" name="Chimes"/>
                                        </p:tgtEl>
                                      </p:cMediaNode>
                                    </p:audio>
                                  </p:sub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2" fill="hold" grpId="0" nodeType="clickEffect">
                                  <p:stCondLst>
                                    <p:cond delay="0"/>
                                  </p:stCondLst>
                                  <p:childTnLst>
                                    <p:set>
                                      <p:cBhvr>
                                        <p:cTn id="111" dur="1" fill="hold">
                                          <p:stCondLst>
                                            <p:cond delay="0"/>
                                          </p:stCondLst>
                                        </p:cTn>
                                        <p:tgtEl>
                                          <p:spTgt spid="509991"/>
                                        </p:tgtEl>
                                        <p:attrNameLst>
                                          <p:attrName>style.visibility</p:attrName>
                                        </p:attrNameLst>
                                      </p:cBhvr>
                                      <p:to>
                                        <p:strVal val="visible"/>
                                      </p:to>
                                    </p:set>
                                    <p:animEffect transition="in" filter="wipe(right)">
                                      <p:cBhvr>
                                        <p:cTn id="112" dur="500"/>
                                        <p:tgtEl>
                                          <p:spTgt spid="509991"/>
                                        </p:tgtEl>
                                      </p:cBhvr>
                                    </p:animEffect>
                                  </p:childTnLst>
                                  <p:subTnLst>
                                    <p:audio>
                                      <p:cMediaNode>
                                        <p:cTn display="0" masterRel="sameClick">
                                          <p:stCondLst>
                                            <p:cond evt="begin" delay="0">
                                              <p:tn val="110"/>
                                            </p:cond>
                                          </p:stCondLst>
                                          <p:endCondLst>
                                            <p:cond evt="onStopAudio" delay="0">
                                              <p:tgtEl>
                                                <p:sldTgt/>
                                              </p:tgtEl>
                                            </p:cond>
                                          </p:endCondLst>
                                        </p:cTn>
                                        <p:tgtEl>
                                          <p:sndTgt r:embed="rId3" name="Arrow"/>
                                        </p:tgtEl>
                                      </p:cMediaNode>
                                    </p:audio>
                                  </p:sub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8" fill="hold" nodeType="click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wipe(left)">
                                      <p:cBhvr>
                                        <p:cTn id="117" dur="500"/>
                                        <p:tgtEl>
                                          <p:spTgt spid="2"/>
                                        </p:tgtEl>
                                      </p:cBhvr>
                                    </p:animEffect>
                                  </p:childTnLst>
                                  <p:subTnLst>
                                    <p:audio>
                                      <p:cMediaNode>
                                        <p:cTn display="0" masterRel="sameClick">
                                          <p:stCondLst>
                                            <p:cond evt="begin" delay="0">
                                              <p:tn val="115"/>
                                            </p:cond>
                                          </p:stCondLst>
                                          <p:endCondLst>
                                            <p:cond evt="onStopAudio" delay="0">
                                              <p:tgtEl>
                                                <p:sldTgt/>
                                              </p:tgtEl>
                                            </p:cond>
                                          </p:endCondLst>
                                        </p:cTn>
                                        <p:tgtEl>
                                          <p:sndTgt r:embed="rId2" name="Whoosh"/>
                                        </p:tgtEl>
                                      </p:cMediaNode>
                                    </p:audio>
                                  </p:sub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509996"/>
                                        </p:tgtEl>
                                        <p:attrNameLst>
                                          <p:attrName>style.visibility</p:attrName>
                                        </p:attrNameLst>
                                      </p:cBhvr>
                                      <p:to>
                                        <p:strVal val="visible"/>
                                      </p:to>
                                    </p:set>
                                    <p:animEffect transition="in" filter="wipe(left)">
                                      <p:cBhvr>
                                        <p:cTn id="122" dur="500"/>
                                        <p:tgtEl>
                                          <p:spTgt spid="509996"/>
                                        </p:tgtEl>
                                      </p:cBhvr>
                                    </p:animEffect>
                                  </p:childTnLst>
                                  <p:subTnLst>
                                    <p:audio>
                                      <p:cMediaNode>
                                        <p:cTn display="0" masterRel="sameClick">
                                          <p:stCondLst>
                                            <p:cond evt="begin" delay="0">
                                              <p:tn val="120"/>
                                            </p:cond>
                                          </p:stCondLst>
                                          <p:endCondLst>
                                            <p:cond evt="onStopAudio" delay="0">
                                              <p:tgtEl>
                                                <p:sldTgt/>
                                              </p:tgtEl>
                                            </p:cond>
                                          </p:endCondLst>
                                        </p:cTn>
                                        <p:tgtEl>
                                          <p:sndTgt r:embed="rId7" name="Vibro Up"/>
                                        </p:tgtEl>
                                      </p:cMediaNode>
                                    </p:audio>
                                  </p:subTnLst>
                                </p:cTn>
                              </p:par>
                            </p:childTnLst>
                          </p:cTn>
                        </p:par>
                        <p:par>
                          <p:cTn id="123" fill="hold" nodeType="afterGroup">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510029"/>
                                        </p:tgtEl>
                                        <p:attrNameLst>
                                          <p:attrName>style.visibility</p:attrName>
                                        </p:attrNameLst>
                                      </p:cBhvr>
                                      <p:to>
                                        <p:strVal val="visible"/>
                                      </p:to>
                                    </p:set>
                                    <p:animEffect transition="in" filter="wipe(left)">
                                      <p:cBhvr>
                                        <p:cTn id="126" dur="500"/>
                                        <p:tgtEl>
                                          <p:spTgt spid="510029"/>
                                        </p:tgtEl>
                                      </p:cBhvr>
                                    </p:animEffect>
                                  </p:childTnLst>
                                  <p:subTnLst>
                                    <p:audio>
                                      <p:cMediaNode>
                                        <p:cTn display="0" masterRel="sameClick">
                                          <p:stCondLst>
                                            <p:cond evt="begin" delay="0">
                                              <p:tn val="124"/>
                                            </p:cond>
                                          </p:stCondLst>
                                          <p:endCondLst>
                                            <p:cond evt="onStopAudio" delay="0">
                                              <p:tgtEl>
                                                <p:sldTgt/>
                                              </p:tgtEl>
                                            </p:cond>
                                          </p:endCondLst>
                                        </p:cTn>
                                        <p:tgtEl>
                                          <p:sndTgt r:embed="rId2" name="Whoosh"/>
                                        </p:tgtEl>
                                      </p:cMediaNode>
                                    </p:audio>
                                  </p:subTnLst>
                                </p:cTn>
                              </p:par>
                            </p:childTnLst>
                          </p:cTn>
                        </p:par>
                      </p:childTnLst>
                    </p:cTn>
                  </p:par>
                  <p:par>
                    <p:cTn id="127" fill="hold" nodeType="clickPar">
                      <p:stCondLst>
                        <p:cond delay="indefinite"/>
                      </p:stCondLst>
                      <p:childTnLst>
                        <p:par>
                          <p:cTn id="128" fill="hold" nodeType="withGroup">
                            <p:stCondLst>
                              <p:cond delay="0"/>
                            </p:stCondLst>
                            <p:childTnLst>
                              <p:par>
                                <p:cTn id="129" presetID="22" presetClass="entr" presetSubtype="8" fill="hold" nodeType="clickEffect">
                                  <p:stCondLst>
                                    <p:cond delay="0"/>
                                  </p:stCondLst>
                                  <p:childTnLst>
                                    <p:set>
                                      <p:cBhvr>
                                        <p:cTn id="130" dur="1" fill="hold">
                                          <p:stCondLst>
                                            <p:cond delay="0"/>
                                          </p:stCondLst>
                                        </p:cTn>
                                        <p:tgtEl>
                                          <p:spTgt spid="7"/>
                                        </p:tgtEl>
                                        <p:attrNameLst>
                                          <p:attrName>style.visibility</p:attrName>
                                        </p:attrNameLst>
                                      </p:cBhvr>
                                      <p:to>
                                        <p:strVal val="visible"/>
                                      </p:to>
                                    </p:set>
                                    <p:animEffect transition="in" filter="wipe(left)">
                                      <p:cBhvr>
                                        <p:cTn id="131" dur="500"/>
                                        <p:tgtEl>
                                          <p:spTgt spid="7"/>
                                        </p:tgtEl>
                                      </p:cBhvr>
                                    </p:animEffect>
                                  </p:childTnLst>
                                  <p:subTnLst>
                                    <p:audio>
                                      <p:cMediaNode>
                                        <p:cTn display="0" masterRel="sameClick">
                                          <p:stCondLst>
                                            <p:cond evt="begin" delay="0">
                                              <p:tn val="129"/>
                                            </p:cond>
                                          </p:stCondLst>
                                          <p:endCondLst>
                                            <p:cond evt="onStopAudio" delay="0">
                                              <p:tgtEl>
                                                <p:sldTgt/>
                                              </p:tgtEl>
                                            </p:cond>
                                          </p:endCondLst>
                                        </p:cTn>
                                        <p:tgtEl>
                                          <p:sndTgt r:embed="rId6" name="Pencil Check"/>
                                        </p:tgtEl>
                                      </p:cMediaNode>
                                    </p:audio>
                                  </p:subTnLst>
                                </p:cTn>
                              </p:par>
                            </p:childTnLst>
                          </p:cTn>
                        </p:par>
                        <p:par>
                          <p:cTn id="132" fill="hold" nodeType="afterGroup">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510028"/>
                                        </p:tgtEl>
                                        <p:attrNameLst>
                                          <p:attrName>style.visibility</p:attrName>
                                        </p:attrNameLst>
                                      </p:cBhvr>
                                      <p:to>
                                        <p:strVal val="visible"/>
                                      </p:to>
                                    </p:set>
                                    <p:animEffect transition="in" filter="wipe(left)">
                                      <p:cBhvr>
                                        <p:cTn id="135" dur="500"/>
                                        <p:tgtEl>
                                          <p:spTgt spid="510028"/>
                                        </p:tgtEl>
                                      </p:cBhvr>
                                    </p:animEffect>
                                  </p:childTnLst>
                                  <p:subTnLst>
                                    <p:audio>
                                      <p:cMediaNode>
                                        <p:cTn display="0" masterRel="sameClick">
                                          <p:stCondLst>
                                            <p:cond evt="begin" delay="0">
                                              <p:tn val="133"/>
                                            </p:cond>
                                          </p:stCondLst>
                                          <p:endCondLst>
                                            <p:cond evt="onStopAudio" delay="0">
                                              <p:tgtEl>
                                                <p:sldTgt/>
                                              </p:tgtEl>
                                            </p:cond>
                                          </p:endCondLst>
                                        </p:cTn>
                                        <p:tgtEl>
                                          <p:sndTgt r:embed="rId2" name="Whoosh"/>
                                        </p:tgtEl>
                                      </p:cMediaNode>
                                    </p:audio>
                                  </p:sub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8" fill="hold" nodeType="click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wipe(left)">
                                      <p:cBhvr>
                                        <p:cTn id="140" dur="500"/>
                                        <p:tgtEl>
                                          <p:spTgt spid="8"/>
                                        </p:tgtEl>
                                      </p:cBhvr>
                                    </p:animEffect>
                                  </p:childTnLst>
                                  <p:subTnLst>
                                    <p:audio>
                                      <p:cMediaNode>
                                        <p:cTn display="0" masterRel="sameClick">
                                          <p:stCondLst>
                                            <p:cond evt="begin" delay="0">
                                              <p:tn val="138"/>
                                            </p:cond>
                                          </p:stCondLst>
                                          <p:endCondLst>
                                            <p:cond evt="onStopAudio" delay="0">
                                              <p:tgtEl>
                                                <p:sldTgt/>
                                              </p:tgtEl>
                                            </p:cond>
                                          </p:endCondLst>
                                        </p:cTn>
                                        <p:tgtEl>
                                          <p:sndTgt r:embed="rId6" name="Pencil Check"/>
                                        </p:tgtEl>
                                      </p:cMediaNode>
                                    </p:audio>
                                  </p:sub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1" fill="hold" nodeType="clickEffect">
                                  <p:stCondLst>
                                    <p:cond delay="0"/>
                                  </p:stCondLst>
                                  <p:childTnLst>
                                    <p:set>
                                      <p:cBhvr>
                                        <p:cTn id="144" dur="1" fill="hold">
                                          <p:stCondLst>
                                            <p:cond delay="0"/>
                                          </p:stCondLst>
                                        </p:cTn>
                                        <p:tgtEl>
                                          <p:spTgt spid="9"/>
                                        </p:tgtEl>
                                        <p:attrNameLst>
                                          <p:attrName>style.visibility</p:attrName>
                                        </p:attrNameLst>
                                      </p:cBhvr>
                                      <p:to>
                                        <p:strVal val="visible"/>
                                      </p:to>
                                    </p:set>
                                    <p:animEffect transition="in" filter="wipe(up)">
                                      <p:cBhvr>
                                        <p:cTn id="145" dur="500"/>
                                        <p:tgtEl>
                                          <p:spTgt spid="9"/>
                                        </p:tgtEl>
                                      </p:cBhvr>
                                    </p:animEffect>
                                  </p:childTnLst>
                                  <p:subTnLst>
                                    <p:audio>
                                      <p:cMediaNode>
                                        <p:cTn display="0" masterRel="sameClick">
                                          <p:stCondLst>
                                            <p:cond evt="begin" delay="0">
                                              <p:tn val="143"/>
                                            </p:cond>
                                          </p:stCondLst>
                                          <p:endCondLst>
                                            <p:cond evt="onStopAudio" delay="0">
                                              <p:tgtEl>
                                                <p:sldTgt/>
                                              </p:tgtEl>
                                            </p:cond>
                                          </p:endCondLst>
                                        </p:cTn>
                                        <p:tgtEl>
                                          <p:sndTgt r:embed="rId7" name="Vibro Up"/>
                                        </p:tgtEl>
                                      </p:cMediaNode>
                                    </p:audio>
                                  </p:subTnLst>
                                </p:cTn>
                              </p:par>
                            </p:childTnLst>
                          </p:cTn>
                        </p:par>
                      </p:childTnLst>
                    </p:cTn>
                  </p:par>
                  <p:par>
                    <p:cTn id="146" fill="hold" nodeType="clickPar">
                      <p:stCondLst>
                        <p:cond delay="indefinite"/>
                      </p:stCondLst>
                      <p:childTnLst>
                        <p:par>
                          <p:cTn id="147" fill="hold" nodeType="withGroup">
                            <p:stCondLst>
                              <p:cond delay="0"/>
                            </p:stCondLst>
                            <p:childTnLst>
                              <p:par>
                                <p:cTn id="148" presetID="22" presetClass="entr" presetSubtype="1" fill="hold" grpId="0" nodeType="clickEffect">
                                  <p:stCondLst>
                                    <p:cond delay="0"/>
                                  </p:stCondLst>
                                  <p:childTnLst>
                                    <p:set>
                                      <p:cBhvr>
                                        <p:cTn id="149" dur="1" fill="hold">
                                          <p:stCondLst>
                                            <p:cond delay="0"/>
                                          </p:stCondLst>
                                        </p:cTn>
                                        <p:tgtEl>
                                          <p:spTgt spid="510026"/>
                                        </p:tgtEl>
                                        <p:attrNameLst>
                                          <p:attrName>style.visibility</p:attrName>
                                        </p:attrNameLst>
                                      </p:cBhvr>
                                      <p:to>
                                        <p:strVal val="visible"/>
                                      </p:to>
                                    </p:set>
                                    <p:animEffect transition="in" filter="wipe(up)">
                                      <p:cBhvr>
                                        <p:cTn id="150" dur="500"/>
                                        <p:tgtEl>
                                          <p:spTgt spid="510026"/>
                                        </p:tgtEl>
                                      </p:cBhvr>
                                    </p:animEffect>
                                  </p:childTnLst>
                                  <p:subTnLst>
                                    <p:audio>
                                      <p:cMediaNode>
                                        <p:cTn display="0" masterRel="sameClick">
                                          <p:stCondLst>
                                            <p:cond evt="begin" delay="0">
                                              <p:tn val="148"/>
                                            </p:cond>
                                          </p:stCondLst>
                                          <p:endCondLst>
                                            <p:cond evt="onStopAudio" delay="0">
                                              <p:tgtEl>
                                                <p:sldTgt/>
                                              </p:tgtEl>
                                            </p:cond>
                                          </p:endCondLst>
                                        </p:cTn>
                                        <p:tgtEl>
                                          <p:sndTgt r:embed="rId3" name="Arrow"/>
                                        </p:tgtEl>
                                      </p:cMediaNode>
                                    </p:audio>
                                  </p:subTnLst>
                                </p:cTn>
                              </p:par>
                            </p:childTnLst>
                          </p:cTn>
                        </p:par>
                      </p:childTnLst>
                    </p:cTn>
                  </p:par>
                  <p:par>
                    <p:cTn id="151" fill="hold" nodeType="clickPar">
                      <p:stCondLst>
                        <p:cond delay="indefinite"/>
                      </p:stCondLst>
                      <p:childTnLst>
                        <p:par>
                          <p:cTn id="152" fill="hold" nodeType="withGroup">
                            <p:stCondLst>
                              <p:cond delay="0"/>
                            </p:stCondLst>
                            <p:childTnLst>
                              <p:par>
                                <p:cTn id="153" presetID="6" presetClass="entr" presetSubtype="32" fill="hold" grpId="0" nodeType="clickEffect">
                                  <p:stCondLst>
                                    <p:cond delay="0"/>
                                  </p:stCondLst>
                                  <p:childTnLst>
                                    <p:set>
                                      <p:cBhvr>
                                        <p:cTn id="154" dur="1" fill="hold">
                                          <p:stCondLst>
                                            <p:cond delay="0"/>
                                          </p:stCondLst>
                                        </p:cTn>
                                        <p:tgtEl>
                                          <p:spTgt spid="510027"/>
                                        </p:tgtEl>
                                        <p:attrNameLst>
                                          <p:attrName>style.visibility</p:attrName>
                                        </p:attrNameLst>
                                      </p:cBhvr>
                                      <p:to>
                                        <p:strVal val="visible"/>
                                      </p:to>
                                    </p:set>
                                    <p:animEffect transition="in" filter="circle(out)">
                                      <p:cBhvr>
                                        <p:cTn id="155" dur="500"/>
                                        <p:tgtEl>
                                          <p:spTgt spid="510027"/>
                                        </p:tgtEl>
                                      </p:cBhvr>
                                    </p:animEffect>
                                  </p:childTnLst>
                                  <p:subTnLst>
                                    <p:audio>
                                      <p:cMediaNode>
                                        <p:cTn display="0" masterRel="sameClick">
                                          <p:stCondLst>
                                            <p:cond evt="begin" delay="0">
                                              <p:tn val="153"/>
                                            </p:cond>
                                          </p:stCondLst>
                                          <p:endCondLst>
                                            <p:cond evt="onStopAudio" delay="0">
                                              <p:tgtEl>
                                                <p:sldTgt/>
                                              </p:tgtEl>
                                            </p:cond>
                                          </p:endCondLst>
                                        </p:cTn>
                                        <p:tgtEl>
                                          <p:sndTgt r:embed="rId10" name="Explosion"/>
                                        </p:tgtEl>
                                      </p:cMediaNode>
                                    </p:audio>
                                  </p:subTnLst>
                                </p:cTn>
                              </p:par>
                            </p:childTnLst>
                          </p:cTn>
                        </p:par>
                      </p:childTnLst>
                    </p:cTn>
                  </p:par>
                  <p:par>
                    <p:cTn id="156" fill="hold" nodeType="clickPar">
                      <p:stCondLst>
                        <p:cond delay="indefinite"/>
                      </p:stCondLst>
                      <p:childTnLst>
                        <p:par>
                          <p:cTn id="157" fill="hold" nodeType="withGroup">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510036"/>
                                        </p:tgtEl>
                                        <p:attrNameLst>
                                          <p:attrName>style.visibility</p:attrName>
                                        </p:attrNameLst>
                                      </p:cBhvr>
                                      <p:to>
                                        <p:strVal val="visible"/>
                                      </p:to>
                                    </p:set>
                                    <p:animEffect transition="in" filter="wipe(left)">
                                      <p:cBhvr>
                                        <p:cTn id="160" dur="500"/>
                                        <p:tgtEl>
                                          <p:spTgt spid="510036"/>
                                        </p:tgtEl>
                                      </p:cBhvr>
                                    </p:animEffect>
                                  </p:childTnLst>
                                  <p:subTnLst>
                                    <p:audio>
                                      <p:cMediaNode>
                                        <p:cTn display="0" masterRel="sameClick">
                                          <p:stCondLst>
                                            <p:cond evt="begin" delay="0">
                                              <p:tn val="158"/>
                                            </p:cond>
                                          </p:stCondLst>
                                          <p:endCondLst>
                                            <p:cond evt="onStopAudio" delay="0">
                                              <p:tgtEl>
                                                <p:sldTgt/>
                                              </p:tgtEl>
                                            </p:cond>
                                          </p:endCondLst>
                                        </p:cTn>
                                        <p:tgtEl>
                                          <p:sndTgt r:embed="rId4" name="String"/>
                                        </p:tgtEl>
                                      </p:cMediaNode>
                                    </p:audio>
                                  </p:subTnLst>
                                </p:cTn>
                              </p:par>
                            </p:childTnLst>
                          </p:cTn>
                        </p:par>
                      </p:childTnLst>
                    </p:cTn>
                  </p:par>
                  <p:par>
                    <p:cTn id="161" fill="hold" nodeType="clickPar">
                      <p:stCondLst>
                        <p:cond delay="indefinite"/>
                      </p:stCondLst>
                      <p:childTnLst>
                        <p:par>
                          <p:cTn id="162" fill="hold" nodeType="withGroup">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510037"/>
                                        </p:tgtEl>
                                        <p:attrNameLst>
                                          <p:attrName>style.visibility</p:attrName>
                                        </p:attrNameLst>
                                      </p:cBhvr>
                                      <p:to>
                                        <p:strVal val="visible"/>
                                      </p:to>
                                    </p:set>
                                    <p:animEffect transition="in" filter="wipe(left)">
                                      <p:cBhvr>
                                        <p:cTn id="165" dur="500"/>
                                        <p:tgtEl>
                                          <p:spTgt spid="510037"/>
                                        </p:tgtEl>
                                      </p:cBhvr>
                                    </p:animEffect>
                                  </p:childTnLst>
                                  <p:subTnLst>
                                    <p:audio>
                                      <p:cMediaNode>
                                        <p:cTn display="0" masterRel="sameClick">
                                          <p:stCondLst>
                                            <p:cond evt="begin" delay="0">
                                              <p:tn val="163"/>
                                            </p:cond>
                                          </p:stCondLst>
                                          <p:endCondLst>
                                            <p:cond evt="onStopAudio" delay="0">
                                              <p:tgtEl>
                                                <p:sldTgt/>
                                              </p:tgtEl>
                                            </p:cond>
                                          </p:endCondLst>
                                        </p:cTn>
                                        <p:tgtEl>
                                          <p:sndTgt r:embed="rId4"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62" grpId="0" animBg="1" autoUpdateAnimBg="0"/>
      <p:bldP spid="509963" grpId="0" animBg="1" autoUpdateAnimBg="0"/>
      <p:bldP spid="509966" grpId="0" animBg="1"/>
      <p:bldP spid="509974" grpId="0" animBg="1"/>
      <p:bldP spid="509980" grpId="0" animBg="1" autoUpdateAnimBg="0"/>
      <p:bldP spid="509981" grpId="0" animBg="1" autoUpdateAnimBg="0"/>
      <p:bldP spid="509982" grpId="0" animBg="1" autoUpdateAnimBg="0"/>
      <p:bldP spid="509983" grpId="0" animBg="1"/>
      <p:bldP spid="509983" grpId="1" animBg="1"/>
      <p:bldP spid="509987" grpId="0" animBg="1"/>
      <p:bldP spid="509991" grpId="0" animBg="1"/>
      <p:bldP spid="509996" grpId="0" animBg="1"/>
      <p:bldP spid="510026" grpId="0" animBg="1"/>
      <p:bldP spid="510027" grpId="0" animBg="1" autoUpdateAnimBg="0"/>
      <p:bldP spid="510028" grpId="0" animBg="1" autoUpdateAnimBg="0"/>
      <p:bldP spid="510029" grpId="0" animBg="1" autoUpdateAnimBg="0"/>
      <p:bldP spid="510030" grpId="0" animBg="1"/>
      <p:bldP spid="510031" grpId="0" animBg="1"/>
      <p:bldP spid="509978" grpId="0" animBg="1"/>
      <p:bldP spid="509965" grpId="0" animBg="1" autoUpdateAnimBg="0"/>
      <p:bldP spid="509995" grpId="0" animBg="1" autoUpdateAnimBg="0"/>
      <p:bldP spid="510036" grpId="0" animBg="1" autoUpdateAnimBg="0"/>
      <p:bldP spid="51003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B1526B5A-2A8D-8545-A682-842C8514DD48}"/>
              </a:ext>
            </a:extLst>
          </p:cNvPr>
          <p:cNvGrpSpPr>
            <a:grpSpLocks/>
          </p:cNvGrpSpPr>
          <p:nvPr/>
        </p:nvGrpSpPr>
        <p:grpSpPr bwMode="auto">
          <a:xfrm>
            <a:off x="7280275" y="5011738"/>
            <a:ext cx="1281113" cy="1158875"/>
            <a:chOff x="3696" y="2112"/>
            <a:chExt cx="1008" cy="912"/>
          </a:xfrm>
        </p:grpSpPr>
        <p:sp>
          <p:nvSpPr>
            <p:cNvPr id="19467" name="AutoShape 10">
              <a:extLst>
                <a:ext uri="{FF2B5EF4-FFF2-40B4-BE49-F238E27FC236}">
                  <a16:creationId xmlns:a16="http://schemas.microsoft.com/office/drawing/2014/main" id="{D45C1F8A-740A-9849-B039-398F5A449863}"/>
                </a:ext>
              </a:extLst>
            </p:cNvPr>
            <p:cNvSpPr>
              <a:spLocks noChangeArrowheads="1"/>
            </p:cNvSpPr>
            <p:nvPr/>
          </p:nvSpPr>
          <p:spPr bwMode="auto">
            <a:xfrm>
              <a:off x="3744" y="2112"/>
              <a:ext cx="960" cy="672"/>
            </a:xfrm>
            <a:prstGeom prst="cloudCallout">
              <a:avLst>
                <a:gd name="adj1" fmla="val -43750"/>
                <a:gd name="adj2" fmla="val 70000"/>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9468" name="Oval 11">
              <a:extLst>
                <a:ext uri="{FF2B5EF4-FFF2-40B4-BE49-F238E27FC236}">
                  <a16:creationId xmlns:a16="http://schemas.microsoft.com/office/drawing/2014/main" id="{41630A9B-AA1E-DF4F-9337-BF5C92C23FDC}"/>
                </a:ext>
              </a:extLst>
            </p:cNvPr>
            <p:cNvSpPr>
              <a:spLocks noChangeArrowheads="1"/>
            </p:cNvSpPr>
            <p:nvPr/>
          </p:nvSpPr>
          <p:spPr bwMode="auto">
            <a:xfrm>
              <a:off x="3696" y="2688"/>
              <a:ext cx="288" cy="28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469" name="Oval 12">
              <a:extLst>
                <a:ext uri="{FF2B5EF4-FFF2-40B4-BE49-F238E27FC236}">
                  <a16:creationId xmlns:a16="http://schemas.microsoft.com/office/drawing/2014/main" id="{629BE9D4-80F1-6A4E-A6FE-34BD39681C34}"/>
                </a:ext>
              </a:extLst>
            </p:cNvPr>
            <p:cNvSpPr>
              <a:spLocks noChangeArrowheads="1"/>
            </p:cNvSpPr>
            <p:nvPr/>
          </p:nvSpPr>
          <p:spPr bwMode="auto">
            <a:xfrm>
              <a:off x="3783" y="2736"/>
              <a:ext cx="288" cy="28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459784" name="AutoShape 8">
            <a:extLst>
              <a:ext uri="{FF2B5EF4-FFF2-40B4-BE49-F238E27FC236}">
                <a16:creationId xmlns:a16="http://schemas.microsoft.com/office/drawing/2014/main" id="{91F483B2-24E8-5941-A785-191AB758BC90}"/>
              </a:ext>
            </a:extLst>
          </p:cNvPr>
          <p:cNvSpPr>
            <a:spLocks noChangeArrowheads="1"/>
          </p:cNvSpPr>
          <p:nvPr/>
        </p:nvSpPr>
        <p:spPr bwMode="auto">
          <a:xfrm>
            <a:off x="4543425" y="4465638"/>
            <a:ext cx="1614488" cy="1130300"/>
          </a:xfrm>
          <a:prstGeom prst="star16">
            <a:avLst>
              <a:gd name="adj" fmla="val 37500"/>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460" name="Rectangle 2">
            <a:extLst>
              <a:ext uri="{FF2B5EF4-FFF2-40B4-BE49-F238E27FC236}">
                <a16:creationId xmlns:a16="http://schemas.microsoft.com/office/drawing/2014/main" id="{2F17E63E-DDDE-A744-801C-3D92989ECBF3}"/>
              </a:ext>
            </a:extLst>
          </p:cNvPr>
          <p:cNvSpPr>
            <a:spLocks noGrp="1" noChangeArrowheads="1"/>
          </p:cNvSpPr>
          <p:nvPr>
            <p:ph type="title"/>
          </p:nvPr>
        </p:nvSpPr>
        <p:spPr/>
        <p:txBody>
          <a:bodyPr/>
          <a:lstStyle/>
          <a:p>
            <a:pPr eaLnBrk="1" hangingPunct="1"/>
            <a:r>
              <a:rPr lang="en-US" altLang="en-US"/>
              <a:t>Energy needs of life</a:t>
            </a:r>
          </a:p>
        </p:txBody>
      </p:sp>
      <p:sp>
        <p:nvSpPr>
          <p:cNvPr id="459779" name="Rectangle 3" descr="Rectangle: Click to edit Master text styles&#13;&#10;Second level&#13;&#10;Third level&#13;&#10;Fourth level&#13;&#10;Fifth level">
            <a:extLst>
              <a:ext uri="{FF2B5EF4-FFF2-40B4-BE49-F238E27FC236}">
                <a16:creationId xmlns:a16="http://schemas.microsoft.com/office/drawing/2014/main" id="{A3985EF2-2353-9E4D-8223-9CC5C7792B68}"/>
              </a:ext>
            </a:extLst>
          </p:cNvPr>
          <p:cNvSpPr>
            <a:spLocks noGrp="1" noChangeArrowheads="1"/>
          </p:cNvSpPr>
          <p:nvPr>
            <p:ph type="body" idx="1"/>
          </p:nvPr>
        </p:nvSpPr>
        <p:spPr>
          <a:xfrm>
            <a:off x="685800" y="1371600"/>
            <a:ext cx="8174038" cy="5486400"/>
          </a:xfrm>
        </p:spPr>
        <p:txBody>
          <a:bodyPr/>
          <a:lstStyle/>
          <a:p>
            <a:pPr eaLnBrk="1" hangingPunct="1"/>
            <a:r>
              <a:rPr lang="en-US" altLang="en-US" dirty="0"/>
              <a:t>All life needs a constant input of energy</a:t>
            </a:r>
          </a:p>
          <a:p>
            <a:pPr lvl="1" eaLnBrk="1" hangingPunct="1"/>
            <a:r>
              <a:rPr lang="en-US" altLang="en-US" u="sng" dirty="0">
                <a:solidFill>
                  <a:srgbClr val="660000"/>
                </a:solidFill>
                <a:ea typeface="ＭＳ Ｐゴシック" panose="020B0600070205080204" pitchFamily="34" charset="-128"/>
              </a:rPr>
              <a:t>Heterotrophs (Animals)</a:t>
            </a:r>
            <a:endParaRPr lang="en-US" altLang="en-US" dirty="0">
              <a:solidFill>
                <a:srgbClr val="660000"/>
              </a:solidFill>
              <a:ea typeface="ＭＳ Ｐゴシック" panose="020B0600070205080204" pitchFamily="34" charset="-128"/>
            </a:endParaRPr>
          </a:p>
          <a:p>
            <a:pPr marL="1085850" lvl="2" eaLnBrk="1" hangingPunct="1"/>
            <a:r>
              <a:rPr lang="en-US" altLang="en-US" sz="2600" dirty="0">
                <a:ea typeface="ＭＳ Ｐゴシック" panose="020B0600070205080204" pitchFamily="34" charset="-128"/>
              </a:rPr>
              <a:t>get their energy from “eating others”</a:t>
            </a:r>
          </a:p>
          <a:p>
            <a:pPr marL="1428750" lvl="3" eaLnBrk="1" hangingPunct="1"/>
            <a:r>
              <a:rPr lang="en-US" altLang="en-US" sz="2200" dirty="0">
                <a:ea typeface="ＭＳ Ｐゴシック" panose="020B0600070205080204" pitchFamily="34" charset="-128"/>
              </a:rPr>
              <a:t>eat food = other organisms = </a:t>
            </a:r>
            <a:r>
              <a:rPr lang="en-US" altLang="en-US" sz="2200" dirty="0">
                <a:solidFill>
                  <a:srgbClr val="CC0000"/>
                </a:solidFill>
                <a:ea typeface="ＭＳ Ｐゴシック" panose="020B0600070205080204" pitchFamily="34" charset="-128"/>
              </a:rPr>
              <a:t>organic molecules</a:t>
            </a:r>
            <a:endParaRPr lang="en-US" altLang="en-US" sz="2200" u="sng" dirty="0">
              <a:solidFill>
                <a:srgbClr val="CC0000"/>
              </a:solidFill>
              <a:ea typeface="ＭＳ Ｐゴシック" panose="020B0600070205080204" pitchFamily="34" charset="-128"/>
            </a:endParaRPr>
          </a:p>
          <a:p>
            <a:pPr marL="1085850" lvl="2" eaLnBrk="1" hangingPunct="1"/>
            <a:r>
              <a:rPr lang="en-US" altLang="en-US" sz="2600" dirty="0">
                <a:ea typeface="ＭＳ Ｐゴシック" panose="020B0600070205080204" pitchFamily="34" charset="-128"/>
              </a:rPr>
              <a:t>make energy through </a:t>
            </a:r>
            <a:r>
              <a:rPr lang="en-US" altLang="en-US" sz="2600" u="sng" dirty="0">
                <a:solidFill>
                  <a:srgbClr val="660000"/>
                </a:solidFill>
                <a:ea typeface="ＭＳ Ｐゴシック" panose="020B0600070205080204" pitchFamily="34" charset="-128"/>
              </a:rPr>
              <a:t>respiration</a:t>
            </a:r>
            <a:endParaRPr lang="en-US" altLang="en-US" dirty="0">
              <a:ea typeface="ＭＳ Ｐゴシック" panose="020B0600070205080204" pitchFamily="34" charset="-128"/>
            </a:endParaRPr>
          </a:p>
          <a:p>
            <a:pPr lvl="1" eaLnBrk="1" hangingPunct="1"/>
            <a:r>
              <a:rPr lang="en-US" altLang="en-US" u="sng" dirty="0">
                <a:solidFill>
                  <a:srgbClr val="0C8F0F"/>
                </a:solidFill>
                <a:ea typeface="ＭＳ Ｐゴシック" panose="020B0600070205080204" pitchFamily="34" charset="-128"/>
              </a:rPr>
              <a:t>Autotrophs (Plants)</a:t>
            </a:r>
            <a:r>
              <a:rPr lang="en-US" altLang="en-US" dirty="0">
                <a:ea typeface="ＭＳ Ｐゴシック" panose="020B0600070205080204" pitchFamily="34" charset="-128"/>
              </a:rPr>
              <a:t> </a:t>
            </a:r>
          </a:p>
          <a:p>
            <a:pPr marL="1085850" lvl="2" eaLnBrk="1" hangingPunct="1"/>
            <a:r>
              <a:rPr lang="en-US" altLang="en-US" sz="2600" dirty="0">
                <a:ea typeface="ＭＳ Ｐゴシック" panose="020B0600070205080204" pitchFamily="34" charset="-128"/>
              </a:rPr>
              <a:t>produce their own energy (from “self”)</a:t>
            </a:r>
            <a:endParaRPr lang="en-US" altLang="en-US" dirty="0">
              <a:ea typeface="ＭＳ Ｐゴシック" panose="020B0600070205080204" pitchFamily="34" charset="-128"/>
            </a:endParaRPr>
          </a:p>
          <a:p>
            <a:pPr marL="1085850" lvl="2" eaLnBrk="1" hangingPunct="1"/>
            <a:r>
              <a:rPr lang="en-US" altLang="en-US" sz="2600" dirty="0">
                <a:ea typeface="ＭＳ Ｐゴシック" panose="020B0600070205080204" pitchFamily="34" charset="-128"/>
              </a:rPr>
              <a:t>convert energy of sunlight</a:t>
            </a:r>
            <a:endParaRPr lang="en-US" altLang="en-US" sz="2600" dirty="0">
              <a:solidFill>
                <a:srgbClr val="CC0000"/>
              </a:solidFill>
              <a:ea typeface="ＭＳ Ｐゴシック" panose="020B0600070205080204" pitchFamily="34" charset="-128"/>
            </a:endParaRPr>
          </a:p>
          <a:p>
            <a:pPr marL="1085850" lvl="2" eaLnBrk="1" hangingPunct="1"/>
            <a:r>
              <a:rPr lang="en-US" altLang="en-US" sz="2600" dirty="0">
                <a:ea typeface="ＭＳ Ｐゴシック" panose="020B0600070205080204" pitchFamily="34" charset="-128"/>
              </a:rPr>
              <a:t>build </a:t>
            </a:r>
            <a:r>
              <a:rPr lang="en-US" altLang="en-US" sz="2600" dirty="0">
                <a:solidFill>
                  <a:srgbClr val="CC0000"/>
                </a:solidFill>
                <a:ea typeface="ＭＳ Ｐゴシック" panose="020B0600070205080204" pitchFamily="34" charset="-128"/>
              </a:rPr>
              <a:t>organic molecules</a:t>
            </a:r>
            <a:r>
              <a:rPr lang="en-US" altLang="en-US" sz="2600" dirty="0">
                <a:ea typeface="ＭＳ Ｐゴシック" panose="020B0600070205080204" pitchFamily="34" charset="-128"/>
              </a:rPr>
              <a:t> (CHO) from CO</a:t>
            </a:r>
            <a:r>
              <a:rPr lang="en-US" altLang="en-US" sz="2600" baseline="-25000" dirty="0">
                <a:ea typeface="ＭＳ Ｐゴシック" panose="020B0600070205080204" pitchFamily="34" charset="-128"/>
              </a:rPr>
              <a:t>2 </a:t>
            </a:r>
          </a:p>
          <a:p>
            <a:pPr marL="1085850" lvl="2" eaLnBrk="1" hangingPunct="1"/>
            <a:r>
              <a:rPr lang="en-US" altLang="en-US" sz="2600" dirty="0">
                <a:ea typeface="ＭＳ Ｐゴシック" panose="020B0600070205080204" pitchFamily="34" charset="-128"/>
              </a:rPr>
              <a:t>make energy &amp; synthesize sugars through </a:t>
            </a:r>
            <a:r>
              <a:rPr lang="en-US" altLang="en-US" sz="2600" u="sng" dirty="0">
                <a:solidFill>
                  <a:srgbClr val="0C8F0F"/>
                </a:solidFill>
                <a:ea typeface="ＭＳ Ｐゴシック" panose="020B0600070205080204" pitchFamily="34" charset="-128"/>
              </a:rPr>
              <a:t>photosynthesis</a:t>
            </a:r>
          </a:p>
        </p:txBody>
      </p:sp>
      <p:sp>
        <p:nvSpPr>
          <p:cNvPr id="459781" name="Oval 5">
            <a:extLst>
              <a:ext uri="{FF2B5EF4-FFF2-40B4-BE49-F238E27FC236}">
                <a16:creationId xmlns:a16="http://schemas.microsoft.com/office/drawing/2014/main" id="{330F9C58-AB7A-0C40-8FB6-5C2F18F12152}"/>
              </a:ext>
            </a:extLst>
          </p:cNvPr>
          <p:cNvSpPr>
            <a:spLocks noChangeArrowheads="1"/>
          </p:cNvSpPr>
          <p:nvPr/>
        </p:nvSpPr>
        <p:spPr bwMode="auto">
          <a:xfrm>
            <a:off x="2582863" y="5253038"/>
            <a:ext cx="3276600" cy="519112"/>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59783" name="Oval 7">
            <a:extLst>
              <a:ext uri="{FF2B5EF4-FFF2-40B4-BE49-F238E27FC236}">
                <a16:creationId xmlns:a16="http://schemas.microsoft.com/office/drawing/2014/main" id="{B7F1994E-37B2-2F49-BCED-9296398000E8}"/>
              </a:ext>
            </a:extLst>
          </p:cNvPr>
          <p:cNvSpPr>
            <a:spLocks noChangeArrowheads="1"/>
          </p:cNvSpPr>
          <p:nvPr/>
        </p:nvSpPr>
        <p:spPr bwMode="auto">
          <a:xfrm>
            <a:off x="6026150" y="2768600"/>
            <a:ext cx="2633663" cy="685800"/>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59789" name="AutoShape 13">
            <a:extLst>
              <a:ext uri="{FF2B5EF4-FFF2-40B4-BE49-F238E27FC236}">
                <a16:creationId xmlns:a16="http://schemas.microsoft.com/office/drawing/2014/main" id="{595C7C3E-DA2A-2646-8836-078A47F92534}"/>
              </a:ext>
            </a:extLst>
          </p:cNvPr>
          <p:cNvSpPr>
            <a:spLocks noChangeArrowheads="1"/>
          </p:cNvSpPr>
          <p:nvPr/>
        </p:nvSpPr>
        <p:spPr bwMode="auto">
          <a:xfrm>
            <a:off x="114300" y="2776538"/>
            <a:ext cx="1611313" cy="600075"/>
          </a:xfrm>
          <a:prstGeom prst="wave">
            <a:avLst>
              <a:gd name="adj1" fmla="val 13005"/>
              <a:gd name="adj2" fmla="val 0"/>
            </a:avLst>
          </a:prstGeom>
          <a:solidFill>
            <a:srgbClr val="CC0000"/>
          </a:solidFill>
          <a:ln w="2857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consumers</a:t>
            </a:r>
          </a:p>
        </p:txBody>
      </p:sp>
      <p:sp>
        <p:nvSpPr>
          <p:cNvPr id="459790" name="AutoShape 14">
            <a:extLst>
              <a:ext uri="{FF2B5EF4-FFF2-40B4-BE49-F238E27FC236}">
                <a16:creationId xmlns:a16="http://schemas.microsoft.com/office/drawing/2014/main" id="{CCB39477-9269-9044-80B6-EF481F8F8D29}"/>
              </a:ext>
            </a:extLst>
          </p:cNvPr>
          <p:cNvSpPr>
            <a:spLocks noChangeArrowheads="1"/>
          </p:cNvSpPr>
          <p:nvPr/>
        </p:nvSpPr>
        <p:spPr bwMode="auto">
          <a:xfrm>
            <a:off x="114300" y="4945063"/>
            <a:ext cx="1611313" cy="600075"/>
          </a:xfrm>
          <a:prstGeom prst="wave">
            <a:avLst>
              <a:gd name="adj1" fmla="val 13005"/>
              <a:gd name="adj2" fmla="val 0"/>
            </a:avLst>
          </a:prstGeom>
          <a:solidFill>
            <a:srgbClr val="006700"/>
          </a:solidFill>
          <a:ln w="2857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B5DDBD"/>
                </a:solidFill>
              </a:rPr>
              <a:t>producers</a:t>
            </a:r>
          </a:p>
        </p:txBody>
      </p:sp>
      <p:sp>
        <p:nvSpPr>
          <p:cNvPr id="459792" name="Freeform 16">
            <a:extLst>
              <a:ext uri="{FF2B5EF4-FFF2-40B4-BE49-F238E27FC236}">
                <a16:creationId xmlns:a16="http://schemas.microsoft.com/office/drawing/2014/main" id="{AA2F64F0-DB6B-5B42-AC04-4416B1D7E6B8}"/>
              </a:ext>
            </a:extLst>
          </p:cNvPr>
          <p:cNvSpPr>
            <a:spLocks/>
          </p:cNvSpPr>
          <p:nvPr/>
        </p:nvSpPr>
        <p:spPr bwMode="auto">
          <a:xfrm>
            <a:off x="5634038" y="3444875"/>
            <a:ext cx="2454275" cy="1946275"/>
          </a:xfrm>
          <a:custGeom>
            <a:avLst/>
            <a:gdLst>
              <a:gd name="T0" fmla="*/ 0 w 1598"/>
              <a:gd name="T1" fmla="*/ 1140 h 1140"/>
              <a:gd name="T2" fmla="*/ 1351 w 1598"/>
              <a:gd name="T3" fmla="*/ 838 h 1140"/>
              <a:gd name="T4" fmla="*/ 1485 w 1598"/>
              <a:gd name="T5" fmla="*/ 0 h 1140"/>
              <a:gd name="T6" fmla="*/ 0 60000 65536"/>
              <a:gd name="T7" fmla="*/ 0 60000 65536"/>
              <a:gd name="T8" fmla="*/ 0 60000 65536"/>
              <a:gd name="T9" fmla="*/ 0 w 1598"/>
              <a:gd name="T10" fmla="*/ 0 h 1140"/>
              <a:gd name="T11" fmla="*/ 1598 w 1598"/>
              <a:gd name="T12" fmla="*/ 1140 h 1140"/>
            </a:gdLst>
            <a:ahLst/>
            <a:cxnLst>
              <a:cxn ang="T6">
                <a:pos x="T0" y="T1"/>
              </a:cxn>
              <a:cxn ang="T7">
                <a:pos x="T2" y="T3"/>
              </a:cxn>
              <a:cxn ang="T8">
                <a:pos x="T4" y="T5"/>
              </a:cxn>
            </a:cxnLst>
            <a:rect l="T9" t="T10" r="T11" b="T12"/>
            <a:pathLst>
              <a:path w="1598" h="1140">
                <a:moveTo>
                  <a:pt x="0" y="1140"/>
                </a:moveTo>
                <a:cubicBezTo>
                  <a:pt x="552" y="1084"/>
                  <a:pt x="1104" y="1028"/>
                  <a:pt x="1351" y="838"/>
                </a:cubicBezTo>
                <a:cubicBezTo>
                  <a:pt x="1598" y="648"/>
                  <a:pt x="1541" y="324"/>
                  <a:pt x="1485" y="0"/>
                </a:cubicBezTo>
              </a:path>
            </a:pathLst>
          </a:custGeom>
          <a:noFill/>
          <a:ln w="76200">
            <a:solidFill>
              <a:srgbClr val="CC0000"/>
            </a:solidFill>
            <a:round/>
            <a:headEnd/>
            <a:tailEnd type="stealth" w="lg"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9779">
                                            <p:txEl>
                                              <p:pRg st="0" end="0"/>
                                            </p:txEl>
                                          </p:spTgt>
                                        </p:tgtEl>
                                        <p:attrNameLst>
                                          <p:attrName>style.visibility</p:attrName>
                                        </p:attrNameLst>
                                      </p:cBhvr>
                                      <p:to>
                                        <p:strVal val="visible"/>
                                      </p:to>
                                    </p:set>
                                    <p:anim calcmode="lin" valueType="num">
                                      <p:cBhvr additive="base">
                                        <p:cTn id="7" dur="500" fill="hold"/>
                                        <p:tgtEl>
                                          <p:spTgt spid="459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977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9779">
                                            <p:txEl>
                                              <p:pRg st="1" end="1"/>
                                            </p:txEl>
                                          </p:spTgt>
                                        </p:tgtEl>
                                        <p:attrNameLst>
                                          <p:attrName>style.visibility</p:attrName>
                                        </p:attrNameLst>
                                      </p:cBhvr>
                                      <p:to>
                                        <p:strVal val="visible"/>
                                      </p:to>
                                    </p:set>
                                    <p:anim calcmode="lin" valueType="num">
                                      <p:cBhvr additive="base">
                                        <p:cTn id="13" dur="500" fill="hold"/>
                                        <p:tgtEl>
                                          <p:spTgt spid="459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977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9779">
                                            <p:txEl>
                                              <p:pRg st="2" end="2"/>
                                            </p:txEl>
                                          </p:spTgt>
                                        </p:tgtEl>
                                        <p:attrNameLst>
                                          <p:attrName>style.visibility</p:attrName>
                                        </p:attrNameLst>
                                      </p:cBhvr>
                                      <p:to>
                                        <p:strVal val="visible"/>
                                      </p:to>
                                    </p:set>
                                    <p:anim calcmode="lin" valueType="num">
                                      <p:cBhvr additive="base">
                                        <p:cTn id="19" dur="500" fill="hold"/>
                                        <p:tgtEl>
                                          <p:spTgt spid="4597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977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9779">
                                            <p:txEl>
                                              <p:pRg st="3" end="3"/>
                                            </p:txEl>
                                          </p:spTgt>
                                        </p:tgtEl>
                                        <p:attrNameLst>
                                          <p:attrName>style.visibility</p:attrName>
                                        </p:attrNameLst>
                                      </p:cBhvr>
                                      <p:to>
                                        <p:strVal val="visible"/>
                                      </p:to>
                                    </p:set>
                                    <p:anim calcmode="lin" valueType="num">
                                      <p:cBhvr additive="base">
                                        <p:cTn id="25" dur="500" fill="hold"/>
                                        <p:tgtEl>
                                          <p:spTgt spid="4597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977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59789"/>
                                        </p:tgtEl>
                                        <p:attrNameLst>
                                          <p:attrName>style.visibility</p:attrName>
                                        </p:attrNameLst>
                                      </p:cBhvr>
                                      <p:to>
                                        <p:strVal val="visible"/>
                                      </p:to>
                                    </p:set>
                                    <p:animEffect transition="in" filter="wipe(left)">
                                      <p:cBhvr>
                                        <p:cTn id="31" dur="500"/>
                                        <p:tgtEl>
                                          <p:spTgt spid="459789"/>
                                        </p:tgtEl>
                                      </p:cBhvr>
                                    </p:animEffect>
                                  </p:childTnLst>
                                  <p:subTnLst>
                                    <p:audio>
                                      <p:cMediaNode>
                                        <p:cTn display="0" masterRel="sameClick">
                                          <p:stCondLst>
                                            <p:cond evt="begin" delay="0">
                                              <p:tn val="29"/>
                                            </p:cond>
                                          </p:stCondLst>
                                          <p:endCondLst>
                                            <p:cond evt="onStopAudio" delay="0">
                                              <p:tgtEl>
                                                <p:sldTgt/>
                                              </p:tgtEl>
                                            </p:cond>
                                          </p:endCondLst>
                                        </p:cTn>
                                        <p:tgtEl>
                                          <p:sndTgt r:embed="rId4" name="Pencil Check"/>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59779">
                                            <p:txEl>
                                              <p:pRg st="4" end="4"/>
                                            </p:txEl>
                                          </p:spTgt>
                                        </p:tgtEl>
                                        <p:attrNameLst>
                                          <p:attrName>style.visibility</p:attrName>
                                        </p:attrNameLst>
                                      </p:cBhvr>
                                      <p:to>
                                        <p:strVal val="visible"/>
                                      </p:to>
                                    </p:set>
                                    <p:anim calcmode="lin" valueType="num">
                                      <p:cBhvr additive="base">
                                        <p:cTn id="36" dur="500" fill="hold"/>
                                        <p:tgtEl>
                                          <p:spTgt spid="459779">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5977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Whoosh"/>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59779">
                                            <p:txEl>
                                              <p:pRg st="5" end="5"/>
                                            </p:txEl>
                                          </p:spTgt>
                                        </p:tgtEl>
                                        <p:attrNameLst>
                                          <p:attrName>style.visibility</p:attrName>
                                        </p:attrNameLst>
                                      </p:cBhvr>
                                      <p:to>
                                        <p:strVal val="visible"/>
                                      </p:to>
                                    </p:set>
                                    <p:anim calcmode="lin" valueType="num">
                                      <p:cBhvr additive="base">
                                        <p:cTn id="42" dur="500" fill="hold"/>
                                        <p:tgtEl>
                                          <p:spTgt spid="459779">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45977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Whoosh"/>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459779">
                                            <p:txEl>
                                              <p:pRg st="6" end="6"/>
                                            </p:txEl>
                                          </p:spTgt>
                                        </p:tgtEl>
                                        <p:attrNameLst>
                                          <p:attrName>style.visibility</p:attrName>
                                        </p:attrNameLst>
                                      </p:cBhvr>
                                      <p:to>
                                        <p:strVal val="visible"/>
                                      </p:to>
                                    </p:set>
                                    <p:anim calcmode="lin" valueType="num">
                                      <p:cBhvr additive="base">
                                        <p:cTn id="48" dur="500" fill="hold"/>
                                        <p:tgtEl>
                                          <p:spTgt spid="459779">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459779">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Whoosh"/>
                                        </p:tgtEl>
                                      </p:cMediaNode>
                                    </p:audio>
                                  </p:sub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59790"/>
                                        </p:tgtEl>
                                        <p:attrNameLst>
                                          <p:attrName>style.visibility</p:attrName>
                                        </p:attrNameLst>
                                      </p:cBhvr>
                                      <p:to>
                                        <p:strVal val="visible"/>
                                      </p:to>
                                    </p:set>
                                    <p:animEffect transition="in" filter="wipe(left)">
                                      <p:cBhvr>
                                        <p:cTn id="54" dur="500"/>
                                        <p:tgtEl>
                                          <p:spTgt spid="459790"/>
                                        </p:tgtEl>
                                      </p:cBhvr>
                                    </p:animEffect>
                                  </p:childTnLst>
                                  <p:subTnLst>
                                    <p:audio>
                                      <p:cMediaNode>
                                        <p:cTn display="0" masterRel="sameClick">
                                          <p:stCondLst>
                                            <p:cond evt="begin" delay="0">
                                              <p:tn val="52"/>
                                            </p:cond>
                                          </p:stCondLst>
                                          <p:endCondLst>
                                            <p:cond evt="onStopAudio" delay="0">
                                              <p:tgtEl>
                                                <p:sldTgt/>
                                              </p:tgtEl>
                                            </p:cond>
                                          </p:endCondLst>
                                        </p:cTn>
                                        <p:tgtEl>
                                          <p:sndTgt r:embed="rId4" name="Pencil Check"/>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459779">
                                            <p:txEl>
                                              <p:pRg st="7" end="7"/>
                                            </p:txEl>
                                          </p:spTgt>
                                        </p:tgtEl>
                                        <p:attrNameLst>
                                          <p:attrName>style.visibility</p:attrName>
                                        </p:attrNameLst>
                                      </p:cBhvr>
                                      <p:to>
                                        <p:strVal val="visible"/>
                                      </p:to>
                                    </p:set>
                                    <p:anim calcmode="lin" valueType="num">
                                      <p:cBhvr additive="base">
                                        <p:cTn id="59" dur="500" fill="hold"/>
                                        <p:tgtEl>
                                          <p:spTgt spid="459779">
                                            <p:txEl>
                                              <p:pRg st="7" end="7"/>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459779">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3" name="Whoosh"/>
                                        </p:tgtEl>
                                      </p:cMediaNode>
                                    </p:audio>
                                  </p:subTnLst>
                                </p:cTn>
                              </p:par>
                            </p:childTnLst>
                          </p:cTn>
                        </p:par>
                        <p:par>
                          <p:cTn id="61" fill="hold" nodeType="afterGroup">
                            <p:stCondLst>
                              <p:cond delay="500"/>
                            </p:stCondLst>
                            <p:childTnLst>
                              <p:par>
                                <p:cTn id="62" presetID="34" presetClass="entr" presetSubtype="0" fill="hold" grpId="0" nodeType="afterEffect">
                                  <p:stCondLst>
                                    <p:cond delay="0"/>
                                  </p:stCondLst>
                                  <p:childTnLst>
                                    <p:set>
                                      <p:cBhvr>
                                        <p:cTn id="63" dur="1" fill="hold">
                                          <p:stCondLst>
                                            <p:cond delay="0"/>
                                          </p:stCondLst>
                                        </p:cTn>
                                        <p:tgtEl>
                                          <p:spTgt spid="459784"/>
                                        </p:tgtEl>
                                        <p:attrNameLst>
                                          <p:attrName>style.visibility</p:attrName>
                                        </p:attrNameLst>
                                      </p:cBhvr>
                                      <p:to>
                                        <p:strVal val="visible"/>
                                      </p:to>
                                    </p:set>
                                    <p:anim from="(-#ppt_w/2)" to="(#ppt_x)" calcmode="lin" valueType="num">
                                      <p:cBhvr>
                                        <p:cTn id="64" dur="600" fill="hold">
                                          <p:stCondLst>
                                            <p:cond delay="0"/>
                                          </p:stCondLst>
                                        </p:cTn>
                                        <p:tgtEl>
                                          <p:spTgt spid="459784"/>
                                        </p:tgtEl>
                                        <p:attrNameLst>
                                          <p:attrName>ppt_x</p:attrName>
                                        </p:attrNameLst>
                                      </p:cBhvr>
                                    </p:anim>
                                    <p:anim from="0" to="-1.0" calcmode="lin" valueType="num">
                                      <p:cBhvr>
                                        <p:cTn id="65" dur="200" decel="50000" autoRev="1" fill="hold">
                                          <p:stCondLst>
                                            <p:cond delay="600"/>
                                          </p:stCondLst>
                                        </p:cTn>
                                        <p:tgtEl>
                                          <p:spTgt spid="459784"/>
                                        </p:tgtEl>
                                        <p:attrNameLst>
                                          <p:attrName>xshear</p:attrName>
                                        </p:attrNameLst>
                                      </p:cBhvr>
                                    </p:anim>
                                    <p:animScale>
                                      <p:cBhvr>
                                        <p:cTn id="66" dur="200" decel="100000" autoRev="1" fill="hold">
                                          <p:stCondLst>
                                            <p:cond delay="600"/>
                                          </p:stCondLst>
                                        </p:cTn>
                                        <p:tgtEl>
                                          <p:spTgt spid="459784"/>
                                        </p:tgtEl>
                                      </p:cBhvr>
                                      <p:from x="100000" y="100000"/>
                                      <p:to x="80000" y="100000"/>
                                    </p:animScale>
                                    <p:anim by="(#ppt_h/3+#ppt_w*0.1)" calcmode="lin" valueType="num">
                                      <p:cBhvr additive="sum">
                                        <p:cTn id="67" dur="200" decel="100000" autoRev="1" fill="hold">
                                          <p:stCondLst>
                                            <p:cond delay="600"/>
                                          </p:stCondLst>
                                        </p:cTn>
                                        <p:tgtEl>
                                          <p:spTgt spid="459784"/>
                                        </p:tgtEl>
                                        <p:attrNameLst>
                                          <p:attrName>ppt_x</p:attrName>
                                        </p:attrNameLst>
                                      </p:cBhvr>
                                    </p:anim>
                                  </p:childTnLst>
                                  <p:subTnLst>
                                    <p:audio>
                                      <p:cMediaNode>
                                        <p:cTn display="0" masterRel="sameClick">
                                          <p:stCondLst>
                                            <p:cond evt="begin" delay="0">
                                              <p:tn val="62"/>
                                            </p:cond>
                                          </p:stCondLst>
                                          <p:endCondLst>
                                            <p:cond evt="onStopAudio" delay="0">
                                              <p:tgtEl>
                                                <p:sldTgt/>
                                              </p:tgtEl>
                                            </p:cond>
                                          </p:endCondLst>
                                        </p:cTn>
                                        <p:tgtEl>
                                          <p:sndTgt r:embed="rId5" name="Chimes"/>
                                        </p:tgtEl>
                                      </p:cMediaNode>
                                    </p:audio>
                                  </p:sub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459779">
                                            <p:txEl>
                                              <p:pRg st="8" end="8"/>
                                            </p:txEl>
                                          </p:spTgt>
                                        </p:tgtEl>
                                        <p:attrNameLst>
                                          <p:attrName>style.visibility</p:attrName>
                                        </p:attrNameLst>
                                      </p:cBhvr>
                                      <p:to>
                                        <p:strVal val="visible"/>
                                      </p:to>
                                    </p:set>
                                    <p:anim calcmode="lin" valueType="num">
                                      <p:cBhvr additive="base">
                                        <p:cTn id="72" dur="500" fill="hold"/>
                                        <p:tgtEl>
                                          <p:spTgt spid="459779">
                                            <p:txEl>
                                              <p:pRg st="8" end="8"/>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459779">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Whoosh"/>
                                        </p:tgtEl>
                                      </p:cMediaNode>
                                    </p:audio>
                                  </p:subTnLst>
                                </p:cTn>
                              </p:par>
                            </p:childTnLst>
                          </p:cTn>
                        </p:par>
                        <p:par>
                          <p:cTn id="74" fill="hold" nodeType="afterGroup">
                            <p:stCondLst>
                              <p:cond delay="500"/>
                            </p:stCondLst>
                            <p:childTnLst>
                              <p:par>
                                <p:cTn id="75" presetID="34" presetClass="entr" presetSubtype="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from="(-#ppt_w/2)" to="(#ppt_x)" calcmode="lin" valueType="num">
                                      <p:cBhvr>
                                        <p:cTn id="77" dur="600" fill="hold">
                                          <p:stCondLst>
                                            <p:cond delay="0"/>
                                          </p:stCondLst>
                                        </p:cTn>
                                        <p:tgtEl>
                                          <p:spTgt spid="2"/>
                                        </p:tgtEl>
                                        <p:attrNameLst>
                                          <p:attrName>ppt_x</p:attrName>
                                        </p:attrNameLst>
                                      </p:cBhvr>
                                    </p:anim>
                                    <p:anim from="0" to="-1.0" calcmode="lin" valueType="num">
                                      <p:cBhvr>
                                        <p:cTn id="78" dur="200" decel="50000" autoRev="1" fill="hold">
                                          <p:stCondLst>
                                            <p:cond delay="600"/>
                                          </p:stCondLst>
                                        </p:cTn>
                                        <p:tgtEl>
                                          <p:spTgt spid="2"/>
                                        </p:tgtEl>
                                        <p:attrNameLst>
                                          <p:attrName>xshear</p:attrName>
                                        </p:attrNameLst>
                                      </p:cBhvr>
                                    </p:anim>
                                    <p:animScale>
                                      <p:cBhvr>
                                        <p:cTn id="79" dur="200" decel="100000" autoRev="1" fill="hold">
                                          <p:stCondLst>
                                            <p:cond delay="600"/>
                                          </p:stCondLst>
                                        </p:cTn>
                                        <p:tgtEl>
                                          <p:spTgt spid="2"/>
                                        </p:tgtEl>
                                      </p:cBhvr>
                                      <p:from x="100000" y="100000"/>
                                      <p:to x="80000" y="100000"/>
                                    </p:animScale>
                                    <p:anim by="(#ppt_h/3+#ppt_w*0.1)" calcmode="lin" valueType="num">
                                      <p:cBhvr additive="sum">
                                        <p:cTn id="80" dur="200" decel="100000" autoRev="1" fill="hold">
                                          <p:stCondLst>
                                            <p:cond delay="600"/>
                                          </p:stCondLst>
                                        </p:cTn>
                                        <p:tgtEl>
                                          <p:spTgt spid="2"/>
                                        </p:tgtEl>
                                        <p:attrNameLst>
                                          <p:attrName>ppt_x</p:attrName>
                                        </p:attrNameLst>
                                      </p:cBhvr>
                                    </p:anim>
                                  </p:childTnLst>
                                  <p:subTnLst>
                                    <p:audio>
                                      <p:cMediaNode>
                                        <p:cTn display="0" masterRel="sameClick">
                                          <p:stCondLst>
                                            <p:cond evt="begin" delay="0">
                                              <p:tn val="75"/>
                                            </p:cond>
                                          </p:stCondLst>
                                          <p:endCondLst>
                                            <p:cond evt="onStopAudio" delay="0">
                                              <p:tgtEl>
                                                <p:sldTgt/>
                                              </p:tgtEl>
                                            </p:cond>
                                          </p:endCondLst>
                                        </p:cTn>
                                        <p:tgtEl>
                                          <p:sndTgt r:embed="rId6" name="Bubbles"/>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59779">
                                            <p:txEl>
                                              <p:pRg st="9" end="9"/>
                                            </p:txEl>
                                          </p:spTgt>
                                        </p:tgtEl>
                                        <p:attrNameLst>
                                          <p:attrName>style.visibility</p:attrName>
                                        </p:attrNameLst>
                                      </p:cBhvr>
                                      <p:to>
                                        <p:strVal val="visible"/>
                                      </p:to>
                                    </p:set>
                                    <p:anim calcmode="lin" valueType="num">
                                      <p:cBhvr additive="base">
                                        <p:cTn id="85" dur="500" fill="hold"/>
                                        <p:tgtEl>
                                          <p:spTgt spid="459779">
                                            <p:txEl>
                                              <p:pRg st="9" end="9"/>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459779">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3" name="Whoosh"/>
                                        </p:tgtEl>
                                      </p:cMediaNode>
                                    </p:audio>
                                  </p:subTnLst>
                                </p:cTn>
                              </p:par>
                            </p:childTnLst>
                          </p:cTn>
                        </p:par>
                      </p:childTnLst>
                    </p:cTn>
                  </p:par>
                  <p:par>
                    <p:cTn id="87" fill="hold" nodeType="clickPar">
                      <p:stCondLst>
                        <p:cond delay="indefinite"/>
                      </p:stCondLst>
                      <p:childTnLst>
                        <p:par>
                          <p:cTn id="88" fill="hold" nodeType="withGroup">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459781"/>
                                        </p:tgtEl>
                                        <p:attrNameLst>
                                          <p:attrName>style.visibility</p:attrName>
                                        </p:attrNameLst>
                                      </p:cBhvr>
                                      <p:to>
                                        <p:strVal val="visible"/>
                                      </p:to>
                                    </p:set>
                                    <p:animEffect transition="in" filter="wipe(left)">
                                      <p:cBhvr>
                                        <p:cTn id="91" dur="500"/>
                                        <p:tgtEl>
                                          <p:spTgt spid="459781"/>
                                        </p:tgtEl>
                                      </p:cBhvr>
                                    </p:animEffect>
                                  </p:childTnLst>
                                  <p:subTnLst>
                                    <p:audio>
                                      <p:cMediaNode>
                                        <p:cTn display="0" masterRel="sameClick">
                                          <p:stCondLst>
                                            <p:cond evt="begin" delay="0">
                                              <p:tn val="89"/>
                                            </p:cond>
                                          </p:stCondLst>
                                          <p:endCondLst>
                                            <p:cond evt="onStopAudio" delay="0">
                                              <p:tgtEl>
                                                <p:sldTgt/>
                                              </p:tgtEl>
                                            </p:cond>
                                          </p:endCondLst>
                                        </p:cTn>
                                        <p:tgtEl>
                                          <p:sndTgt r:embed="rId4" name="Pencil Check"/>
                                        </p:tgtEl>
                                      </p:cMediaNode>
                                    </p:audio>
                                  </p:subTnLst>
                                </p:cTn>
                              </p:par>
                            </p:childTnLst>
                          </p:cTn>
                        </p:par>
                      </p:childTnLst>
                    </p:cTn>
                  </p:par>
                  <p:par>
                    <p:cTn id="92" fill="hold" nodeType="clickPar">
                      <p:stCondLst>
                        <p:cond delay="indefinite"/>
                      </p:stCondLst>
                      <p:childTnLst>
                        <p:par>
                          <p:cTn id="93" fill="hold" nodeType="withGroup">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459792"/>
                                        </p:tgtEl>
                                        <p:attrNameLst>
                                          <p:attrName>style.visibility</p:attrName>
                                        </p:attrNameLst>
                                      </p:cBhvr>
                                      <p:to>
                                        <p:strVal val="visible"/>
                                      </p:to>
                                    </p:set>
                                    <p:animEffect transition="in" filter="wipe(left)">
                                      <p:cBhvr>
                                        <p:cTn id="96" dur="500"/>
                                        <p:tgtEl>
                                          <p:spTgt spid="459792"/>
                                        </p:tgtEl>
                                      </p:cBhvr>
                                    </p:animEffect>
                                  </p:childTnLst>
                                  <p:subTnLst>
                                    <p:audio>
                                      <p:cMediaNode>
                                        <p:cTn display="0" masterRel="sameClick">
                                          <p:stCondLst>
                                            <p:cond evt="begin" delay="0">
                                              <p:tn val="94"/>
                                            </p:cond>
                                          </p:stCondLst>
                                          <p:endCondLst>
                                            <p:cond evt="onStopAudio" delay="0">
                                              <p:tgtEl>
                                                <p:sldTgt/>
                                              </p:tgtEl>
                                            </p:cond>
                                          </p:endCondLst>
                                        </p:cTn>
                                        <p:tgtEl>
                                          <p:sndTgt r:embed="rId7" name="Arrow"/>
                                        </p:tgtEl>
                                      </p:cMediaNode>
                                    </p:audio>
                                  </p:subTnLst>
                                </p:cTn>
                              </p:par>
                            </p:childTnLst>
                          </p:cTn>
                        </p:par>
                      </p:childTnLst>
                    </p:cTn>
                  </p:par>
                  <p:par>
                    <p:cTn id="97" fill="hold" nodeType="clickPar">
                      <p:stCondLst>
                        <p:cond delay="indefinite"/>
                      </p:stCondLst>
                      <p:childTnLst>
                        <p:par>
                          <p:cTn id="98" fill="hold" nodeType="withGroup">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59783"/>
                                        </p:tgtEl>
                                        <p:attrNameLst>
                                          <p:attrName>style.visibility</p:attrName>
                                        </p:attrNameLst>
                                      </p:cBhvr>
                                      <p:to>
                                        <p:strVal val="visible"/>
                                      </p:to>
                                    </p:set>
                                    <p:animEffect transition="in" filter="wipe(left)">
                                      <p:cBhvr>
                                        <p:cTn id="101" dur="500"/>
                                        <p:tgtEl>
                                          <p:spTgt spid="459783"/>
                                        </p:tgtEl>
                                      </p:cBhvr>
                                    </p:animEffect>
                                  </p:childTnLst>
                                  <p:subTnLst>
                                    <p:audio>
                                      <p:cMediaNode>
                                        <p:cTn display="0" masterRel="sameClick">
                                          <p:stCondLst>
                                            <p:cond evt="begin" delay="0">
                                              <p:tn val="99"/>
                                            </p:cond>
                                          </p:stCondLst>
                                          <p:endCondLst>
                                            <p:cond evt="onStopAudio" delay="0">
                                              <p:tgtEl>
                                                <p:sldTgt/>
                                              </p:tgtEl>
                                            </p:cond>
                                          </p:endCondLst>
                                        </p:cTn>
                                        <p:tgtEl>
                                          <p:sndTgt r:embed="rId4" name="Pencil Che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4" grpId="0" animBg="1"/>
      <p:bldP spid="459779" grpId="0" build="p" autoUpdateAnimBg="0"/>
      <p:bldP spid="459781" grpId="0" animBg="1"/>
      <p:bldP spid="459783" grpId="0" animBg="1"/>
      <p:bldP spid="459789" grpId="0" animBg="1" autoUpdateAnimBg="0"/>
      <p:bldP spid="459790" grpId="0" animBg="1" autoUpdateAnimBg="0"/>
      <p:bldP spid="45979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a:extLst>
              <a:ext uri="{FF2B5EF4-FFF2-40B4-BE49-F238E27FC236}">
                <a16:creationId xmlns:a16="http://schemas.microsoft.com/office/drawing/2014/main" id="{C2E50523-A2D2-DF42-9638-1B1AAF7F57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3899"/>
          <a:stretch>
            <a:fillRect/>
          </a:stretch>
        </p:blipFill>
        <p:spPr bwMode="auto">
          <a:xfrm>
            <a:off x="273050" y="457200"/>
            <a:ext cx="8620125"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Oval 7">
            <a:extLst>
              <a:ext uri="{FF2B5EF4-FFF2-40B4-BE49-F238E27FC236}">
                <a16:creationId xmlns:a16="http://schemas.microsoft.com/office/drawing/2014/main" id="{22F19827-6C24-8247-B03F-DE015AD2BCD4}"/>
              </a:ext>
            </a:extLst>
          </p:cNvPr>
          <p:cNvSpPr>
            <a:spLocks noChangeArrowheads="1"/>
          </p:cNvSpPr>
          <p:nvPr/>
        </p:nvSpPr>
        <p:spPr bwMode="auto">
          <a:xfrm>
            <a:off x="2182813" y="3278188"/>
            <a:ext cx="317500" cy="317500"/>
          </a:xfrm>
          <a:prstGeom prst="ellipse">
            <a:avLst/>
          </a:prstGeom>
          <a:solidFill>
            <a:srgbClr val="0068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1</a:t>
            </a:r>
            <a:endParaRPr lang="en-US" altLang="en-US" sz="2000" b="1">
              <a:solidFill>
                <a:schemeClr val="bg1"/>
              </a:solidFill>
            </a:endParaRPr>
          </a:p>
        </p:txBody>
      </p:sp>
      <p:sp>
        <p:nvSpPr>
          <p:cNvPr id="56324" name="Oval 8">
            <a:extLst>
              <a:ext uri="{FF2B5EF4-FFF2-40B4-BE49-F238E27FC236}">
                <a16:creationId xmlns:a16="http://schemas.microsoft.com/office/drawing/2014/main" id="{1742B27E-B2F7-B54E-AEB6-099EF844F4FD}"/>
              </a:ext>
            </a:extLst>
          </p:cNvPr>
          <p:cNvSpPr>
            <a:spLocks noChangeArrowheads="1"/>
          </p:cNvSpPr>
          <p:nvPr/>
        </p:nvSpPr>
        <p:spPr bwMode="auto">
          <a:xfrm>
            <a:off x="1063625" y="3444875"/>
            <a:ext cx="317500" cy="317500"/>
          </a:xfrm>
          <a:prstGeom prst="ellipse">
            <a:avLst/>
          </a:prstGeom>
          <a:solidFill>
            <a:srgbClr val="0068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2</a:t>
            </a:r>
            <a:endParaRPr lang="en-US" altLang="en-US" sz="2000" b="1">
              <a:solidFill>
                <a:schemeClr val="bg1"/>
              </a:solidFill>
            </a:endParaRPr>
          </a:p>
        </p:txBody>
      </p:sp>
      <p:grpSp>
        <p:nvGrpSpPr>
          <p:cNvPr id="2" name="Group 10">
            <a:extLst>
              <a:ext uri="{FF2B5EF4-FFF2-40B4-BE49-F238E27FC236}">
                <a16:creationId xmlns:a16="http://schemas.microsoft.com/office/drawing/2014/main" id="{F326F149-4E6F-E443-9594-279BE56359B7}"/>
              </a:ext>
            </a:extLst>
          </p:cNvPr>
          <p:cNvGrpSpPr>
            <a:grpSpLocks/>
          </p:cNvGrpSpPr>
          <p:nvPr/>
        </p:nvGrpSpPr>
        <p:grpSpPr bwMode="auto">
          <a:xfrm>
            <a:off x="3117850" y="2635250"/>
            <a:ext cx="1017588" cy="1309688"/>
            <a:chOff x="1964" y="1660"/>
            <a:chExt cx="641" cy="825"/>
          </a:xfrm>
        </p:grpSpPr>
        <p:sp>
          <p:nvSpPr>
            <p:cNvPr id="56397" name="Line 11">
              <a:extLst>
                <a:ext uri="{FF2B5EF4-FFF2-40B4-BE49-F238E27FC236}">
                  <a16:creationId xmlns:a16="http://schemas.microsoft.com/office/drawing/2014/main" id="{321B9FD4-BC29-F848-B18D-BD4183170AFC}"/>
                </a:ext>
              </a:extLst>
            </p:cNvPr>
            <p:cNvSpPr>
              <a:spLocks noChangeShapeType="1"/>
            </p:cNvSpPr>
            <p:nvPr/>
          </p:nvSpPr>
          <p:spPr bwMode="auto">
            <a:xfrm flipH="1">
              <a:off x="2145" y="1660"/>
              <a:ext cx="460" cy="62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98" name="Rectangle 12">
              <a:extLst>
                <a:ext uri="{FF2B5EF4-FFF2-40B4-BE49-F238E27FC236}">
                  <a16:creationId xmlns:a16="http://schemas.microsoft.com/office/drawing/2014/main" id="{677A4E94-6E15-C045-9111-C442A787765A}"/>
                </a:ext>
              </a:extLst>
            </p:cNvPr>
            <p:cNvSpPr>
              <a:spLocks noChangeArrowheads="1"/>
            </p:cNvSpPr>
            <p:nvPr/>
          </p:nvSpPr>
          <p:spPr bwMode="auto">
            <a:xfrm>
              <a:off x="1964" y="225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CC0000"/>
                  </a:solidFill>
                </a:rPr>
                <a:t>H</a:t>
              </a:r>
              <a:r>
                <a:rPr lang="en-US" altLang="en-US" sz="1800" b="1" baseline="30000">
                  <a:solidFill>
                    <a:srgbClr val="CC0000"/>
                  </a:solidFill>
                </a:rPr>
                <a:t>+</a:t>
              </a:r>
              <a:endParaRPr lang="en-US" altLang="en-US" sz="2800" b="1">
                <a:solidFill>
                  <a:srgbClr val="0F116A"/>
                </a:solidFill>
              </a:endParaRPr>
            </a:p>
          </p:txBody>
        </p:sp>
      </p:grpSp>
      <p:grpSp>
        <p:nvGrpSpPr>
          <p:cNvPr id="3" name="Group 13">
            <a:extLst>
              <a:ext uri="{FF2B5EF4-FFF2-40B4-BE49-F238E27FC236}">
                <a16:creationId xmlns:a16="http://schemas.microsoft.com/office/drawing/2014/main" id="{4014AF5D-0FE1-BB43-80DA-CF55533A5482}"/>
              </a:ext>
            </a:extLst>
          </p:cNvPr>
          <p:cNvGrpSpPr>
            <a:grpSpLocks/>
          </p:cNvGrpSpPr>
          <p:nvPr/>
        </p:nvGrpSpPr>
        <p:grpSpPr bwMode="auto">
          <a:xfrm>
            <a:off x="4705350" y="3817938"/>
            <a:ext cx="1017588" cy="1309687"/>
            <a:chOff x="1964" y="1660"/>
            <a:chExt cx="641" cy="825"/>
          </a:xfrm>
        </p:grpSpPr>
        <p:sp>
          <p:nvSpPr>
            <p:cNvPr id="56395" name="Line 14">
              <a:extLst>
                <a:ext uri="{FF2B5EF4-FFF2-40B4-BE49-F238E27FC236}">
                  <a16:creationId xmlns:a16="http://schemas.microsoft.com/office/drawing/2014/main" id="{56C0FCC2-642A-AC4E-9C72-088380F08C5F}"/>
                </a:ext>
              </a:extLst>
            </p:cNvPr>
            <p:cNvSpPr>
              <a:spLocks noChangeShapeType="1"/>
            </p:cNvSpPr>
            <p:nvPr/>
          </p:nvSpPr>
          <p:spPr bwMode="auto">
            <a:xfrm flipH="1">
              <a:off x="2145" y="1660"/>
              <a:ext cx="460" cy="62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96" name="Rectangle 15">
              <a:extLst>
                <a:ext uri="{FF2B5EF4-FFF2-40B4-BE49-F238E27FC236}">
                  <a16:creationId xmlns:a16="http://schemas.microsoft.com/office/drawing/2014/main" id="{706F9C3F-E199-5C4B-A5F2-64A7D8EC9EA9}"/>
                </a:ext>
              </a:extLst>
            </p:cNvPr>
            <p:cNvSpPr>
              <a:spLocks noChangeArrowheads="1"/>
            </p:cNvSpPr>
            <p:nvPr/>
          </p:nvSpPr>
          <p:spPr bwMode="auto">
            <a:xfrm>
              <a:off x="1964" y="225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CC0000"/>
                  </a:solidFill>
                </a:rPr>
                <a:t>H</a:t>
              </a:r>
              <a:r>
                <a:rPr lang="en-US" altLang="en-US" sz="1800" b="1" baseline="30000">
                  <a:solidFill>
                    <a:srgbClr val="CC0000"/>
                  </a:solidFill>
                </a:rPr>
                <a:t>+</a:t>
              </a:r>
              <a:endParaRPr lang="en-US" altLang="en-US" sz="2800" b="1">
                <a:solidFill>
                  <a:srgbClr val="0F116A"/>
                </a:solidFill>
              </a:endParaRPr>
            </a:p>
          </p:txBody>
        </p:sp>
      </p:grpSp>
      <p:sp>
        <p:nvSpPr>
          <p:cNvPr id="487440" name="Oval 16">
            <a:extLst>
              <a:ext uri="{FF2B5EF4-FFF2-40B4-BE49-F238E27FC236}">
                <a16:creationId xmlns:a16="http://schemas.microsoft.com/office/drawing/2014/main" id="{146FB09B-4E3E-574D-BFA3-7495F24887A9}"/>
              </a:ext>
            </a:extLst>
          </p:cNvPr>
          <p:cNvSpPr>
            <a:spLocks noChangeArrowheads="1"/>
          </p:cNvSpPr>
          <p:nvPr/>
        </p:nvSpPr>
        <p:spPr bwMode="auto">
          <a:xfrm>
            <a:off x="5016500" y="2992438"/>
            <a:ext cx="317500" cy="317500"/>
          </a:xfrm>
          <a:prstGeom prst="ellipse">
            <a:avLst/>
          </a:prstGeom>
          <a:solidFill>
            <a:srgbClr val="0068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3</a:t>
            </a:r>
            <a:endParaRPr lang="en-US" altLang="en-US" sz="2000" b="1">
              <a:solidFill>
                <a:schemeClr val="bg1"/>
              </a:solidFill>
            </a:endParaRPr>
          </a:p>
        </p:txBody>
      </p:sp>
      <p:sp>
        <p:nvSpPr>
          <p:cNvPr id="487441" name="Oval 17">
            <a:extLst>
              <a:ext uri="{FF2B5EF4-FFF2-40B4-BE49-F238E27FC236}">
                <a16:creationId xmlns:a16="http://schemas.microsoft.com/office/drawing/2014/main" id="{55D6BC66-4721-E84D-9412-52011FDD931D}"/>
              </a:ext>
            </a:extLst>
          </p:cNvPr>
          <p:cNvSpPr>
            <a:spLocks noChangeArrowheads="1"/>
          </p:cNvSpPr>
          <p:nvPr/>
        </p:nvSpPr>
        <p:spPr bwMode="auto">
          <a:xfrm>
            <a:off x="4103688" y="4500563"/>
            <a:ext cx="317500" cy="317500"/>
          </a:xfrm>
          <a:prstGeom prst="ellipse">
            <a:avLst/>
          </a:prstGeom>
          <a:solidFill>
            <a:srgbClr val="0068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4</a:t>
            </a:r>
            <a:endParaRPr lang="en-US" altLang="en-US" sz="2000" b="1">
              <a:solidFill>
                <a:schemeClr val="bg1"/>
              </a:solidFill>
            </a:endParaRPr>
          </a:p>
        </p:txBody>
      </p:sp>
      <p:grpSp>
        <p:nvGrpSpPr>
          <p:cNvPr id="4" name="Group 18">
            <a:extLst>
              <a:ext uri="{FF2B5EF4-FFF2-40B4-BE49-F238E27FC236}">
                <a16:creationId xmlns:a16="http://schemas.microsoft.com/office/drawing/2014/main" id="{0CCA9A45-0C18-4E45-A292-194D554745CA}"/>
              </a:ext>
            </a:extLst>
          </p:cNvPr>
          <p:cNvGrpSpPr>
            <a:grpSpLocks/>
          </p:cNvGrpSpPr>
          <p:nvPr/>
        </p:nvGrpSpPr>
        <p:grpSpPr bwMode="auto">
          <a:xfrm>
            <a:off x="4289425" y="5073650"/>
            <a:ext cx="1406525" cy="1744663"/>
            <a:chOff x="2793" y="251"/>
            <a:chExt cx="2914" cy="3615"/>
          </a:xfrm>
        </p:grpSpPr>
        <p:pic>
          <p:nvPicPr>
            <p:cNvPr id="56384" name="Picture 19" descr="09_03">
              <a:extLst>
                <a:ext uri="{FF2B5EF4-FFF2-40B4-BE49-F238E27FC236}">
                  <a16:creationId xmlns:a16="http://schemas.microsoft.com/office/drawing/2014/main" id="{5F4D8CE4-1390-0D46-BBC1-9AA05982A0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2501" t="4500" r="22501" b="4500"/>
            <a:stretch>
              <a:fillRect/>
            </a:stretch>
          </p:blipFill>
          <p:spPr bwMode="auto">
            <a:xfrm>
              <a:off x="2793" y="251"/>
              <a:ext cx="2914" cy="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85" name="Rectangle 20">
              <a:extLst>
                <a:ext uri="{FF2B5EF4-FFF2-40B4-BE49-F238E27FC236}">
                  <a16:creationId xmlns:a16="http://schemas.microsoft.com/office/drawing/2014/main" id="{913E4C55-36E0-BD4C-9EC5-A4B49E6A52C8}"/>
                </a:ext>
              </a:extLst>
            </p:cNvPr>
            <p:cNvSpPr>
              <a:spLocks noChangeArrowheads="1"/>
            </p:cNvSpPr>
            <p:nvPr/>
          </p:nvSpPr>
          <p:spPr bwMode="auto">
            <a:xfrm>
              <a:off x="4691" y="3573"/>
              <a:ext cx="17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600" b="1">
                  <a:solidFill>
                    <a:srgbClr val="CC0000"/>
                  </a:solidFill>
                </a:rPr>
                <a:t>H</a:t>
              </a:r>
              <a:r>
                <a:rPr lang="en-US" altLang="en-US" sz="600" b="1" baseline="30000">
                  <a:solidFill>
                    <a:srgbClr val="CC0000"/>
                  </a:solidFill>
                </a:rPr>
                <a:t>+</a:t>
              </a:r>
              <a:endParaRPr lang="en-US" altLang="en-US" sz="600" b="1">
                <a:solidFill>
                  <a:srgbClr val="CC0000"/>
                </a:solidFill>
              </a:endParaRPr>
            </a:p>
          </p:txBody>
        </p:sp>
        <p:sp>
          <p:nvSpPr>
            <p:cNvPr id="56386" name="Rectangle 21">
              <a:extLst>
                <a:ext uri="{FF2B5EF4-FFF2-40B4-BE49-F238E27FC236}">
                  <a16:creationId xmlns:a16="http://schemas.microsoft.com/office/drawing/2014/main" id="{0AAC5A10-0123-0E4C-821D-3E4CB5709687}"/>
                </a:ext>
              </a:extLst>
            </p:cNvPr>
            <p:cNvSpPr>
              <a:spLocks noChangeArrowheads="1"/>
            </p:cNvSpPr>
            <p:nvPr/>
          </p:nvSpPr>
          <p:spPr bwMode="auto">
            <a:xfrm>
              <a:off x="2819" y="2823"/>
              <a:ext cx="760" cy="221"/>
            </a:xfrm>
            <a:prstGeom prst="rect">
              <a:avLst/>
            </a:prstGeom>
            <a:solidFill>
              <a:srgbClr val="EAC2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700" b="1">
                  <a:solidFill>
                    <a:srgbClr val="0F116A"/>
                  </a:solidFill>
                </a:rPr>
                <a:t>ADP + P</a:t>
              </a:r>
              <a:r>
                <a:rPr lang="en-US" altLang="en-US" sz="700" b="1" baseline="-25000">
                  <a:solidFill>
                    <a:srgbClr val="0F116A"/>
                  </a:solidFill>
                </a:rPr>
                <a:t>i</a:t>
              </a:r>
              <a:endParaRPr lang="en-US" altLang="en-US" sz="700" b="1">
                <a:solidFill>
                  <a:srgbClr val="0F116A"/>
                </a:solidFill>
              </a:endParaRPr>
            </a:p>
          </p:txBody>
        </p:sp>
        <p:sp>
          <p:nvSpPr>
            <p:cNvPr id="56387" name="Rectangle 22">
              <a:extLst>
                <a:ext uri="{FF2B5EF4-FFF2-40B4-BE49-F238E27FC236}">
                  <a16:creationId xmlns:a16="http://schemas.microsoft.com/office/drawing/2014/main" id="{4EC3B09B-4310-3542-88D4-373A49A4242D}"/>
                </a:ext>
              </a:extLst>
            </p:cNvPr>
            <p:cNvSpPr>
              <a:spLocks noChangeArrowheads="1"/>
            </p:cNvSpPr>
            <p:nvPr/>
          </p:nvSpPr>
          <p:spPr bwMode="auto">
            <a:xfrm>
              <a:off x="3655" y="708"/>
              <a:ext cx="17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600" b="1">
                  <a:solidFill>
                    <a:srgbClr val="CC0000"/>
                  </a:solidFill>
                </a:rPr>
                <a:t>H</a:t>
              </a:r>
              <a:r>
                <a:rPr lang="en-US" altLang="en-US" sz="600" b="1" baseline="30000">
                  <a:solidFill>
                    <a:srgbClr val="CC0000"/>
                  </a:solidFill>
                </a:rPr>
                <a:t>+</a:t>
              </a:r>
              <a:endParaRPr lang="en-US" altLang="en-US" sz="600" b="1">
                <a:solidFill>
                  <a:srgbClr val="CC0000"/>
                </a:solidFill>
              </a:endParaRPr>
            </a:p>
          </p:txBody>
        </p:sp>
        <p:sp>
          <p:nvSpPr>
            <p:cNvPr id="56388" name="Rectangle 23">
              <a:extLst>
                <a:ext uri="{FF2B5EF4-FFF2-40B4-BE49-F238E27FC236}">
                  <a16:creationId xmlns:a16="http://schemas.microsoft.com/office/drawing/2014/main" id="{4F7BF291-41A2-AA48-9FB2-D9E0E6C3FFD4}"/>
                </a:ext>
              </a:extLst>
            </p:cNvPr>
            <p:cNvSpPr>
              <a:spLocks noChangeArrowheads="1"/>
            </p:cNvSpPr>
            <p:nvPr/>
          </p:nvSpPr>
          <p:spPr bwMode="auto">
            <a:xfrm>
              <a:off x="4872" y="767"/>
              <a:ext cx="17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600" b="1">
                  <a:solidFill>
                    <a:srgbClr val="CC0000"/>
                  </a:solidFill>
                </a:rPr>
                <a:t>H</a:t>
              </a:r>
              <a:r>
                <a:rPr lang="en-US" altLang="en-US" sz="600" b="1" baseline="30000">
                  <a:solidFill>
                    <a:srgbClr val="CC0000"/>
                  </a:solidFill>
                </a:rPr>
                <a:t>+</a:t>
              </a:r>
              <a:endParaRPr lang="en-US" altLang="en-US" sz="600" b="1">
                <a:solidFill>
                  <a:srgbClr val="CC0000"/>
                </a:solidFill>
              </a:endParaRPr>
            </a:p>
          </p:txBody>
        </p:sp>
        <p:sp>
          <p:nvSpPr>
            <p:cNvPr id="56389" name="Rectangle 24">
              <a:extLst>
                <a:ext uri="{FF2B5EF4-FFF2-40B4-BE49-F238E27FC236}">
                  <a16:creationId xmlns:a16="http://schemas.microsoft.com/office/drawing/2014/main" id="{D70C1F3A-DB1E-3048-B4EA-83E8EA31C60C}"/>
                </a:ext>
              </a:extLst>
            </p:cNvPr>
            <p:cNvSpPr>
              <a:spLocks noChangeArrowheads="1"/>
            </p:cNvSpPr>
            <p:nvPr/>
          </p:nvSpPr>
          <p:spPr bwMode="auto">
            <a:xfrm>
              <a:off x="4898" y="402"/>
              <a:ext cx="17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600" b="1">
                  <a:solidFill>
                    <a:srgbClr val="CC0000"/>
                  </a:solidFill>
                </a:rPr>
                <a:t>H</a:t>
              </a:r>
              <a:r>
                <a:rPr lang="en-US" altLang="en-US" sz="600" b="1" baseline="30000">
                  <a:solidFill>
                    <a:srgbClr val="CC0000"/>
                  </a:solidFill>
                </a:rPr>
                <a:t>+</a:t>
              </a:r>
              <a:endParaRPr lang="en-US" altLang="en-US" sz="600" b="1">
                <a:solidFill>
                  <a:srgbClr val="CC0000"/>
                </a:solidFill>
              </a:endParaRPr>
            </a:p>
          </p:txBody>
        </p:sp>
        <p:sp>
          <p:nvSpPr>
            <p:cNvPr id="56390" name="Rectangle 25">
              <a:extLst>
                <a:ext uri="{FF2B5EF4-FFF2-40B4-BE49-F238E27FC236}">
                  <a16:creationId xmlns:a16="http://schemas.microsoft.com/office/drawing/2014/main" id="{256A3C94-40F3-9645-9FC4-A4C415577B14}"/>
                </a:ext>
              </a:extLst>
            </p:cNvPr>
            <p:cNvSpPr>
              <a:spLocks noChangeArrowheads="1"/>
            </p:cNvSpPr>
            <p:nvPr/>
          </p:nvSpPr>
          <p:spPr bwMode="auto">
            <a:xfrm>
              <a:off x="4220" y="767"/>
              <a:ext cx="17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600" b="1">
                  <a:solidFill>
                    <a:srgbClr val="CC0000"/>
                  </a:solidFill>
                </a:rPr>
                <a:t>H</a:t>
              </a:r>
              <a:r>
                <a:rPr lang="en-US" altLang="en-US" sz="600" b="1" baseline="30000">
                  <a:solidFill>
                    <a:srgbClr val="CC0000"/>
                  </a:solidFill>
                </a:rPr>
                <a:t>+</a:t>
              </a:r>
              <a:endParaRPr lang="en-US" altLang="en-US" sz="600" b="1">
                <a:solidFill>
                  <a:srgbClr val="CC0000"/>
                </a:solidFill>
              </a:endParaRPr>
            </a:p>
          </p:txBody>
        </p:sp>
        <p:sp>
          <p:nvSpPr>
            <p:cNvPr id="56391" name="Rectangle 26">
              <a:extLst>
                <a:ext uri="{FF2B5EF4-FFF2-40B4-BE49-F238E27FC236}">
                  <a16:creationId xmlns:a16="http://schemas.microsoft.com/office/drawing/2014/main" id="{6BFB80F7-1DF8-8645-9D7A-EADA8C843E57}"/>
                </a:ext>
              </a:extLst>
            </p:cNvPr>
            <p:cNvSpPr>
              <a:spLocks noChangeArrowheads="1"/>
            </p:cNvSpPr>
            <p:nvPr/>
          </p:nvSpPr>
          <p:spPr bwMode="auto">
            <a:xfrm>
              <a:off x="4520" y="692"/>
              <a:ext cx="17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600" b="1">
                  <a:solidFill>
                    <a:srgbClr val="CC0000"/>
                  </a:solidFill>
                </a:rPr>
                <a:t>H</a:t>
              </a:r>
              <a:r>
                <a:rPr lang="en-US" altLang="en-US" sz="600" b="1" baseline="30000">
                  <a:solidFill>
                    <a:srgbClr val="CC0000"/>
                  </a:solidFill>
                </a:rPr>
                <a:t>+</a:t>
              </a:r>
              <a:endParaRPr lang="en-US" altLang="en-US" sz="600" b="1">
                <a:solidFill>
                  <a:srgbClr val="CC0000"/>
                </a:solidFill>
              </a:endParaRPr>
            </a:p>
          </p:txBody>
        </p:sp>
        <p:sp>
          <p:nvSpPr>
            <p:cNvPr id="56392" name="Rectangle 27">
              <a:extLst>
                <a:ext uri="{FF2B5EF4-FFF2-40B4-BE49-F238E27FC236}">
                  <a16:creationId xmlns:a16="http://schemas.microsoft.com/office/drawing/2014/main" id="{0BA95738-5518-CC46-968A-7D0FCCA86583}"/>
                </a:ext>
              </a:extLst>
            </p:cNvPr>
            <p:cNvSpPr>
              <a:spLocks noChangeArrowheads="1"/>
            </p:cNvSpPr>
            <p:nvPr/>
          </p:nvSpPr>
          <p:spPr bwMode="auto">
            <a:xfrm>
              <a:off x="4441" y="445"/>
              <a:ext cx="17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600" b="1">
                  <a:solidFill>
                    <a:srgbClr val="CC0000"/>
                  </a:solidFill>
                </a:rPr>
                <a:t>H</a:t>
              </a:r>
              <a:r>
                <a:rPr lang="en-US" altLang="en-US" sz="600" b="1" baseline="30000">
                  <a:solidFill>
                    <a:srgbClr val="CC0000"/>
                  </a:solidFill>
                </a:rPr>
                <a:t>+</a:t>
              </a:r>
              <a:endParaRPr lang="en-US" altLang="en-US" sz="600" b="1">
                <a:solidFill>
                  <a:srgbClr val="CC0000"/>
                </a:solidFill>
              </a:endParaRPr>
            </a:p>
          </p:txBody>
        </p:sp>
        <p:sp>
          <p:nvSpPr>
            <p:cNvPr id="56393" name="Rectangle 28">
              <a:extLst>
                <a:ext uri="{FF2B5EF4-FFF2-40B4-BE49-F238E27FC236}">
                  <a16:creationId xmlns:a16="http://schemas.microsoft.com/office/drawing/2014/main" id="{CC8E9F0B-8514-C646-B5F7-73C1DA65C9F3}"/>
                </a:ext>
              </a:extLst>
            </p:cNvPr>
            <p:cNvSpPr>
              <a:spLocks noChangeArrowheads="1"/>
            </p:cNvSpPr>
            <p:nvPr/>
          </p:nvSpPr>
          <p:spPr bwMode="auto">
            <a:xfrm>
              <a:off x="4063" y="442"/>
              <a:ext cx="17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600" b="1">
                  <a:solidFill>
                    <a:srgbClr val="CC0000"/>
                  </a:solidFill>
                </a:rPr>
                <a:t>H</a:t>
              </a:r>
              <a:r>
                <a:rPr lang="en-US" altLang="en-US" sz="600" b="1" baseline="30000">
                  <a:solidFill>
                    <a:srgbClr val="CC0000"/>
                  </a:solidFill>
                </a:rPr>
                <a:t>+</a:t>
              </a:r>
              <a:endParaRPr lang="en-US" altLang="en-US" sz="600" b="1">
                <a:solidFill>
                  <a:srgbClr val="CC0000"/>
                </a:solidFill>
              </a:endParaRPr>
            </a:p>
          </p:txBody>
        </p:sp>
        <p:sp>
          <p:nvSpPr>
            <p:cNvPr id="56394" name="Rectangle 29">
              <a:extLst>
                <a:ext uri="{FF2B5EF4-FFF2-40B4-BE49-F238E27FC236}">
                  <a16:creationId xmlns:a16="http://schemas.microsoft.com/office/drawing/2014/main" id="{33C840EF-1949-9A45-9495-1F53DE344224}"/>
                </a:ext>
              </a:extLst>
            </p:cNvPr>
            <p:cNvSpPr>
              <a:spLocks noChangeArrowheads="1"/>
            </p:cNvSpPr>
            <p:nvPr/>
          </p:nvSpPr>
          <p:spPr bwMode="auto">
            <a:xfrm>
              <a:off x="3707" y="281"/>
              <a:ext cx="17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600" b="1">
                  <a:solidFill>
                    <a:srgbClr val="CC0000"/>
                  </a:solidFill>
                </a:rPr>
                <a:t>H</a:t>
              </a:r>
              <a:r>
                <a:rPr lang="en-US" altLang="en-US" sz="600" b="1" baseline="30000">
                  <a:solidFill>
                    <a:srgbClr val="CC0000"/>
                  </a:solidFill>
                </a:rPr>
                <a:t>+</a:t>
              </a:r>
              <a:endParaRPr lang="en-US" altLang="en-US" sz="600" b="1">
                <a:solidFill>
                  <a:srgbClr val="CC0000"/>
                </a:solidFill>
              </a:endParaRPr>
            </a:p>
          </p:txBody>
        </p:sp>
      </p:grpSp>
      <p:grpSp>
        <p:nvGrpSpPr>
          <p:cNvPr id="5" name="Group 36">
            <a:extLst>
              <a:ext uri="{FF2B5EF4-FFF2-40B4-BE49-F238E27FC236}">
                <a16:creationId xmlns:a16="http://schemas.microsoft.com/office/drawing/2014/main" id="{6E415D18-892E-874D-B274-47EDEB8765DF}"/>
              </a:ext>
            </a:extLst>
          </p:cNvPr>
          <p:cNvGrpSpPr>
            <a:grpSpLocks/>
          </p:cNvGrpSpPr>
          <p:nvPr/>
        </p:nvGrpSpPr>
        <p:grpSpPr bwMode="auto">
          <a:xfrm>
            <a:off x="2493963" y="3597275"/>
            <a:ext cx="358775" cy="596900"/>
            <a:chOff x="1571" y="2342"/>
            <a:chExt cx="226" cy="376"/>
          </a:xfrm>
        </p:grpSpPr>
        <p:sp>
          <p:nvSpPr>
            <p:cNvPr id="56382" name="Oval 37">
              <a:extLst>
                <a:ext uri="{FF2B5EF4-FFF2-40B4-BE49-F238E27FC236}">
                  <a16:creationId xmlns:a16="http://schemas.microsoft.com/office/drawing/2014/main" id="{04BD8F02-7A8A-8148-8456-4FA4FA42B99A}"/>
                </a:ext>
              </a:extLst>
            </p:cNvPr>
            <p:cNvSpPr>
              <a:spLocks noChangeArrowheads="1"/>
            </p:cNvSpPr>
            <p:nvPr/>
          </p:nvSpPr>
          <p:spPr bwMode="auto">
            <a:xfrm>
              <a:off x="1571" y="234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sp>
          <p:nvSpPr>
            <p:cNvPr id="56383" name="Oval 38">
              <a:extLst>
                <a:ext uri="{FF2B5EF4-FFF2-40B4-BE49-F238E27FC236}">
                  <a16:creationId xmlns:a16="http://schemas.microsoft.com/office/drawing/2014/main" id="{74B80E7F-3731-A54C-9EAE-4BC671A0AEDD}"/>
                </a:ext>
              </a:extLst>
            </p:cNvPr>
            <p:cNvSpPr>
              <a:spLocks noChangeArrowheads="1"/>
            </p:cNvSpPr>
            <p:nvPr/>
          </p:nvSpPr>
          <p:spPr bwMode="auto">
            <a:xfrm>
              <a:off x="1571" y="249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grpSp>
      <p:grpSp>
        <p:nvGrpSpPr>
          <p:cNvPr id="6" name="Group 39">
            <a:extLst>
              <a:ext uri="{FF2B5EF4-FFF2-40B4-BE49-F238E27FC236}">
                <a16:creationId xmlns:a16="http://schemas.microsoft.com/office/drawing/2014/main" id="{B08D4E95-6875-AD49-BEEC-21145618E19F}"/>
              </a:ext>
            </a:extLst>
          </p:cNvPr>
          <p:cNvGrpSpPr>
            <a:grpSpLocks/>
          </p:cNvGrpSpPr>
          <p:nvPr/>
        </p:nvGrpSpPr>
        <p:grpSpPr bwMode="auto">
          <a:xfrm rot="-3241979">
            <a:off x="2981325" y="2425701"/>
            <a:ext cx="358775" cy="596900"/>
            <a:chOff x="1571" y="2342"/>
            <a:chExt cx="226" cy="376"/>
          </a:xfrm>
        </p:grpSpPr>
        <p:sp>
          <p:nvSpPr>
            <p:cNvPr id="56380" name="Oval 40">
              <a:extLst>
                <a:ext uri="{FF2B5EF4-FFF2-40B4-BE49-F238E27FC236}">
                  <a16:creationId xmlns:a16="http://schemas.microsoft.com/office/drawing/2014/main" id="{29176604-1E0D-4E4A-889B-DEE1177DF4E0}"/>
                </a:ext>
              </a:extLst>
            </p:cNvPr>
            <p:cNvSpPr>
              <a:spLocks noChangeArrowheads="1"/>
            </p:cNvSpPr>
            <p:nvPr/>
          </p:nvSpPr>
          <p:spPr bwMode="auto">
            <a:xfrm>
              <a:off x="1571" y="234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sp>
          <p:nvSpPr>
            <p:cNvPr id="56381" name="Oval 41">
              <a:extLst>
                <a:ext uri="{FF2B5EF4-FFF2-40B4-BE49-F238E27FC236}">
                  <a16:creationId xmlns:a16="http://schemas.microsoft.com/office/drawing/2014/main" id="{58BF80DF-40AD-7544-9233-A414B4D83FED}"/>
                </a:ext>
              </a:extLst>
            </p:cNvPr>
            <p:cNvSpPr>
              <a:spLocks noChangeArrowheads="1"/>
            </p:cNvSpPr>
            <p:nvPr/>
          </p:nvSpPr>
          <p:spPr bwMode="auto">
            <a:xfrm>
              <a:off x="1571" y="249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grpSp>
      <p:sp>
        <p:nvSpPr>
          <p:cNvPr id="487466" name="AutoShape 42">
            <a:extLst>
              <a:ext uri="{FF2B5EF4-FFF2-40B4-BE49-F238E27FC236}">
                <a16:creationId xmlns:a16="http://schemas.microsoft.com/office/drawing/2014/main" id="{B31A8854-9B43-E449-862F-89AC70CC5C73}"/>
              </a:ext>
            </a:extLst>
          </p:cNvPr>
          <p:cNvSpPr>
            <a:spLocks noChangeArrowheads="1"/>
          </p:cNvSpPr>
          <p:nvPr/>
        </p:nvSpPr>
        <p:spPr bwMode="auto">
          <a:xfrm>
            <a:off x="3683000" y="6110288"/>
            <a:ext cx="1127125" cy="738187"/>
          </a:xfrm>
          <a:prstGeom prst="irregularSeal1">
            <a:avLst/>
          </a:prstGeom>
          <a:solidFill>
            <a:srgbClr val="CC0000"/>
          </a:solidFill>
          <a:ln w="190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FFEA18"/>
                </a:solidFill>
              </a:rPr>
              <a:t>ATP</a:t>
            </a:r>
            <a:endParaRPr lang="en-US" altLang="en-US" b="1">
              <a:solidFill>
                <a:schemeClr val="tx2"/>
              </a:solidFill>
            </a:endParaRPr>
          </a:p>
        </p:txBody>
      </p:sp>
      <p:sp>
        <p:nvSpPr>
          <p:cNvPr id="56333" name="Freeform 44">
            <a:extLst>
              <a:ext uri="{FF2B5EF4-FFF2-40B4-BE49-F238E27FC236}">
                <a16:creationId xmlns:a16="http://schemas.microsoft.com/office/drawing/2014/main" id="{7C2157C4-08F1-7644-82C5-9BB9E4A9A762}"/>
              </a:ext>
            </a:extLst>
          </p:cNvPr>
          <p:cNvSpPr>
            <a:spLocks/>
          </p:cNvSpPr>
          <p:nvPr/>
        </p:nvSpPr>
        <p:spPr bwMode="auto">
          <a:xfrm>
            <a:off x="525463" y="4191000"/>
            <a:ext cx="896937" cy="487363"/>
          </a:xfrm>
          <a:custGeom>
            <a:avLst/>
            <a:gdLst>
              <a:gd name="T0" fmla="*/ 512 w 512"/>
              <a:gd name="T1" fmla="*/ 326 h 326"/>
              <a:gd name="T2" fmla="*/ 397 w 512"/>
              <a:gd name="T3" fmla="*/ 282 h 326"/>
              <a:gd name="T4" fmla="*/ 445 w 512"/>
              <a:gd name="T5" fmla="*/ 206 h 326"/>
              <a:gd name="T6" fmla="*/ 321 w 512"/>
              <a:gd name="T7" fmla="*/ 268 h 326"/>
              <a:gd name="T8" fmla="*/ 369 w 512"/>
              <a:gd name="T9" fmla="*/ 163 h 326"/>
              <a:gd name="T10" fmla="*/ 220 w 512"/>
              <a:gd name="T11" fmla="*/ 225 h 326"/>
              <a:gd name="T12" fmla="*/ 287 w 512"/>
              <a:gd name="T13" fmla="*/ 115 h 326"/>
              <a:gd name="T14" fmla="*/ 110 w 512"/>
              <a:gd name="T15" fmla="*/ 187 h 326"/>
              <a:gd name="T16" fmla="*/ 172 w 512"/>
              <a:gd name="T17" fmla="*/ 57 h 326"/>
              <a:gd name="T18" fmla="*/ 0 w 512"/>
              <a:gd name="T19" fmla="*/ 0 h 3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2"/>
              <a:gd name="T31" fmla="*/ 0 h 326"/>
              <a:gd name="T32" fmla="*/ 512 w 512"/>
              <a:gd name="T33" fmla="*/ 326 h 3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2" h="326">
                <a:moveTo>
                  <a:pt x="512" y="326"/>
                </a:moveTo>
                <a:cubicBezTo>
                  <a:pt x="460" y="314"/>
                  <a:pt x="408" y="302"/>
                  <a:pt x="397" y="282"/>
                </a:cubicBezTo>
                <a:cubicBezTo>
                  <a:pt x="386" y="262"/>
                  <a:pt x="458" y="208"/>
                  <a:pt x="445" y="206"/>
                </a:cubicBezTo>
                <a:cubicBezTo>
                  <a:pt x="432" y="204"/>
                  <a:pt x="334" y="275"/>
                  <a:pt x="321" y="268"/>
                </a:cubicBezTo>
                <a:cubicBezTo>
                  <a:pt x="308" y="261"/>
                  <a:pt x="386" y="170"/>
                  <a:pt x="369" y="163"/>
                </a:cubicBezTo>
                <a:cubicBezTo>
                  <a:pt x="352" y="156"/>
                  <a:pt x="234" y="233"/>
                  <a:pt x="220" y="225"/>
                </a:cubicBezTo>
                <a:cubicBezTo>
                  <a:pt x="206" y="217"/>
                  <a:pt x="305" y="121"/>
                  <a:pt x="287" y="115"/>
                </a:cubicBezTo>
                <a:cubicBezTo>
                  <a:pt x="269" y="109"/>
                  <a:pt x="129" y="197"/>
                  <a:pt x="110" y="187"/>
                </a:cubicBezTo>
                <a:cubicBezTo>
                  <a:pt x="91" y="177"/>
                  <a:pt x="190" y="88"/>
                  <a:pt x="172" y="57"/>
                </a:cubicBezTo>
                <a:cubicBezTo>
                  <a:pt x="154" y="26"/>
                  <a:pt x="77" y="13"/>
                  <a:pt x="0" y="0"/>
                </a:cubicBezTo>
              </a:path>
            </a:pathLst>
          </a:custGeom>
          <a:noFill/>
          <a:ln w="3810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7" name="Group 45">
            <a:extLst>
              <a:ext uri="{FF2B5EF4-FFF2-40B4-BE49-F238E27FC236}">
                <a16:creationId xmlns:a16="http://schemas.microsoft.com/office/drawing/2014/main" id="{796E5294-BDE0-004D-AF3E-4B97D4CA7138}"/>
              </a:ext>
            </a:extLst>
          </p:cNvPr>
          <p:cNvGrpSpPr>
            <a:grpSpLocks/>
          </p:cNvGrpSpPr>
          <p:nvPr/>
        </p:nvGrpSpPr>
        <p:grpSpPr bwMode="auto">
          <a:xfrm>
            <a:off x="6621463" y="4754563"/>
            <a:ext cx="2468562" cy="463550"/>
            <a:chOff x="4757" y="2688"/>
            <a:chExt cx="1003" cy="292"/>
          </a:xfrm>
        </p:grpSpPr>
        <p:sp>
          <p:nvSpPr>
            <p:cNvPr id="56378" name="AutoShape 46">
              <a:extLst>
                <a:ext uri="{FF2B5EF4-FFF2-40B4-BE49-F238E27FC236}">
                  <a16:creationId xmlns:a16="http://schemas.microsoft.com/office/drawing/2014/main" id="{BA034954-D7A9-3D4E-9F7E-8F3CDACAD535}"/>
                </a:ext>
              </a:extLst>
            </p:cNvPr>
            <p:cNvSpPr>
              <a:spLocks noChangeArrowheads="1"/>
            </p:cNvSpPr>
            <p:nvPr/>
          </p:nvSpPr>
          <p:spPr bwMode="auto">
            <a:xfrm>
              <a:off x="4757" y="2688"/>
              <a:ext cx="1003" cy="292"/>
            </a:xfrm>
            <a:prstGeom prst="homePlate">
              <a:avLst>
                <a:gd name="adj" fmla="val 85873"/>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6379" name="Text Box 47">
              <a:extLst>
                <a:ext uri="{FF2B5EF4-FFF2-40B4-BE49-F238E27FC236}">
                  <a16:creationId xmlns:a16="http://schemas.microsoft.com/office/drawing/2014/main" id="{E692568C-28EE-8143-B6A0-F0B606B1BBEA}"/>
                </a:ext>
              </a:extLst>
            </p:cNvPr>
            <p:cNvSpPr txBox="1">
              <a:spLocks noChangeArrowheads="1"/>
            </p:cNvSpPr>
            <p:nvPr/>
          </p:nvSpPr>
          <p:spPr bwMode="auto">
            <a:xfrm>
              <a:off x="4841" y="2731"/>
              <a:ext cx="7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800" b="1">
                  <a:solidFill>
                    <a:srgbClr val="000000"/>
                  </a:solidFill>
                </a:rPr>
                <a:t>to Calvin Cycle</a:t>
              </a:r>
            </a:p>
          </p:txBody>
        </p:sp>
      </p:grpSp>
      <p:sp>
        <p:nvSpPr>
          <p:cNvPr id="487456" name="Freeform 32">
            <a:extLst>
              <a:ext uri="{FF2B5EF4-FFF2-40B4-BE49-F238E27FC236}">
                <a16:creationId xmlns:a16="http://schemas.microsoft.com/office/drawing/2014/main" id="{7F3F491A-1741-EF45-AF6C-FA9A2A128619}"/>
              </a:ext>
            </a:extLst>
          </p:cNvPr>
          <p:cNvSpPr>
            <a:spLocks/>
          </p:cNvSpPr>
          <p:nvPr/>
        </p:nvSpPr>
        <p:spPr bwMode="auto">
          <a:xfrm>
            <a:off x="5367338" y="5014913"/>
            <a:ext cx="1479550" cy="725487"/>
          </a:xfrm>
          <a:custGeom>
            <a:avLst/>
            <a:gdLst>
              <a:gd name="T0" fmla="*/ 0 w 1730"/>
              <a:gd name="T1" fmla="*/ 720 h 720"/>
              <a:gd name="T2" fmla="*/ 325 w 1730"/>
              <a:gd name="T3" fmla="*/ 350 h 720"/>
              <a:gd name="T4" fmla="*/ 855 w 1730"/>
              <a:gd name="T5" fmla="*/ 105 h 720"/>
              <a:gd name="T6" fmla="*/ 1730 w 1730"/>
              <a:gd name="T7" fmla="*/ 0 h 720"/>
              <a:gd name="T8" fmla="*/ 0 60000 65536"/>
              <a:gd name="T9" fmla="*/ 0 60000 65536"/>
              <a:gd name="T10" fmla="*/ 0 60000 65536"/>
              <a:gd name="T11" fmla="*/ 0 60000 65536"/>
              <a:gd name="T12" fmla="*/ 0 w 1730"/>
              <a:gd name="T13" fmla="*/ 0 h 720"/>
              <a:gd name="T14" fmla="*/ 1730 w 1730"/>
              <a:gd name="T15" fmla="*/ 720 h 720"/>
            </a:gdLst>
            <a:ahLst/>
            <a:cxnLst>
              <a:cxn ang="T8">
                <a:pos x="T0" y="T1"/>
              </a:cxn>
              <a:cxn ang="T9">
                <a:pos x="T2" y="T3"/>
              </a:cxn>
              <a:cxn ang="T10">
                <a:pos x="T4" y="T5"/>
              </a:cxn>
              <a:cxn ang="T11">
                <a:pos x="T6" y="T7"/>
              </a:cxn>
            </a:cxnLst>
            <a:rect l="T12" t="T13" r="T14" b="T15"/>
            <a:pathLst>
              <a:path w="1730" h="720">
                <a:moveTo>
                  <a:pt x="0" y="720"/>
                </a:moveTo>
                <a:cubicBezTo>
                  <a:pt x="91" y="586"/>
                  <a:pt x="182" y="452"/>
                  <a:pt x="325" y="350"/>
                </a:cubicBezTo>
                <a:cubicBezTo>
                  <a:pt x="468" y="248"/>
                  <a:pt x="621" y="163"/>
                  <a:pt x="855" y="105"/>
                </a:cubicBezTo>
                <a:cubicBezTo>
                  <a:pt x="1089" y="47"/>
                  <a:pt x="1409" y="23"/>
                  <a:pt x="1730" y="0"/>
                </a:cubicBezTo>
              </a:path>
            </a:pathLst>
          </a:custGeom>
          <a:noFill/>
          <a:ln w="57150">
            <a:solidFill>
              <a:srgbClr val="CC0000"/>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87472" name="Rectangle 48">
            <a:extLst>
              <a:ext uri="{FF2B5EF4-FFF2-40B4-BE49-F238E27FC236}">
                <a16:creationId xmlns:a16="http://schemas.microsoft.com/office/drawing/2014/main" id="{831406CE-23B2-FA4A-92CA-66A1B8CCDB59}"/>
              </a:ext>
            </a:extLst>
          </p:cNvPr>
          <p:cNvSpPr>
            <a:spLocks noChangeArrowheads="1"/>
          </p:cNvSpPr>
          <p:nvPr/>
        </p:nvSpPr>
        <p:spPr bwMode="auto">
          <a:xfrm>
            <a:off x="6777038" y="5295900"/>
            <a:ext cx="18224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1800" b="1">
                <a:solidFill>
                  <a:srgbClr val="CC0000"/>
                </a:solidFill>
              </a:rPr>
              <a:t>energy to build</a:t>
            </a:r>
            <a:br>
              <a:rPr lang="en-US" altLang="en-US" sz="1800" b="1">
                <a:solidFill>
                  <a:srgbClr val="CC0000"/>
                </a:solidFill>
              </a:rPr>
            </a:br>
            <a:r>
              <a:rPr lang="en-US" altLang="en-US" sz="1800" b="1">
                <a:solidFill>
                  <a:srgbClr val="CC0000"/>
                </a:solidFill>
              </a:rPr>
              <a:t>carbohydrates</a:t>
            </a:r>
          </a:p>
        </p:txBody>
      </p:sp>
      <p:sp>
        <p:nvSpPr>
          <p:cNvPr id="487473" name="Oval 49">
            <a:extLst>
              <a:ext uri="{FF2B5EF4-FFF2-40B4-BE49-F238E27FC236}">
                <a16:creationId xmlns:a16="http://schemas.microsoft.com/office/drawing/2014/main" id="{72315874-F28F-694D-AB38-95C0E0F6C9CC}"/>
              </a:ext>
            </a:extLst>
          </p:cNvPr>
          <p:cNvSpPr>
            <a:spLocks noChangeArrowheads="1"/>
          </p:cNvSpPr>
          <p:nvPr/>
        </p:nvSpPr>
        <p:spPr bwMode="auto">
          <a:xfrm>
            <a:off x="5391150" y="1382713"/>
            <a:ext cx="3602038" cy="1376362"/>
          </a:xfrm>
          <a:prstGeom prst="ellipse">
            <a:avLst/>
          </a:prstGeom>
          <a:solidFill>
            <a:srgbClr val="FFFF99"/>
          </a:solidFill>
          <a:ln w="38100">
            <a:solidFill>
              <a:srgbClr val="9933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8" name="Group 50">
            <a:extLst>
              <a:ext uri="{FF2B5EF4-FFF2-40B4-BE49-F238E27FC236}">
                <a16:creationId xmlns:a16="http://schemas.microsoft.com/office/drawing/2014/main" id="{6C15BB69-9B09-1645-BD6C-39515A425308}"/>
              </a:ext>
            </a:extLst>
          </p:cNvPr>
          <p:cNvGrpSpPr>
            <a:grpSpLocks/>
          </p:cNvGrpSpPr>
          <p:nvPr/>
        </p:nvGrpSpPr>
        <p:grpSpPr bwMode="auto">
          <a:xfrm>
            <a:off x="7048500" y="1506538"/>
            <a:ext cx="1652588" cy="542925"/>
            <a:chOff x="3600" y="3554"/>
            <a:chExt cx="1680" cy="555"/>
          </a:xfrm>
        </p:grpSpPr>
        <p:sp>
          <p:nvSpPr>
            <p:cNvPr id="56366" name="Oval 51">
              <a:extLst>
                <a:ext uri="{FF2B5EF4-FFF2-40B4-BE49-F238E27FC236}">
                  <a16:creationId xmlns:a16="http://schemas.microsoft.com/office/drawing/2014/main" id="{C4D35E33-2D98-2740-8853-A1A9713AC96D}"/>
                </a:ext>
              </a:extLst>
            </p:cNvPr>
            <p:cNvSpPr>
              <a:spLocks noChangeArrowheads="1"/>
            </p:cNvSpPr>
            <p:nvPr/>
          </p:nvSpPr>
          <p:spPr bwMode="auto">
            <a:xfrm>
              <a:off x="3600" y="3600"/>
              <a:ext cx="1680" cy="480"/>
            </a:xfrm>
            <a:prstGeom prst="ellipse">
              <a:avLst/>
            </a:prstGeom>
            <a:solidFill>
              <a:srgbClr val="80FF00"/>
            </a:solidFill>
            <a:ln w="38100">
              <a:solidFill>
                <a:srgbClr val="04A40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6367" name="Rectangle 52">
              <a:extLst>
                <a:ext uri="{FF2B5EF4-FFF2-40B4-BE49-F238E27FC236}">
                  <a16:creationId xmlns:a16="http://schemas.microsoft.com/office/drawing/2014/main" id="{0765EEC3-7C46-AF45-A5D5-21CE2DA12BBA}"/>
                </a:ext>
              </a:extLst>
            </p:cNvPr>
            <p:cNvSpPr>
              <a:spLocks noChangeArrowheads="1"/>
            </p:cNvSpPr>
            <p:nvPr/>
          </p:nvSpPr>
          <p:spPr bwMode="auto">
            <a:xfrm>
              <a:off x="3844" y="3661"/>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68" name="Rectangle 53">
              <a:extLst>
                <a:ext uri="{FF2B5EF4-FFF2-40B4-BE49-F238E27FC236}">
                  <a16:creationId xmlns:a16="http://schemas.microsoft.com/office/drawing/2014/main" id="{B933984C-9D71-4D41-856A-F0E2B90B697D}"/>
                </a:ext>
              </a:extLst>
            </p:cNvPr>
            <p:cNvSpPr>
              <a:spLocks noChangeArrowheads="1"/>
            </p:cNvSpPr>
            <p:nvPr/>
          </p:nvSpPr>
          <p:spPr bwMode="auto">
            <a:xfrm>
              <a:off x="4036" y="3614"/>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69" name="Rectangle 54">
              <a:extLst>
                <a:ext uri="{FF2B5EF4-FFF2-40B4-BE49-F238E27FC236}">
                  <a16:creationId xmlns:a16="http://schemas.microsoft.com/office/drawing/2014/main" id="{45AE3467-EE56-7D43-A050-E9B7AE81CCAC}"/>
                </a:ext>
              </a:extLst>
            </p:cNvPr>
            <p:cNvSpPr>
              <a:spLocks noChangeArrowheads="1"/>
            </p:cNvSpPr>
            <p:nvPr/>
          </p:nvSpPr>
          <p:spPr bwMode="auto">
            <a:xfrm>
              <a:off x="4133" y="3757"/>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70" name="Rectangle 55">
              <a:extLst>
                <a:ext uri="{FF2B5EF4-FFF2-40B4-BE49-F238E27FC236}">
                  <a16:creationId xmlns:a16="http://schemas.microsoft.com/office/drawing/2014/main" id="{F4FA4CE7-B829-5B4D-8D08-21971EC732EE}"/>
                </a:ext>
              </a:extLst>
            </p:cNvPr>
            <p:cNvSpPr>
              <a:spLocks noChangeArrowheads="1"/>
            </p:cNvSpPr>
            <p:nvPr/>
          </p:nvSpPr>
          <p:spPr bwMode="auto">
            <a:xfrm>
              <a:off x="4229" y="3567"/>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71" name="Rectangle 56">
              <a:extLst>
                <a:ext uri="{FF2B5EF4-FFF2-40B4-BE49-F238E27FC236}">
                  <a16:creationId xmlns:a16="http://schemas.microsoft.com/office/drawing/2014/main" id="{7E715776-B910-3D42-B7E0-EB987D79EBD3}"/>
                </a:ext>
              </a:extLst>
            </p:cNvPr>
            <p:cNvSpPr>
              <a:spLocks noChangeArrowheads="1"/>
            </p:cNvSpPr>
            <p:nvPr/>
          </p:nvSpPr>
          <p:spPr bwMode="auto">
            <a:xfrm>
              <a:off x="4371"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72" name="Rectangle 57">
              <a:extLst>
                <a:ext uri="{FF2B5EF4-FFF2-40B4-BE49-F238E27FC236}">
                  <a16:creationId xmlns:a16="http://schemas.microsoft.com/office/drawing/2014/main" id="{97C54260-B089-EC45-9DF8-6E2797114106}"/>
                </a:ext>
              </a:extLst>
            </p:cNvPr>
            <p:cNvSpPr>
              <a:spLocks noChangeArrowheads="1"/>
            </p:cNvSpPr>
            <p:nvPr/>
          </p:nvSpPr>
          <p:spPr bwMode="auto">
            <a:xfrm>
              <a:off x="4515" y="3554"/>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73" name="Rectangle 58">
              <a:extLst>
                <a:ext uri="{FF2B5EF4-FFF2-40B4-BE49-F238E27FC236}">
                  <a16:creationId xmlns:a16="http://schemas.microsoft.com/office/drawing/2014/main" id="{5B56F720-2FEF-0742-B950-4945E80B3217}"/>
                </a:ext>
              </a:extLst>
            </p:cNvPr>
            <p:cNvSpPr>
              <a:spLocks noChangeArrowheads="1"/>
            </p:cNvSpPr>
            <p:nvPr/>
          </p:nvSpPr>
          <p:spPr bwMode="auto">
            <a:xfrm>
              <a:off x="4565"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74" name="Rectangle 59">
              <a:extLst>
                <a:ext uri="{FF2B5EF4-FFF2-40B4-BE49-F238E27FC236}">
                  <a16:creationId xmlns:a16="http://schemas.microsoft.com/office/drawing/2014/main" id="{04643F80-0FE8-6544-A502-748753CF3560}"/>
                </a:ext>
              </a:extLst>
            </p:cNvPr>
            <p:cNvSpPr>
              <a:spLocks noChangeArrowheads="1"/>
            </p:cNvSpPr>
            <p:nvPr/>
          </p:nvSpPr>
          <p:spPr bwMode="auto">
            <a:xfrm>
              <a:off x="4757" y="3614"/>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75" name="Rectangle 60">
              <a:extLst>
                <a:ext uri="{FF2B5EF4-FFF2-40B4-BE49-F238E27FC236}">
                  <a16:creationId xmlns:a16="http://schemas.microsoft.com/office/drawing/2014/main" id="{B5C5FFDC-1C1D-D445-850A-272061EF4839}"/>
                </a:ext>
              </a:extLst>
            </p:cNvPr>
            <p:cNvSpPr>
              <a:spLocks noChangeArrowheads="1"/>
            </p:cNvSpPr>
            <p:nvPr/>
          </p:nvSpPr>
          <p:spPr bwMode="auto">
            <a:xfrm>
              <a:off x="4804"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76" name="Rectangle 61">
              <a:extLst>
                <a:ext uri="{FF2B5EF4-FFF2-40B4-BE49-F238E27FC236}">
                  <a16:creationId xmlns:a16="http://schemas.microsoft.com/office/drawing/2014/main" id="{7342A885-2C41-184D-B244-1AD402553918}"/>
                </a:ext>
              </a:extLst>
            </p:cNvPr>
            <p:cNvSpPr>
              <a:spLocks noChangeArrowheads="1"/>
            </p:cNvSpPr>
            <p:nvPr/>
          </p:nvSpPr>
          <p:spPr bwMode="auto">
            <a:xfrm>
              <a:off x="3605" y="366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77" name="Rectangle 62">
              <a:extLst>
                <a:ext uri="{FF2B5EF4-FFF2-40B4-BE49-F238E27FC236}">
                  <a16:creationId xmlns:a16="http://schemas.microsoft.com/office/drawing/2014/main" id="{DD1A1CD2-1C81-2D49-9402-FBC8FC4B795E}"/>
                </a:ext>
              </a:extLst>
            </p:cNvPr>
            <p:cNvSpPr>
              <a:spLocks noChangeArrowheads="1"/>
            </p:cNvSpPr>
            <p:nvPr/>
          </p:nvSpPr>
          <p:spPr bwMode="auto">
            <a:xfrm>
              <a:off x="3936" y="3798"/>
              <a:ext cx="3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grpSp>
      <p:grpSp>
        <p:nvGrpSpPr>
          <p:cNvPr id="9" name="Group 63">
            <a:extLst>
              <a:ext uri="{FF2B5EF4-FFF2-40B4-BE49-F238E27FC236}">
                <a16:creationId xmlns:a16="http://schemas.microsoft.com/office/drawing/2014/main" id="{60ACE1BA-FD71-D744-A789-B5A64D152BF8}"/>
              </a:ext>
            </a:extLst>
          </p:cNvPr>
          <p:cNvGrpSpPr>
            <a:grpSpLocks/>
          </p:cNvGrpSpPr>
          <p:nvPr/>
        </p:nvGrpSpPr>
        <p:grpSpPr bwMode="auto">
          <a:xfrm>
            <a:off x="7070725" y="2000250"/>
            <a:ext cx="1652588" cy="542925"/>
            <a:chOff x="3600" y="3554"/>
            <a:chExt cx="1680" cy="555"/>
          </a:xfrm>
        </p:grpSpPr>
        <p:sp>
          <p:nvSpPr>
            <p:cNvPr id="56354" name="Oval 64">
              <a:extLst>
                <a:ext uri="{FF2B5EF4-FFF2-40B4-BE49-F238E27FC236}">
                  <a16:creationId xmlns:a16="http://schemas.microsoft.com/office/drawing/2014/main" id="{3CDD138C-FB8A-7C43-97A0-C96D38E01F80}"/>
                </a:ext>
              </a:extLst>
            </p:cNvPr>
            <p:cNvSpPr>
              <a:spLocks noChangeArrowheads="1"/>
            </p:cNvSpPr>
            <p:nvPr/>
          </p:nvSpPr>
          <p:spPr bwMode="auto">
            <a:xfrm>
              <a:off x="3600" y="3600"/>
              <a:ext cx="1680" cy="480"/>
            </a:xfrm>
            <a:prstGeom prst="ellipse">
              <a:avLst/>
            </a:prstGeom>
            <a:solidFill>
              <a:srgbClr val="80FF00"/>
            </a:solidFill>
            <a:ln w="38100">
              <a:solidFill>
                <a:srgbClr val="04A40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6355" name="Rectangle 65">
              <a:extLst>
                <a:ext uri="{FF2B5EF4-FFF2-40B4-BE49-F238E27FC236}">
                  <a16:creationId xmlns:a16="http://schemas.microsoft.com/office/drawing/2014/main" id="{E248366E-084E-D844-858C-C3E2FAE0CB6E}"/>
                </a:ext>
              </a:extLst>
            </p:cNvPr>
            <p:cNvSpPr>
              <a:spLocks noChangeArrowheads="1"/>
            </p:cNvSpPr>
            <p:nvPr/>
          </p:nvSpPr>
          <p:spPr bwMode="auto">
            <a:xfrm>
              <a:off x="3844" y="3661"/>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56" name="Rectangle 66">
              <a:extLst>
                <a:ext uri="{FF2B5EF4-FFF2-40B4-BE49-F238E27FC236}">
                  <a16:creationId xmlns:a16="http://schemas.microsoft.com/office/drawing/2014/main" id="{BE1A3EC3-C762-174D-8947-C0F41BF5D456}"/>
                </a:ext>
              </a:extLst>
            </p:cNvPr>
            <p:cNvSpPr>
              <a:spLocks noChangeArrowheads="1"/>
            </p:cNvSpPr>
            <p:nvPr/>
          </p:nvSpPr>
          <p:spPr bwMode="auto">
            <a:xfrm>
              <a:off x="4036" y="3614"/>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57" name="Rectangle 67">
              <a:extLst>
                <a:ext uri="{FF2B5EF4-FFF2-40B4-BE49-F238E27FC236}">
                  <a16:creationId xmlns:a16="http://schemas.microsoft.com/office/drawing/2014/main" id="{6984EB01-8660-E249-B3B4-A2EF262A1015}"/>
                </a:ext>
              </a:extLst>
            </p:cNvPr>
            <p:cNvSpPr>
              <a:spLocks noChangeArrowheads="1"/>
            </p:cNvSpPr>
            <p:nvPr/>
          </p:nvSpPr>
          <p:spPr bwMode="auto">
            <a:xfrm>
              <a:off x="4133" y="3757"/>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58" name="Rectangle 68">
              <a:extLst>
                <a:ext uri="{FF2B5EF4-FFF2-40B4-BE49-F238E27FC236}">
                  <a16:creationId xmlns:a16="http://schemas.microsoft.com/office/drawing/2014/main" id="{75F61672-48D1-C443-9E43-65CCD72D5515}"/>
                </a:ext>
              </a:extLst>
            </p:cNvPr>
            <p:cNvSpPr>
              <a:spLocks noChangeArrowheads="1"/>
            </p:cNvSpPr>
            <p:nvPr/>
          </p:nvSpPr>
          <p:spPr bwMode="auto">
            <a:xfrm>
              <a:off x="4229" y="3567"/>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59" name="Rectangle 69">
              <a:extLst>
                <a:ext uri="{FF2B5EF4-FFF2-40B4-BE49-F238E27FC236}">
                  <a16:creationId xmlns:a16="http://schemas.microsoft.com/office/drawing/2014/main" id="{359AF09D-3F98-6A47-869B-AB85D8F203D6}"/>
                </a:ext>
              </a:extLst>
            </p:cNvPr>
            <p:cNvSpPr>
              <a:spLocks noChangeArrowheads="1"/>
            </p:cNvSpPr>
            <p:nvPr/>
          </p:nvSpPr>
          <p:spPr bwMode="auto">
            <a:xfrm>
              <a:off x="4371"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60" name="Rectangle 70">
              <a:extLst>
                <a:ext uri="{FF2B5EF4-FFF2-40B4-BE49-F238E27FC236}">
                  <a16:creationId xmlns:a16="http://schemas.microsoft.com/office/drawing/2014/main" id="{F77034AD-5D90-D547-9557-C8589A5B0203}"/>
                </a:ext>
              </a:extLst>
            </p:cNvPr>
            <p:cNvSpPr>
              <a:spLocks noChangeArrowheads="1"/>
            </p:cNvSpPr>
            <p:nvPr/>
          </p:nvSpPr>
          <p:spPr bwMode="auto">
            <a:xfrm>
              <a:off x="4515" y="3554"/>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61" name="Rectangle 71">
              <a:extLst>
                <a:ext uri="{FF2B5EF4-FFF2-40B4-BE49-F238E27FC236}">
                  <a16:creationId xmlns:a16="http://schemas.microsoft.com/office/drawing/2014/main" id="{B669B935-B00C-854E-900B-A0A82B8DB02E}"/>
                </a:ext>
              </a:extLst>
            </p:cNvPr>
            <p:cNvSpPr>
              <a:spLocks noChangeArrowheads="1"/>
            </p:cNvSpPr>
            <p:nvPr/>
          </p:nvSpPr>
          <p:spPr bwMode="auto">
            <a:xfrm>
              <a:off x="4565"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62" name="Rectangle 72">
              <a:extLst>
                <a:ext uri="{FF2B5EF4-FFF2-40B4-BE49-F238E27FC236}">
                  <a16:creationId xmlns:a16="http://schemas.microsoft.com/office/drawing/2014/main" id="{636DD20F-73A7-2F48-B57E-1A9AAF1F9ACB}"/>
                </a:ext>
              </a:extLst>
            </p:cNvPr>
            <p:cNvSpPr>
              <a:spLocks noChangeArrowheads="1"/>
            </p:cNvSpPr>
            <p:nvPr/>
          </p:nvSpPr>
          <p:spPr bwMode="auto">
            <a:xfrm>
              <a:off x="4757" y="3614"/>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63" name="Rectangle 73">
              <a:extLst>
                <a:ext uri="{FF2B5EF4-FFF2-40B4-BE49-F238E27FC236}">
                  <a16:creationId xmlns:a16="http://schemas.microsoft.com/office/drawing/2014/main" id="{9B790A2C-47D5-B04A-BA93-A6461A5DA5C9}"/>
                </a:ext>
              </a:extLst>
            </p:cNvPr>
            <p:cNvSpPr>
              <a:spLocks noChangeArrowheads="1"/>
            </p:cNvSpPr>
            <p:nvPr/>
          </p:nvSpPr>
          <p:spPr bwMode="auto">
            <a:xfrm>
              <a:off x="4804"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64" name="Rectangle 74">
              <a:extLst>
                <a:ext uri="{FF2B5EF4-FFF2-40B4-BE49-F238E27FC236}">
                  <a16:creationId xmlns:a16="http://schemas.microsoft.com/office/drawing/2014/main" id="{381D951A-DCDA-7144-B864-744E9199EC6E}"/>
                </a:ext>
              </a:extLst>
            </p:cNvPr>
            <p:cNvSpPr>
              <a:spLocks noChangeArrowheads="1"/>
            </p:cNvSpPr>
            <p:nvPr/>
          </p:nvSpPr>
          <p:spPr bwMode="auto">
            <a:xfrm>
              <a:off x="3605" y="366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56365" name="Rectangle 75">
              <a:extLst>
                <a:ext uri="{FF2B5EF4-FFF2-40B4-BE49-F238E27FC236}">
                  <a16:creationId xmlns:a16="http://schemas.microsoft.com/office/drawing/2014/main" id="{AFA8E12C-DE8C-B84B-BC69-DCC797B38609}"/>
                </a:ext>
              </a:extLst>
            </p:cNvPr>
            <p:cNvSpPr>
              <a:spLocks noChangeArrowheads="1"/>
            </p:cNvSpPr>
            <p:nvPr/>
          </p:nvSpPr>
          <p:spPr bwMode="auto">
            <a:xfrm>
              <a:off x="3936" y="3798"/>
              <a:ext cx="3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grpSp>
      <p:grpSp>
        <p:nvGrpSpPr>
          <p:cNvPr id="10" name="Group 76">
            <a:extLst>
              <a:ext uri="{FF2B5EF4-FFF2-40B4-BE49-F238E27FC236}">
                <a16:creationId xmlns:a16="http://schemas.microsoft.com/office/drawing/2014/main" id="{CFFB53CE-A1E9-024E-BA5A-BFD9A858A9D1}"/>
              </a:ext>
            </a:extLst>
          </p:cNvPr>
          <p:cNvGrpSpPr>
            <a:grpSpLocks/>
          </p:cNvGrpSpPr>
          <p:nvPr/>
        </p:nvGrpSpPr>
        <p:grpSpPr bwMode="auto">
          <a:xfrm rot="-9786246">
            <a:off x="7215188" y="2287588"/>
            <a:ext cx="220662" cy="331787"/>
            <a:chOff x="450" y="1775"/>
            <a:chExt cx="161" cy="289"/>
          </a:xfrm>
        </p:grpSpPr>
        <p:sp>
          <p:nvSpPr>
            <p:cNvPr id="56352" name="AutoShape 77">
              <a:extLst>
                <a:ext uri="{FF2B5EF4-FFF2-40B4-BE49-F238E27FC236}">
                  <a16:creationId xmlns:a16="http://schemas.microsoft.com/office/drawing/2014/main" id="{24A1A7AD-B53D-6741-8DD5-1F4FAF902D24}"/>
                </a:ext>
              </a:extLst>
            </p:cNvPr>
            <p:cNvSpPr>
              <a:spLocks noChangeArrowheads="1"/>
            </p:cNvSpPr>
            <p:nvPr/>
          </p:nvSpPr>
          <p:spPr bwMode="auto">
            <a:xfrm>
              <a:off x="493" y="1876"/>
              <a:ext cx="74" cy="188"/>
            </a:xfrm>
            <a:prstGeom prst="can">
              <a:avLst>
                <a:gd name="adj" fmla="val 63514"/>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6353" name="Oval 78">
              <a:extLst>
                <a:ext uri="{FF2B5EF4-FFF2-40B4-BE49-F238E27FC236}">
                  <a16:creationId xmlns:a16="http://schemas.microsoft.com/office/drawing/2014/main" id="{569DC619-441D-EC4F-AED7-3B75BB072B23}"/>
                </a:ext>
              </a:extLst>
            </p:cNvPr>
            <p:cNvSpPr>
              <a:spLocks noChangeArrowheads="1"/>
            </p:cNvSpPr>
            <p:nvPr/>
          </p:nvSpPr>
          <p:spPr bwMode="auto">
            <a:xfrm>
              <a:off x="450" y="1775"/>
              <a:ext cx="161" cy="161"/>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487503" name="Freeform 79">
            <a:extLst>
              <a:ext uri="{FF2B5EF4-FFF2-40B4-BE49-F238E27FC236}">
                <a16:creationId xmlns:a16="http://schemas.microsoft.com/office/drawing/2014/main" id="{EC961060-9158-8E49-8A1E-F5552ED1B805}"/>
              </a:ext>
            </a:extLst>
          </p:cNvPr>
          <p:cNvSpPr>
            <a:spLocks/>
          </p:cNvSpPr>
          <p:nvPr/>
        </p:nvSpPr>
        <p:spPr bwMode="auto">
          <a:xfrm>
            <a:off x="6791325" y="2230438"/>
            <a:ext cx="601663" cy="466725"/>
          </a:xfrm>
          <a:custGeom>
            <a:avLst/>
            <a:gdLst>
              <a:gd name="T0" fmla="*/ 383 w 383"/>
              <a:gd name="T1" fmla="*/ 0 h 438"/>
              <a:gd name="T2" fmla="*/ 249 w 383"/>
              <a:gd name="T3" fmla="*/ 396 h 438"/>
              <a:gd name="T4" fmla="*/ 0 w 383"/>
              <a:gd name="T5" fmla="*/ 255 h 438"/>
              <a:gd name="T6" fmla="*/ 0 60000 65536"/>
              <a:gd name="T7" fmla="*/ 0 60000 65536"/>
              <a:gd name="T8" fmla="*/ 0 60000 65536"/>
              <a:gd name="T9" fmla="*/ 0 w 383"/>
              <a:gd name="T10" fmla="*/ 0 h 438"/>
              <a:gd name="T11" fmla="*/ 383 w 383"/>
              <a:gd name="T12" fmla="*/ 438 h 438"/>
            </a:gdLst>
            <a:ahLst/>
            <a:cxnLst>
              <a:cxn ang="T6">
                <a:pos x="T0" y="T1"/>
              </a:cxn>
              <a:cxn ang="T7">
                <a:pos x="T2" y="T3"/>
              </a:cxn>
              <a:cxn ang="T8">
                <a:pos x="T4" y="T5"/>
              </a:cxn>
            </a:cxnLst>
            <a:rect l="T9" t="T10" r="T11" b="T12"/>
            <a:pathLst>
              <a:path w="383" h="438">
                <a:moveTo>
                  <a:pt x="383" y="0"/>
                </a:moveTo>
                <a:cubicBezTo>
                  <a:pt x="348" y="177"/>
                  <a:pt x="313" y="354"/>
                  <a:pt x="249" y="396"/>
                </a:cubicBezTo>
                <a:cubicBezTo>
                  <a:pt x="185" y="438"/>
                  <a:pt x="92" y="346"/>
                  <a:pt x="0" y="255"/>
                </a:cubicBezTo>
              </a:path>
            </a:pathLst>
          </a:custGeom>
          <a:noFill/>
          <a:ln w="28575">
            <a:solidFill>
              <a:srgbClr val="000000"/>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87504" name="AutoShape 80">
            <a:extLst>
              <a:ext uri="{FF2B5EF4-FFF2-40B4-BE49-F238E27FC236}">
                <a16:creationId xmlns:a16="http://schemas.microsoft.com/office/drawing/2014/main" id="{00F69FA5-49F7-F546-80D2-74FC57FEABB6}"/>
              </a:ext>
            </a:extLst>
          </p:cNvPr>
          <p:cNvSpPr>
            <a:spLocks noChangeArrowheads="1"/>
          </p:cNvSpPr>
          <p:nvPr/>
        </p:nvSpPr>
        <p:spPr bwMode="auto">
          <a:xfrm>
            <a:off x="6232525" y="2168525"/>
            <a:ext cx="661988" cy="433388"/>
          </a:xfrm>
          <a:prstGeom prst="irregularSeal1">
            <a:avLst/>
          </a:prstGeom>
          <a:solidFill>
            <a:srgbClr val="CC0000"/>
          </a:solidFill>
          <a:ln w="190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FFEA18"/>
                </a:solidFill>
              </a:rPr>
              <a:t>ATP</a:t>
            </a:r>
            <a:endParaRPr lang="en-US" altLang="en-US" b="1">
              <a:solidFill>
                <a:schemeClr val="tx2"/>
              </a:solidFill>
            </a:endParaRPr>
          </a:p>
        </p:txBody>
      </p:sp>
      <p:sp>
        <p:nvSpPr>
          <p:cNvPr id="487505" name="AutoShape 81">
            <a:extLst>
              <a:ext uri="{FF2B5EF4-FFF2-40B4-BE49-F238E27FC236}">
                <a16:creationId xmlns:a16="http://schemas.microsoft.com/office/drawing/2014/main" id="{44D88A10-B4DB-5D43-ADE2-B70DC31327B0}"/>
              </a:ext>
            </a:extLst>
          </p:cNvPr>
          <p:cNvSpPr>
            <a:spLocks noChangeArrowheads="1"/>
          </p:cNvSpPr>
          <p:nvPr/>
        </p:nvSpPr>
        <p:spPr bwMode="auto">
          <a:xfrm>
            <a:off x="8012113" y="1368425"/>
            <a:ext cx="1035050" cy="306388"/>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thylakoid</a:t>
            </a:r>
            <a:endParaRPr lang="en-US" altLang="en-US" sz="1800" b="1"/>
          </a:p>
        </p:txBody>
      </p:sp>
      <p:sp>
        <p:nvSpPr>
          <p:cNvPr id="487506" name="AutoShape 82">
            <a:extLst>
              <a:ext uri="{FF2B5EF4-FFF2-40B4-BE49-F238E27FC236}">
                <a16:creationId xmlns:a16="http://schemas.microsoft.com/office/drawing/2014/main" id="{CE2FB560-0232-964E-A56D-EFF8C44B1978}"/>
              </a:ext>
            </a:extLst>
          </p:cNvPr>
          <p:cNvSpPr>
            <a:spLocks noChangeArrowheads="1"/>
          </p:cNvSpPr>
          <p:nvPr/>
        </p:nvSpPr>
        <p:spPr bwMode="auto">
          <a:xfrm>
            <a:off x="5040313" y="1431925"/>
            <a:ext cx="1263650" cy="306388"/>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chloroplast</a:t>
            </a:r>
            <a:endParaRPr lang="en-US" altLang="en-US" sz="1800" b="1"/>
          </a:p>
        </p:txBody>
      </p:sp>
      <p:grpSp>
        <p:nvGrpSpPr>
          <p:cNvPr id="11" name="Group 83">
            <a:extLst>
              <a:ext uri="{FF2B5EF4-FFF2-40B4-BE49-F238E27FC236}">
                <a16:creationId xmlns:a16="http://schemas.microsoft.com/office/drawing/2014/main" id="{9EDC73C1-325F-DC4A-91A3-1B482ED6B962}"/>
              </a:ext>
            </a:extLst>
          </p:cNvPr>
          <p:cNvGrpSpPr>
            <a:grpSpLocks/>
          </p:cNvGrpSpPr>
          <p:nvPr/>
        </p:nvGrpSpPr>
        <p:grpSpPr bwMode="auto">
          <a:xfrm rot="-9786246">
            <a:off x="7170738" y="1770063"/>
            <a:ext cx="220662" cy="331787"/>
            <a:chOff x="450" y="1775"/>
            <a:chExt cx="161" cy="289"/>
          </a:xfrm>
        </p:grpSpPr>
        <p:sp>
          <p:nvSpPr>
            <p:cNvPr id="56350" name="AutoShape 84">
              <a:extLst>
                <a:ext uri="{FF2B5EF4-FFF2-40B4-BE49-F238E27FC236}">
                  <a16:creationId xmlns:a16="http://schemas.microsoft.com/office/drawing/2014/main" id="{3DB11F64-0DBE-CB41-B0F7-7A7FAEB0C4EA}"/>
                </a:ext>
              </a:extLst>
            </p:cNvPr>
            <p:cNvSpPr>
              <a:spLocks noChangeArrowheads="1"/>
            </p:cNvSpPr>
            <p:nvPr/>
          </p:nvSpPr>
          <p:spPr bwMode="auto">
            <a:xfrm>
              <a:off x="493" y="1876"/>
              <a:ext cx="74" cy="188"/>
            </a:xfrm>
            <a:prstGeom prst="can">
              <a:avLst>
                <a:gd name="adj" fmla="val 63514"/>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6351" name="Oval 85">
              <a:extLst>
                <a:ext uri="{FF2B5EF4-FFF2-40B4-BE49-F238E27FC236}">
                  <a16:creationId xmlns:a16="http://schemas.microsoft.com/office/drawing/2014/main" id="{C71EF0B1-4A3E-3947-A53C-57B8229DA6D6}"/>
                </a:ext>
              </a:extLst>
            </p:cNvPr>
            <p:cNvSpPr>
              <a:spLocks noChangeArrowheads="1"/>
            </p:cNvSpPr>
            <p:nvPr/>
          </p:nvSpPr>
          <p:spPr bwMode="auto">
            <a:xfrm>
              <a:off x="450" y="1775"/>
              <a:ext cx="161" cy="161"/>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487510" name="Freeform 86">
            <a:extLst>
              <a:ext uri="{FF2B5EF4-FFF2-40B4-BE49-F238E27FC236}">
                <a16:creationId xmlns:a16="http://schemas.microsoft.com/office/drawing/2014/main" id="{3BC9FE90-FA86-E14B-9B12-D72F570DE1C3}"/>
              </a:ext>
            </a:extLst>
          </p:cNvPr>
          <p:cNvSpPr>
            <a:spLocks/>
          </p:cNvSpPr>
          <p:nvPr/>
        </p:nvSpPr>
        <p:spPr bwMode="auto">
          <a:xfrm>
            <a:off x="6753225" y="1751013"/>
            <a:ext cx="601663" cy="466725"/>
          </a:xfrm>
          <a:custGeom>
            <a:avLst/>
            <a:gdLst>
              <a:gd name="T0" fmla="*/ 383 w 383"/>
              <a:gd name="T1" fmla="*/ 0 h 438"/>
              <a:gd name="T2" fmla="*/ 249 w 383"/>
              <a:gd name="T3" fmla="*/ 396 h 438"/>
              <a:gd name="T4" fmla="*/ 0 w 383"/>
              <a:gd name="T5" fmla="*/ 255 h 438"/>
              <a:gd name="T6" fmla="*/ 0 60000 65536"/>
              <a:gd name="T7" fmla="*/ 0 60000 65536"/>
              <a:gd name="T8" fmla="*/ 0 60000 65536"/>
              <a:gd name="T9" fmla="*/ 0 w 383"/>
              <a:gd name="T10" fmla="*/ 0 h 438"/>
              <a:gd name="T11" fmla="*/ 383 w 383"/>
              <a:gd name="T12" fmla="*/ 438 h 438"/>
            </a:gdLst>
            <a:ahLst/>
            <a:cxnLst>
              <a:cxn ang="T6">
                <a:pos x="T0" y="T1"/>
              </a:cxn>
              <a:cxn ang="T7">
                <a:pos x="T2" y="T3"/>
              </a:cxn>
              <a:cxn ang="T8">
                <a:pos x="T4" y="T5"/>
              </a:cxn>
            </a:cxnLst>
            <a:rect l="T9" t="T10" r="T11" b="T12"/>
            <a:pathLst>
              <a:path w="383" h="438">
                <a:moveTo>
                  <a:pt x="383" y="0"/>
                </a:moveTo>
                <a:cubicBezTo>
                  <a:pt x="348" y="177"/>
                  <a:pt x="313" y="354"/>
                  <a:pt x="249" y="396"/>
                </a:cubicBezTo>
                <a:cubicBezTo>
                  <a:pt x="185" y="438"/>
                  <a:pt x="92" y="346"/>
                  <a:pt x="0" y="255"/>
                </a:cubicBezTo>
              </a:path>
            </a:pathLst>
          </a:custGeom>
          <a:noFill/>
          <a:ln w="28575">
            <a:solidFill>
              <a:srgbClr val="000000"/>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6347" name="AutoShape 87">
            <a:extLst>
              <a:ext uri="{FF2B5EF4-FFF2-40B4-BE49-F238E27FC236}">
                <a16:creationId xmlns:a16="http://schemas.microsoft.com/office/drawing/2014/main" id="{5A3D2D9E-0993-7741-9CE3-4B9BA1723257}"/>
              </a:ext>
            </a:extLst>
          </p:cNvPr>
          <p:cNvSpPr>
            <a:spLocks noChangeArrowheads="1"/>
          </p:cNvSpPr>
          <p:nvPr/>
        </p:nvSpPr>
        <p:spPr bwMode="auto">
          <a:xfrm>
            <a:off x="1900238" y="5972175"/>
            <a:ext cx="1549400" cy="763588"/>
          </a:xfrm>
          <a:prstGeom prst="roundRect">
            <a:avLst>
              <a:gd name="adj" fmla="val 16667"/>
            </a:avLst>
          </a:prstGeom>
          <a:solidFill>
            <a:srgbClr val="CCFF66"/>
          </a:solidFill>
          <a:ln w="28575">
            <a:solidFill>
              <a:srgbClr val="80FF00"/>
            </a:solidFill>
            <a:round/>
            <a:headEnd/>
            <a:tailEnd/>
          </a:ln>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chemeClr val="tx1"/>
              </a:buClr>
              <a:buSzPct val="60000"/>
            </a:pPr>
            <a:r>
              <a:rPr lang="en-US" altLang="en-US" sz="1600" b="1">
                <a:solidFill>
                  <a:srgbClr val="000000"/>
                </a:solidFill>
              </a:rPr>
              <a:t>Photosystem II</a:t>
            </a:r>
            <a:br>
              <a:rPr lang="en-US" altLang="en-US" sz="1600" b="1">
                <a:solidFill>
                  <a:srgbClr val="000000"/>
                </a:solidFill>
              </a:rPr>
            </a:br>
            <a:r>
              <a:rPr lang="en-US" altLang="en-US" sz="1600" b="1">
                <a:solidFill>
                  <a:srgbClr val="000000"/>
                </a:solidFill>
              </a:rPr>
              <a:t>P680</a:t>
            </a:r>
            <a:br>
              <a:rPr lang="en-US" altLang="en-US" sz="1600" b="1">
                <a:solidFill>
                  <a:srgbClr val="000000"/>
                </a:solidFill>
              </a:rPr>
            </a:br>
            <a:r>
              <a:rPr lang="en-US" altLang="en-US" sz="1600" b="1">
                <a:solidFill>
                  <a:srgbClr val="000000"/>
                </a:solidFill>
              </a:rPr>
              <a:t> chlorophyll a</a:t>
            </a:r>
          </a:p>
        </p:txBody>
      </p:sp>
      <p:sp>
        <p:nvSpPr>
          <p:cNvPr id="487512" name="AutoShape 88">
            <a:extLst>
              <a:ext uri="{FF2B5EF4-FFF2-40B4-BE49-F238E27FC236}">
                <a16:creationId xmlns:a16="http://schemas.microsoft.com/office/drawing/2014/main" id="{C9A3523D-7EAD-ED47-9CC8-19C82F53F5A5}"/>
              </a:ext>
            </a:extLst>
          </p:cNvPr>
          <p:cNvSpPr>
            <a:spLocks noChangeArrowheads="1"/>
          </p:cNvSpPr>
          <p:nvPr/>
        </p:nvSpPr>
        <p:spPr bwMode="auto">
          <a:xfrm>
            <a:off x="4981575" y="341313"/>
            <a:ext cx="4130675" cy="566737"/>
          </a:xfrm>
          <a:prstGeom prst="roundRect">
            <a:avLst>
              <a:gd name="adj" fmla="val 16667"/>
            </a:avLst>
          </a:prstGeom>
          <a:solidFill>
            <a:srgbClr val="8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ETC of Photosynthesis</a:t>
            </a:r>
            <a:endParaRPr lang="en-US" altLang="en-US" sz="3600" b="1">
              <a:solidFill>
                <a:srgbClr val="000000"/>
              </a:solidFill>
            </a:endParaRPr>
          </a:p>
        </p:txBody>
      </p:sp>
      <p:sp>
        <p:nvSpPr>
          <p:cNvPr id="487513" name="AutoShape 89">
            <a:extLst>
              <a:ext uri="{FF2B5EF4-FFF2-40B4-BE49-F238E27FC236}">
                <a16:creationId xmlns:a16="http://schemas.microsoft.com/office/drawing/2014/main" id="{4AEEBA6A-82FD-A242-A753-8DDCC4CBB0E7}"/>
              </a:ext>
            </a:extLst>
          </p:cNvPr>
          <p:cNvSpPr>
            <a:spLocks noChangeArrowheads="1"/>
          </p:cNvSpPr>
          <p:nvPr/>
        </p:nvSpPr>
        <p:spPr bwMode="auto">
          <a:xfrm>
            <a:off x="6167438" y="4321175"/>
            <a:ext cx="1127125" cy="738188"/>
          </a:xfrm>
          <a:prstGeom prst="irregularSeal1">
            <a:avLst/>
          </a:prstGeom>
          <a:solidFill>
            <a:srgbClr val="CC0000"/>
          </a:solidFill>
          <a:ln w="190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FFEA18"/>
                </a:solidFill>
              </a:rPr>
              <a:t>ATP</a:t>
            </a:r>
            <a:endParaRPr lang="en-US" altLang="en-US" b="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7512"/>
                                        </p:tgtEl>
                                        <p:attrNameLst>
                                          <p:attrName>style.visibility</p:attrName>
                                        </p:attrNameLst>
                                      </p:cBhvr>
                                      <p:to>
                                        <p:strVal val="visible"/>
                                      </p:to>
                                    </p:set>
                                    <p:animEffect transition="in" filter="wipe(left)">
                                      <p:cBhvr>
                                        <p:cTn id="7" dur="500"/>
                                        <p:tgtEl>
                                          <p:spTgt spid="48751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87440"/>
                                        </p:tgtEl>
                                        <p:attrNameLst>
                                          <p:attrName>style.visibility</p:attrName>
                                        </p:attrNameLst>
                                      </p:cBhvr>
                                      <p:to>
                                        <p:strVal val="visible"/>
                                      </p:to>
                                    </p:set>
                                    <p:animEffect transition="in" filter="wipe(left)">
                                      <p:cBhvr>
                                        <p:cTn id="25" dur="500"/>
                                        <p:tgtEl>
                                          <p:spTgt spid="487440"/>
                                        </p:tgtEl>
                                      </p:cBhvr>
                                    </p:animEffect>
                                  </p:childTnLst>
                                  <p:subTnLst>
                                    <p:audio>
                                      <p:cMediaNode>
                                        <p:cTn display="0" masterRel="sameClick">
                                          <p:stCondLst>
                                            <p:cond evt="begin" delay="0">
                                              <p:tn val="23"/>
                                            </p:cond>
                                          </p:stCondLst>
                                          <p:endCondLst>
                                            <p:cond evt="onStopAudio" delay="0">
                                              <p:tgtEl>
                                                <p:sldTgt/>
                                              </p:tgtEl>
                                            </p:cond>
                                          </p:endCondLst>
                                        </p:cTn>
                                        <p:tgtEl>
                                          <p:sndTgt r:embed="rId4" name="Pencil Check"/>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500"/>
                                        <p:tgtEl>
                                          <p:spTgt spid="2"/>
                                        </p:tgtEl>
                                      </p:cBhvr>
                                    </p:animEffect>
                                  </p:childTnLst>
                                  <p:subTnLst>
                                    <p:audio>
                                      <p:cMediaNode>
                                        <p:cTn display="0" masterRel="sameClick">
                                          <p:stCondLst>
                                            <p:cond evt="begin" delay="0">
                                              <p:tn val="28"/>
                                            </p:cond>
                                          </p:stCondLst>
                                          <p:endCondLst>
                                            <p:cond evt="onStopAudio" delay="0">
                                              <p:tgtEl>
                                                <p:sldTgt/>
                                              </p:tgtEl>
                                            </p:cond>
                                          </p:endCondLst>
                                        </p:cTn>
                                        <p:tgtEl>
                                          <p:sndTgt r:embed="rId5" name="Arrow"/>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5" name="Arrow"/>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87441"/>
                                        </p:tgtEl>
                                        <p:attrNameLst>
                                          <p:attrName>style.visibility</p:attrName>
                                        </p:attrNameLst>
                                      </p:cBhvr>
                                      <p:to>
                                        <p:strVal val="visible"/>
                                      </p:to>
                                    </p:set>
                                    <p:animEffect transition="in" filter="wipe(left)">
                                      <p:cBhvr>
                                        <p:cTn id="40" dur="500"/>
                                        <p:tgtEl>
                                          <p:spTgt spid="487441"/>
                                        </p:tgtEl>
                                      </p:cBhvr>
                                    </p:animEffect>
                                  </p:childTnLst>
                                  <p:subTnLst>
                                    <p:audio>
                                      <p:cMediaNode>
                                        <p:cTn display="0" masterRel="sameClick">
                                          <p:stCondLst>
                                            <p:cond evt="begin" delay="0">
                                              <p:tn val="38"/>
                                            </p:cond>
                                          </p:stCondLst>
                                          <p:endCondLst>
                                            <p:cond evt="onStopAudio" delay="0">
                                              <p:tgtEl>
                                                <p:sldTgt/>
                                              </p:tgtEl>
                                            </p:cond>
                                          </p:endCondLst>
                                        </p:cTn>
                                        <p:tgtEl>
                                          <p:sndTgt r:embed="rId4" name="Pencil Check"/>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subTnLst>
                                    <p:audio>
                                      <p:cMediaNode>
                                        <p:cTn display="0" masterRel="sameClick">
                                          <p:stCondLst>
                                            <p:cond evt="begin" delay="0">
                                              <p:tn val="43"/>
                                            </p:cond>
                                          </p:stCondLst>
                                          <p:endCondLst>
                                            <p:cond evt="onStopAudio" delay="0">
                                              <p:tgtEl>
                                                <p:sldTgt/>
                                              </p:tgtEl>
                                            </p:cond>
                                          </p:endCondLst>
                                        </p:cTn>
                                        <p:tgtEl>
                                          <p:sndTgt r:embed="rId6" name="Vibro Up"/>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487466"/>
                                        </p:tgtEl>
                                        <p:attrNameLst>
                                          <p:attrName>style.visibility</p:attrName>
                                        </p:attrNameLst>
                                      </p:cBhvr>
                                      <p:to>
                                        <p:strVal val="visible"/>
                                      </p:to>
                                    </p:set>
                                    <p:animEffect transition="in" filter="circle(out)">
                                      <p:cBhvr>
                                        <p:cTn id="50" dur="1000"/>
                                        <p:tgtEl>
                                          <p:spTgt spid="487466"/>
                                        </p:tgtEl>
                                      </p:cBhvr>
                                    </p:animEffect>
                                  </p:childTnLst>
                                  <p:subTnLst>
                                    <p:audio>
                                      <p:cMediaNode>
                                        <p:cTn display="0" masterRel="sameClick">
                                          <p:stCondLst>
                                            <p:cond evt="begin" delay="0">
                                              <p:tn val="48"/>
                                            </p:cond>
                                          </p:stCondLst>
                                          <p:endCondLst>
                                            <p:cond evt="onStopAudio" delay="0">
                                              <p:tgtEl>
                                                <p:sldTgt/>
                                              </p:tgtEl>
                                            </p:cond>
                                          </p:endCondLst>
                                        </p:cTn>
                                        <p:tgtEl>
                                          <p:sndTgt r:embed="rId7" name="Explosion"/>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87473"/>
                                        </p:tgtEl>
                                        <p:attrNameLst>
                                          <p:attrName>style.visibility</p:attrName>
                                        </p:attrNameLst>
                                      </p:cBhvr>
                                      <p:to>
                                        <p:strVal val="visible"/>
                                      </p:to>
                                    </p:set>
                                    <p:animEffect transition="in" filter="wipe(left)">
                                      <p:cBhvr>
                                        <p:cTn id="55" dur="500"/>
                                        <p:tgtEl>
                                          <p:spTgt spid="487473"/>
                                        </p:tgtEl>
                                      </p:cBhvr>
                                    </p:animEffect>
                                  </p:childTnLst>
                                  <p:subTnLst>
                                    <p:audio>
                                      <p:cMediaNode>
                                        <p:cTn display="0" masterRel="sameClick">
                                          <p:stCondLst>
                                            <p:cond evt="begin" delay="0">
                                              <p:tn val="53"/>
                                            </p:cond>
                                          </p:stCondLst>
                                          <p:endCondLst>
                                            <p:cond evt="onStopAudio" delay="0">
                                              <p:tgtEl>
                                                <p:sldTgt/>
                                              </p:tgtEl>
                                            </p:cond>
                                          </p:endCondLst>
                                        </p:cTn>
                                        <p:tgtEl>
                                          <p:sndTgt r:embed="rId6" name="Vibro Up"/>
                                        </p:tgtEl>
                                      </p:cMediaNode>
                                    </p:audio>
                                  </p:subTnLst>
                                </p:cTn>
                              </p:par>
                              <p:par>
                                <p:cTn id="56" presetID="22" presetClass="entr" presetSubtype="8" fill="hold" grpId="0" nodeType="withEffect">
                                  <p:stCondLst>
                                    <p:cond delay="0"/>
                                  </p:stCondLst>
                                  <p:childTnLst>
                                    <p:set>
                                      <p:cBhvr>
                                        <p:cTn id="57" dur="1" fill="hold">
                                          <p:stCondLst>
                                            <p:cond delay="0"/>
                                          </p:stCondLst>
                                        </p:cTn>
                                        <p:tgtEl>
                                          <p:spTgt spid="487506"/>
                                        </p:tgtEl>
                                        <p:attrNameLst>
                                          <p:attrName>style.visibility</p:attrName>
                                        </p:attrNameLst>
                                      </p:cBhvr>
                                      <p:to>
                                        <p:strVal val="visible"/>
                                      </p:to>
                                    </p:set>
                                    <p:animEffect transition="in" filter="wipe(left)">
                                      <p:cBhvr>
                                        <p:cTn id="58" dur="500"/>
                                        <p:tgtEl>
                                          <p:spTgt spid="487506"/>
                                        </p:tgtEl>
                                      </p:cBhvr>
                                    </p:animEffect>
                                  </p:childTnLst>
                                  <p:subTnLst>
                                    <p:audio>
                                      <p:cMediaNode>
                                        <p:cTn display="0" masterRel="sameClick">
                                          <p:stCondLst>
                                            <p:cond evt="begin" delay="0">
                                              <p:tn val="56"/>
                                            </p:cond>
                                          </p:stCondLst>
                                          <p:endCondLst>
                                            <p:cond evt="onStopAudio" delay="0">
                                              <p:tgtEl>
                                                <p:sldTgt/>
                                              </p:tgtEl>
                                            </p:cond>
                                          </p:endCondLst>
                                        </p:cTn>
                                        <p:tgtEl>
                                          <p:sndTgt r:embed="rId2" name="Whoosh"/>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4" name="Pencil Check"/>
                                        </p:tgtEl>
                                      </p:cMediaNode>
                                    </p:audio>
                                  </p:subTnLst>
                                </p:cTn>
                              </p:par>
                              <p:par>
                                <p:cTn id="64" presetID="22" presetClass="entr" presetSubtype="8" fill="hold" grpId="0" nodeType="withEffect">
                                  <p:stCondLst>
                                    <p:cond delay="0"/>
                                  </p:stCondLst>
                                  <p:childTnLst>
                                    <p:set>
                                      <p:cBhvr>
                                        <p:cTn id="65" dur="1" fill="hold">
                                          <p:stCondLst>
                                            <p:cond delay="0"/>
                                          </p:stCondLst>
                                        </p:cTn>
                                        <p:tgtEl>
                                          <p:spTgt spid="487505"/>
                                        </p:tgtEl>
                                        <p:attrNameLst>
                                          <p:attrName>style.visibility</p:attrName>
                                        </p:attrNameLst>
                                      </p:cBhvr>
                                      <p:to>
                                        <p:strVal val="visible"/>
                                      </p:to>
                                    </p:set>
                                    <p:animEffect transition="in" filter="wipe(left)">
                                      <p:cBhvr>
                                        <p:cTn id="66" dur="500"/>
                                        <p:tgtEl>
                                          <p:spTgt spid="487505"/>
                                        </p:tgtEl>
                                      </p:cBhvr>
                                    </p:animEffect>
                                  </p:childTnLst>
                                  <p:subTnLst>
                                    <p:audio>
                                      <p:cMediaNode>
                                        <p:cTn display="0" masterRel="sameClick">
                                          <p:stCondLst>
                                            <p:cond evt="begin" delay="0">
                                              <p:tn val="64"/>
                                            </p:cond>
                                          </p:stCondLst>
                                          <p:endCondLst>
                                            <p:cond evt="onStopAudio" delay="0">
                                              <p:tgtEl>
                                                <p:sldTgt/>
                                              </p:tgtEl>
                                            </p:cond>
                                          </p:endCondLst>
                                        </p:cTn>
                                        <p:tgtEl>
                                          <p:sndTgt r:embed="rId2" name="Whoosh"/>
                                        </p:tgtEl>
                                      </p:cMediaNode>
                                    </p:audio>
                                  </p:sub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4" name="Pencil Check"/>
                                        </p:tgtEl>
                                      </p:cMediaNode>
                                    </p:audio>
                                  </p:sub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up)">
                                      <p:cBhvr>
                                        <p:cTn id="76" dur="500"/>
                                        <p:tgtEl>
                                          <p:spTgt spid="10"/>
                                        </p:tgtEl>
                                      </p:cBhvr>
                                    </p:animEffect>
                                  </p:childTnLst>
                                  <p:subTnLst>
                                    <p:audio>
                                      <p:cMediaNode>
                                        <p:cTn display="0" masterRel="sameClick">
                                          <p:stCondLst>
                                            <p:cond evt="begin" delay="0">
                                              <p:tn val="74"/>
                                            </p:cond>
                                          </p:stCondLst>
                                          <p:endCondLst>
                                            <p:cond evt="onStopAudio" delay="0">
                                              <p:tgtEl>
                                                <p:sldTgt/>
                                              </p:tgtEl>
                                            </p:cond>
                                          </p:endCondLst>
                                        </p:cTn>
                                        <p:tgtEl>
                                          <p:sndTgt r:embed="rId6" name="Vibro Up"/>
                                        </p:tgtEl>
                                      </p:cMediaNode>
                                    </p:audio>
                                  </p:subTnLst>
                                </p:cTn>
                              </p:par>
                              <p:par>
                                <p:cTn id="77" presetID="22" presetClass="entr" presetSubtype="1" fill="hold" nodeType="with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up)">
                                      <p:cBhvr>
                                        <p:cTn id="79" dur="500"/>
                                        <p:tgtEl>
                                          <p:spTgt spid="11"/>
                                        </p:tgtEl>
                                      </p:cBhvr>
                                    </p:animEffect>
                                  </p:childTnLst>
                                  <p:subTnLst>
                                    <p:audio>
                                      <p:cMediaNode>
                                        <p:cTn display="0" masterRel="sameClick">
                                          <p:stCondLst>
                                            <p:cond evt="begin" delay="0">
                                              <p:tn val="77"/>
                                            </p:cond>
                                          </p:stCondLst>
                                          <p:endCondLst>
                                            <p:cond evt="onStopAudio" delay="0">
                                              <p:tgtEl>
                                                <p:sldTgt/>
                                              </p:tgtEl>
                                            </p:cond>
                                          </p:endCondLst>
                                        </p:cTn>
                                        <p:tgtEl>
                                          <p:sndTgt r:embed="rId6" name="Vibro Up"/>
                                        </p:tgtEl>
                                      </p:cMediaNode>
                                    </p:audio>
                                  </p:sub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487503"/>
                                        </p:tgtEl>
                                        <p:attrNameLst>
                                          <p:attrName>style.visibility</p:attrName>
                                        </p:attrNameLst>
                                      </p:cBhvr>
                                      <p:to>
                                        <p:strVal val="visible"/>
                                      </p:to>
                                    </p:set>
                                    <p:animEffect transition="in" filter="wipe(up)">
                                      <p:cBhvr>
                                        <p:cTn id="84" dur="500"/>
                                        <p:tgtEl>
                                          <p:spTgt spid="487503"/>
                                        </p:tgtEl>
                                      </p:cBhvr>
                                    </p:animEffect>
                                  </p:childTnLst>
                                  <p:subTnLst>
                                    <p:audio>
                                      <p:cMediaNode>
                                        <p:cTn display="0" masterRel="sameClick">
                                          <p:stCondLst>
                                            <p:cond evt="begin" delay="0">
                                              <p:tn val="82"/>
                                            </p:cond>
                                          </p:stCondLst>
                                          <p:endCondLst>
                                            <p:cond evt="onStopAudio" delay="0">
                                              <p:tgtEl>
                                                <p:sldTgt/>
                                              </p:tgtEl>
                                            </p:cond>
                                          </p:endCondLst>
                                        </p:cTn>
                                        <p:tgtEl>
                                          <p:sndTgt r:embed="rId5" name="Arrow"/>
                                        </p:tgtEl>
                                      </p:cMediaNode>
                                    </p:audio>
                                  </p:subTnLst>
                                </p:cTn>
                              </p:par>
                              <p:par>
                                <p:cTn id="85" presetID="22" presetClass="entr" presetSubtype="1" fill="hold" grpId="0" nodeType="withEffect">
                                  <p:stCondLst>
                                    <p:cond delay="0"/>
                                  </p:stCondLst>
                                  <p:childTnLst>
                                    <p:set>
                                      <p:cBhvr>
                                        <p:cTn id="86" dur="1" fill="hold">
                                          <p:stCondLst>
                                            <p:cond delay="0"/>
                                          </p:stCondLst>
                                        </p:cTn>
                                        <p:tgtEl>
                                          <p:spTgt spid="487510"/>
                                        </p:tgtEl>
                                        <p:attrNameLst>
                                          <p:attrName>style.visibility</p:attrName>
                                        </p:attrNameLst>
                                      </p:cBhvr>
                                      <p:to>
                                        <p:strVal val="visible"/>
                                      </p:to>
                                    </p:set>
                                    <p:animEffect transition="in" filter="wipe(up)">
                                      <p:cBhvr>
                                        <p:cTn id="87" dur="500"/>
                                        <p:tgtEl>
                                          <p:spTgt spid="487510"/>
                                        </p:tgtEl>
                                      </p:cBhvr>
                                    </p:animEffect>
                                  </p:childTnLst>
                                  <p:subTnLst>
                                    <p:audio>
                                      <p:cMediaNode>
                                        <p:cTn display="0" masterRel="sameClick">
                                          <p:stCondLst>
                                            <p:cond evt="begin" delay="0">
                                              <p:tn val="85"/>
                                            </p:cond>
                                          </p:stCondLst>
                                          <p:endCondLst>
                                            <p:cond evt="onStopAudio" delay="0">
                                              <p:tgtEl>
                                                <p:sldTgt/>
                                              </p:tgtEl>
                                            </p:cond>
                                          </p:endCondLst>
                                        </p:cTn>
                                        <p:tgtEl>
                                          <p:sndTgt r:embed="rId5" name="Arrow"/>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6" presetClass="entr" presetSubtype="32" fill="hold" grpId="0" nodeType="clickEffect">
                                  <p:stCondLst>
                                    <p:cond delay="0"/>
                                  </p:stCondLst>
                                  <p:childTnLst>
                                    <p:set>
                                      <p:cBhvr>
                                        <p:cTn id="91" dur="1" fill="hold">
                                          <p:stCondLst>
                                            <p:cond delay="0"/>
                                          </p:stCondLst>
                                        </p:cTn>
                                        <p:tgtEl>
                                          <p:spTgt spid="487504"/>
                                        </p:tgtEl>
                                        <p:attrNameLst>
                                          <p:attrName>style.visibility</p:attrName>
                                        </p:attrNameLst>
                                      </p:cBhvr>
                                      <p:to>
                                        <p:strVal val="visible"/>
                                      </p:to>
                                    </p:set>
                                    <p:animEffect transition="in" filter="circle(out)">
                                      <p:cBhvr>
                                        <p:cTn id="92" dur="1000"/>
                                        <p:tgtEl>
                                          <p:spTgt spid="487504"/>
                                        </p:tgtEl>
                                      </p:cBhvr>
                                    </p:animEffect>
                                  </p:childTnLst>
                                  <p:subTnLst>
                                    <p:audio>
                                      <p:cMediaNode>
                                        <p:cTn display="0" masterRel="sameClick">
                                          <p:stCondLst>
                                            <p:cond evt="begin" delay="0">
                                              <p:tn val="90"/>
                                            </p:cond>
                                          </p:stCondLst>
                                          <p:endCondLst>
                                            <p:cond evt="onStopAudio" delay="0">
                                              <p:tgtEl>
                                                <p:sldTgt/>
                                              </p:tgtEl>
                                            </p:cond>
                                          </p:endCondLst>
                                        </p:cTn>
                                        <p:tgtEl>
                                          <p:sndTgt r:embed="rId7" name="Explosion"/>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87456"/>
                                        </p:tgtEl>
                                        <p:attrNameLst>
                                          <p:attrName>style.visibility</p:attrName>
                                        </p:attrNameLst>
                                      </p:cBhvr>
                                      <p:to>
                                        <p:strVal val="visible"/>
                                      </p:to>
                                    </p:set>
                                    <p:animEffect transition="in" filter="wipe(left)">
                                      <p:cBhvr>
                                        <p:cTn id="97" dur="500"/>
                                        <p:tgtEl>
                                          <p:spTgt spid="487456"/>
                                        </p:tgtEl>
                                      </p:cBhvr>
                                    </p:animEffect>
                                  </p:childTnLst>
                                  <p:subTnLst>
                                    <p:audio>
                                      <p:cMediaNode>
                                        <p:cTn display="0" masterRel="sameClick">
                                          <p:stCondLst>
                                            <p:cond evt="begin" delay="0">
                                              <p:tn val="95"/>
                                            </p:cond>
                                          </p:stCondLst>
                                          <p:endCondLst>
                                            <p:cond evt="onStopAudio" delay="0">
                                              <p:tgtEl>
                                                <p:sldTgt/>
                                              </p:tgtEl>
                                            </p:cond>
                                          </p:endCondLst>
                                        </p:cTn>
                                        <p:tgtEl>
                                          <p:sndTgt r:embed="rId5" name="Arrow"/>
                                        </p:tgtEl>
                                      </p:cMediaNode>
                                    </p:audio>
                                  </p:sub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wipe(left)">
                                      <p:cBhvr>
                                        <p:cTn id="102" dur="500"/>
                                        <p:tgtEl>
                                          <p:spTgt spid="7"/>
                                        </p:tgtEl>
                                      </p:cBhvr>
                                    </p:animEffect>
                                  </p:childTnLst>
                                  <p:subTnLst>
                                    <p:audio>
                                      <p:cMediaNode>
                                        <p:cTn display="0" masterRel="sameClick">
                                          <p:stCondLst>
                                            <p:cond evt="begin" delay="0">
                                              <p:tn val="100"/>
                                            </p:cond>
                                          </p:stCondLst>
                                          <p:endCondLst>
                                            <p:cond evt="onStopAudio" delay="0">
                                              <p:tgtEl>
                                                <p:sldTgt/>
                                              </p:tgtEl>
                                            </p:cond>
                                          </p:endCondLst>
                                        </p:cTn>
                                        <p:tgtEl>
                                          <p:sndTgt r:embed="rId3" name="Chimes"/>
                                        </p:tgtEl>
                                      </p:cMediaNode>
                                    </p:audio>
                                  </p:subTnLst>
                                </p:cTn>
                              </p:par>
                              <p:par>
                                <p:cTn id="103" presetID="22" presetClass="entr" presetSubtype="8" fill="hold" grpId="0" nodeType="withEffect">
                                  <p:stCondLst>
                                    <p:cond delay="0"/>
                                  </p:stCondLst>
                                  <p:childTnLst>
                                    <p:set>
                                      <p:cBhvr>
                                        <p:cTn id="104" dur="1" fill="hold">
                                          <p:stCondLst>
                                            <p:cond delay="0"/>
                                          </p:stCondLst>
                                        </p:cTn>
                                        <p:tgtEl>
                                          <p:spTgt spid="487513"/>
                                        </p:tgtEl>
                                        <p:attrNameLst>
                                          <p:attrName>style.visibility</p:attrName>
                                        </p:attrNameLst>
                                      </p:cBhvr>
                                      <p:to>
                                        <p:strVal val="visible"/>
                                      </p:to>
                                    </p:set>
                                    <p:animEffect transition="in" filter="wipe(left)">
                                      <p:cBhvr>
                                        <p:cTn id="105" dur="500"/>
                                        <p:tgtEl>
                                          <p:spTgt spid="487513"/>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487472">
                                            <p:txEl>
                                              <p:pRg st="0" end="0"/>
                                            </p:txEl>
                                          </p:spTgt>
                                        </p:tgtEl>
                                        <p:attrNameLst>
                                          <p:attrName>style.visibility</p:attrName>
                                        </p:attrNameLst>
                                      </p:cBhvr>
                                      <p:to>
                                        <p:strVal val="visible"/>
                                      </p:to>
                                    </p:set>
                                    <p:animEffect transition="in" filter="wipe(left)">
                                      <p:cBhvr>
                                        <p:cTn id="108" dur="500"/>
                                        <p:tgtEl>
                                          <p:spTgt spid="4874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40" grpId="0" animBg="1" autoUpdateAnimBg="0"/>
      <p:bldP spid="487441" grpId="0" animBg="1" autoUpdateAnimBg="0"/>
      <p:bldP spid="487466" grpId="0" animBg="1"/>
      <p:bldP spid="487456" grpId="0" animBg="1"/>
      <p:bldP spid="487472" grpId="0" build="p" autoUpdateAnimBg="0"/>
      <p:bldP spid="487473" grpId="0" animBg="1"/>
      <p:bldP spid="487503" grpId="0" animBg="1"/>
      <p:bldP spid="487504" grpId="0" animBg="1"/>
      <p:bldP spid="487505" grpId="0" animBg="1" autoUpdateAnimBg="0"/>
      <p:bldP spid="487506" grpId="0" animBg="1" autoUpdateAnimBg="0"/>
      <p:bldP spid="487510" grpId="0" animBg="1"/>
      <p:bldP spid="487512" grpId="0" animBg="1" autoUpdateAnimBg="0"/>
      <p:bldP spid="487513"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a:extLst>
              <a:ext uri="{FF2B5EF4-FFF2-40B4-BE49-F238E27FC236}">
                <a16:creationId xmlns:a16="http://schemas.microsoft.com/office/drawing/2014/main" id="{238F5970-780D-234E-AA7E-F34F1B3109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3899"/>
          <a:stretch>
            <a:fillRect/>
          </a:stretch>
        </p:blipFill>
        <p:spPr bwMode="auto">
          <a:xfrm>
            <a:off x="273050" y="457200"/>
            <a:ext cx="862965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704" name="Oval 8">
            <a:extLst>
              <a:ext uri="{FF2B5EF4-FFF2-40B4-BE49-F238E27FC236}">
                <a16:creationId xmlns:a16="http://schemas.microsoft.com/office/drawing/2014/main" id="{0DD756B9-659B-8A46-B4A7-994081044163}"/>
              </a:ext>
            </a:extLst>
          </p:cNvPr>
          <p:cNvSpPr>
            <a:spLocks noChangeArrowheads="1"/>
          </p:cNvSpPr>
          <p:nvPr/>
        </p:nvSpPr>
        <p:spPr bwMode="auto">
          <a:xfrm>
            <a:off x="4864100" y="4202113"/>
            <a:ext cx="2633663" cy="1773237"/>
          </a:xfrm>
          <a:prstGeom prst="ellipse">
            <a:avLst/>
          </a:prstGeom>
          <a:noFill/>
          <a:ln w="57150">
            <a:solidFill>
              <a:srgbClr val="0068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13705" name="Oval 9">
            <a:extLst>
              <a:ext uri="{FF2B5EF4-FFF2-40B4-BE49-F238E27FC236}">
                <a16:creationId xmlns:a16="http://schemas.microsoft.com/office/drawing/2014/main" id="{8C2744FF-B60B-D14F-9DAF-59F70D0EA28D}"/>
              </a:ext>
            </a:extLst>
          </p:cNvPr>
          <p:cNvSpPr>
            <a:spLocks noChangeArrowheads="1"/>
          </p:cNvSpPr>
          <p:nvPr/>
        </p:nvSpPr>
        <p:spPr bwMode="auto">
          <a:xfrm>
            <a:off x="5730875" y="2530475"/>
            <a:ext cx="676275" cy="455613"/>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 name="Group 24">
            <a:extLst>
              <a:ext uri="{FF2B5EF4-FFF2-40B4-BE49-F238E27FC236}">
                <a16:creationId xmlns:a16="http://schemas.microsoft.com/office/drawing/2014/main" id="{58225929-AEC9-5B46-8436-6ABB7A27FA12}"/>
              </a:ext>
            </a:extLst>
          </p:cNvPr>
          <p:cNvGrpSpPr>
            <a:grpSpLocks/>
          </p:cNvGrpSpPr>
          <p:nvPr/>
        </p:nvGrpSpPr>
        <p:grpSpPr bwMode="auto">
          <a:xfrm>
            <a:off x="5910263" y="3201988"/>
            <a:ext cx="358775" cy="596900"/>
            <a:chOff x="1571" y="2342"/>
            <a:chExt cx="226" cy="376"/>
          </a:xfrm>
        </p:grpSpPr>
        <p:sp>
          <p:nvSpPr>
            <p:cNvPr id="57368" name="Oval 25">
              <a:extLst>
                <a:ext uri="{FF2B5EF4-FFF2-40B4-BE49-F238E27FC236}">
                  <a16:creationId xmlns:a16="http://schemas.microsoft.com/office/drawing/2014/main" id="{89C442EC-7682-DE44-906B-803CF13804FC}"/>
                </a:ext>
              </a:extLst>
            </p:cNvPr>
            <p:cNvSpPr>
              <a:spLocks noChangeArrowheads="1"/>
            </p:cNvSpPr>
            <p:nvPr/>
          </p:nvSpPr>
          <p:spPr bwMode="auto">
            <a:xfrm>
              <a:off x="1571" y="234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sp>
          <p:nvSpPr>
            <p:cNvPr id="57369" name="Oval 26">
              <a:extLst>
                <a:ext uri="{FF2B5EF4-FFF2-40B4-BE49-F238E27FC236}">
                  <a16:creationId xmlns:a16="http://schemas.microsoft.com/office/drawing/2014/main" id="{581B1838-EE26-B343-8DDC-E9A26A0C51E0}"/>
                </a:ext>
              </a:extLst>
            </p:cNvPr>
            <p:cNvSpPr>
              <a:spLocks noChangeArrowheads="1"/>
            </p:cNvSpPr>
            <p:nvPr/>
          </p:nvSpPr>
          <p:spPr bwMode="auto">
            <a:xfrm>
              <a:off x="1571" y="249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grpSp>
      <p:grpSp>
        <p:nvGrpSpPr>
          <p:cNvPr id="3" name="Group 27">
            <a:extLst>
              <a:ext uri="{FF2B5EF4-FFF2-40B4-BE49-F238E27FC236}">
                <a16:creationId xmlns:a16="http://schemas.microsoft.com/office/drawing/2014/main" id="{B7E83360-8923-0849-89B8-5D422689B522}"/>
              </a:ext>
            </a:extLst>
          </p:cNvPr>
          <p:cNvGrpSpPr>
            <a:grpSpLocks/>
          </p:cNvGrpSpPr>
          <p:nvPr/>
        </p:nvGrpSpPr>
        <p:grpSpPr bwMode="auto">
          <a:xfrm rot="-3241979">
            <a:off x="2967037" y="2425701"/>
            <a:ext cx="358775" cy="596900"/>
            <a:chOff x="1571" y="2342"/>
            <a:chExt cx="226" cy="376"/>
          </a:xfrm>
        </p:grpSpPr>
        <p:sp>
          <p:nvSpPr>
            <p:cNvPr id="57366" name="Oval 28">
              <a:extLst>
                <a:ext uri="{FF2B5EF4-FFF2-40B4-BE49-F238E27FC236}">
                  <a16:creationId xmlns:a16="http://schemas.microsoft.com/office/drawing/2014/main" id="{C880F830-E2BA-3240-ACB2-A36B904F1053}"/>
                </a:ext>
              </a:extLst>
            </p:cNvPr>
            <p:cNvSpPr>
              <a:spLocks noChangeArrowheads="1"/>
            </p:cNvSpPr>
            <p:nvPr/>
          </p:nvSpPr>
          <p:spPr bwMode="auto">
            <a:xfrm>
              <a:off x="1571" y="234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sp>
          <p:nvSpPr>
            <p:cNvPr id="57367" name="Oval 29">
              <a:extLst>
                <a:ext uri="{FF2B5EF4-FFF2-40B4-BE49-F238E27FC236}">
                  <a16:creationId xmlns:a16="http://schemas.microsoft.com/office/drawing/2014/main" id="{9624B39F-9B64-8544-9E3A-D1A71512DD73}"/>
                </a:ext>
              </a:extLst>
            </p:cNvPr>
            <p:cNvSpPr>
              <a:spLocks noChangeArrowheads="1"/>
            </p:cNvSpPr>
            <p:nvPr/>
          </p:nvSpPr>
          <p:spPr bwMode="auto">
            <a:xfrm>
              <a:off x="1571" y="249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grpSp>
      <p:sp>
        <p:nvSpPr>
          <p:cNvPr id="57351" name="AutoShape 30">
            <a:extLst>
              <a:ext uri="{FF2B5EF4-FFF2-40B4-BE49-F238E27FC236}">
                <a16:creationId xmlns:a16="http://schemas.microsoft.com/office/drawing/2014/main" id="{34B9AFEB-CDF5-724C-A5C6-E36F4C6F03C6}"/>
              </a:ext>
            </a:extLst>
          </p:cNvPr>
          <p:cNvSpPr>
            <a:spLocks noChangeArrowheads="1"/>
          </p:cNvSpPr>
          <p:nvPr/>
        </p:nvSpPr>
        <p:spPr bwMode="auto">
          <a:xfrm>
            <a:off x="8267700" y="3311525"/>
            <a:ext cx="889000" cy="889000"/>
          </a:xfrm>
          <a:prstGeom prst="sun">
            <a:avLst>
              <a:gd name="adj" fmla="val 25000"/>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sun</a:t>
            </a:r>
            <a:endParaRPr lang="en-US" altLang="en-US" b="1">
              <a:solidFill>
                <a:srgbClr val="000000"/>
              </a:solidFill>
            </a:endParaRPr>
          </a:p>
        </p:txBody>
      </p:sp>
      <p:grpSp>
        <p:nvGrpSpPr>
          <p:cNvPr id="4" name="Group 31">
            <a:extLst>
              <a:ext uri="{FF2B5EF4-FFF2-40B4-BE49-F238E27FC236}">
                <a16:creationId xmlns:a16="http://schemas.microsoft.com/office/drawing/2014/main" id="{DB83AE4F-2FE6-6C4F-A2AC-8B0095CEE30E}"/>
              </a:ext>
            </a:extLst>
          </p:cNvPr>
          <p:cNvGrpSpPr>
            <a:grpSpLocks/>
          </p:cNvGrpSpPr>
          <p:nvPr/>
        </p:nvGrpSpPr>
        <p:grpSpPr bwMode="auto">
          <a:xfrm rot="5385789">
            <a:off x="6877050" y="3586163"/>
            <a:ext cx="1330325" cy="1698625"/>
            <a:chOff x="615" y="2120"/>
            <a:chExt cx="838" cy="1070"/>
          </a:xfrm>
        </p:grpSpPr>
        <p:sp>
          <p:nvSpPr>
            <p:cNvPr id="57364" name="Freeform 32">
              <a:extLst>
                <a:ext uri="{FF2B5EF4-FFF2-40B4-BE49-F238E27FC236}">
                  <a16:creationId xmlns:a16="http://schemas.microsoft.com/office/drawing/2014/main" id="{F879309D-EC9B-9C4D-BC56-750C2761B70E}"/>
                </a:ext>
              </a:extLst>
            </p:cNvPr>
            <p:cNvSpPr>
              <a:spLocks/>
            </p:cNvSpPr>
            <p:nvPr/>
          </p:nvSpPr>
          <p:spPr bwMode="auto">
            <a:xfrm>
              <a:off x="620" y="2120"/>
              <a:ext cx="833" cy="1070"/>
            </a:xfrm>
            <a:custGeom>
              <a:avLst/>
              <a:gdLst>
                <a:gd name="T0" fmla="*/ 70 w 833"/>
                <a:gd name="T1" fmla="*/ 11 h 1070"/>
                <a:gd name="T2" fmla="*/ 27 w 833"/>
                <a:gd name="T3" fmla="*/ 126 h 1070"/>
                <a:gd name="T4" fmla="*/ 233 w 833"/>
                <a:gd name="T5" fmla="*/ 11 h 1070"/>
                <a:gd name="T6" fmla="*/ 108 w 833"/>
                <a:gd name="T7" fmla="*/ 193 h 1070"/>
                <a:gd name="T8" fmla="*/ 262 w 833"/>
                <a:gd name="T9" fmla="*/ 155 h 1070"/>
                <a:gd name="T10" fmla="*/ 190 w 833"/>
                <a:gd name="T11" fmla="*/ 299 h 1070"/>
                <a:gd name="T12" fmla="*/ 382 w 833"/>
                <a:gd name="T13" fmla="*/ 280 h 1070"/>
                <a:gd name="T14" fmla="*/ 300 w 833"/>
                <a:gd name="T15" fmla="*/ 423 h 1070"/>
                <a:gd name="T16" fmla="*/ 473 w 833"/>
                <a:gd name="T17" fmla="*/ 419 h 1070"/>
                <a:gd name="T18" fmla="*/ 429 w 833"/>
                <a:gd name="T19" fmla="*/ 538 h 1070"/>
                <a:gd name="T20" fmla="*/ 583 w 833"/>
                <a:gd name="T21" fmla="*/ 557 h 1070"/>
                <a:gd name="T22" fmla="*/ 535 w 833"/>
                <a:gd name="T23" fmla="*/ 692 h 1070"/>
                <a:gd name="T24" fmla="*/ 659 w 833"/>
                <a:gd name="T25" fmla="*/ 677 h 1070"/>
                <a:gd name="T26" fmla="*/ 611 w 833"/>
                <a:gd name="T27" fmla="*/ 797 h 1070"/>
                <a:gd name="T28" fmla="*/ 750 w 833"/>
                <a:gd name="T29" fmla="*/ 802 h 1070"/>
                <a:gd name="T30" fmla="*/ 698 w 833"/>
                <a:gd name="T31" fmla="*/ 917 h 1070"/>
                <a:gd name="T32" fmla="*/ 822 w 833"/>
                <a:gd name="T33" fmla="*/ 936 h 1070"/>
                <a:gd name="T34" fmla="*/ 765 w 833"/>
                <a:gd name="T35" fmla="*/ 1070 h 10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33"/>
                <a:gd name="T55" fmla="*/ 0 h 1070"/>
                <a:gd name="T56" fmla="*/ 833 w 833"/>
                <a:gd name="T57" fmla="*/ 1070 h 10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33" h="1070">
                  <a:moveTo>
                    <a:pt x="70" y="11"/>
                  </a:moveTo>
                  <a:cubicBezTo>
                    <a:pt x="35" y="68"/>
                    <a:pt x="0" y="126"/>
                    <a:pt x="27" y="126"/>
                  </a:cubicBezTo>
                  <a:cubicBezTo>
                    <a:pt x="54" y="126"/>
                    <a:pt x="220" y="0"/>
                    <a:pt x="233" y="11"/>
                  </a:cubicBezTo>
                  <a:cubicBezTo>
                    <a:pt x="246" y="22"/>
                    <a:pt x="103" y="169"/>
                    <a:pt x="108" y="193"/>
                  </a:cubicBezTo>
                  <a:cubicBezTo>
                    <a:pt x="113" y="217"/>
                    <a:pt x="248" y="137"/>
                    <a:pt x="262" y="155"/>
                  </a:cubicBezTo>
                  <a:cubicBezTo>
                    <a:pt x="276" y="173"/>
                    <a:pt x="170" y="278"/>
                    <a:pt x="190" y="299"/>
                  </a:cubicBezTo>
                  <a:cubicBezTo>
                    <a:pt x="210" y="320"/>
                    <a:pt x="364" y="259"/>
                    <a:pt x="382" y="280"/>
                  </a:cubicBezTo>
                  <a:cubicBezTo>
                    <a:pt x="400" y="301"/>
                    <a:pt x="285" y="400"/>
                    <a:pt x="300" y="423"/>
                  </a:cubicBezTo>
                  <a:cubicBezTo>
                    <a:pt x="315" y="446"/>
                    <a:pt x="452" y="400"/>
                    <a:pt x="473" y="419"/>
                  </a:cubicBezTo>
                  <a:cubicBezTo>
                    <a:pt x="494" y="438"/>
                    <a:pt x="411" y="515"/>
                    <a:pt x="429" y="538"/>
                  </a:cubicBezTo>
                  <a:cubicBezTo>
                    <a:pt x="447" y="561"/>
                    <a:pt x="565" y="531"/>
                    <a:pt x="583" y="557"/>
                  </a:cubicBezTo>
                  <a:cubicBezTo>
                    <a:pt x="601" y="583"/>
                    <a:pt x="522" y="672"/>
                    <a:pt x="535" y="692"/>
                  </a:cubicBezTo>
                  <a:cubicBezTo>
                    <a:pt x="548" y="712"/>
                    <a:pt x="646" y="659"/>
                    <a:pt x="659" y="677"/>
                  </a:cubicBezTo>
                  <a:cubicBezTo>
                    <a:pt x="672" y="695"/>
                    <a:pt x="596" y="776"/>
                    <a:pt x="611" y="797"/>
                  </a:cubicBezTo>
                  <a:cubicBezTo>
                    <a:pt x="626" y="818"/>
                    <a:pt x="736" y="782"/>
                    <a:pt x="750" y="802"/>
                  </a:cubicBezTo>
                  <a:cubicBezTo>
                    <a:pt x="764" y="822"/>
                    <a:pt x="686" y="895"/>
                    <a:pt x="698" y="917"/>
                  </a:cubicBezTo>
                  <a:cubicBezTo>
                    <a:pt x="710" y="939"/>
                    <a:pt x="811" y="911"/>
                    <a:pt x="822" y="936"/>
                  </a:cubicBezTo>
                  <a:cubicBezTo>
                    <a:pt x="833" y="961"/>
                    <a:pt x="799" y="1015"/>
                    <a:pt x="765" y="1070"/>
                  </a:cubicBezTo>
                </a:path>
              </a:pathLst>
            </a:custGeom>
            <a:noFill/>
            <a:ln w="76200">
              <a:solidFill>
                <a:srgbClr val="FFEA18"/>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7365" name="Freeform 33">
              <a:extLst>
                <a:ext uri="{FF2B5EF4-FFF2-40B4-BE49-F238E27FC236}">
                  <a16:creationId xmlns:a16="http://schemas.microsoft.com/office/drawing/2014/main" id="{982E9DC0-4AD5-B34F-B07B-07139EA36A74}"/>
                </a:ext>
              </a:extLst>
            </p:cNvPr>
            <p:cNvSpPr>
              <a:spLocks/>
            </p:cNvSpPr>
            <p:nvPr/>
          </p:nvSpPr>
          <p:spPr bwMode="auto">
            <a:xfrm>
              <a:off x="615" y="2120"/>
              <a:ext cx="833" cy="1070"/>
            </a:xfrm>
            <a:custGeom>
              <a:avLst/>
              <a:gdLst>
                <a:gd name="T0" fmla="*/ 70 w 833"/>
                <a:gd name="T1" fmla="*/ 11 h 1070"/>
                <a:gd name="T2" fmla="*/ 27 w 833"/>
                <a:gd name="T3" fmla="*/ 126 h 1070"/>
                <a:gd name="T4" fmla="*/ 233 w 833"/>
                <a:gd name="T5" fmla="*/ 11 h 1070"/>
                <a:gd name="T6" fmla="*/ 108 w 833"/>
                <a:gd name="T7" fmla="*/ 193 h 1070"/>
                <a:gd name="T8" fmla="*/ 262 w 833"/>
                <a:gd name="T9" fmla="*/ 155 h 1070"/>
                <a:gd name="T10" fmla="*/ 190 w 833"/>
                <a:gd name="T11" fmla="*/ 299 h 1070"/>
                <a:gd name="T12" fmla="*/ 382 w 833"/>
                <a:gd name="T13" fmla="*/ 280 h 1070"/>
                <a:gd name="T14" fmla="*/ 300 w 833"/>
                <a:gd name="T15" fmla="*/ 423 h 1070"/>
                <a:gd name="T16" fmla="*/ 473 w 833"/>
                <a:gd name="T17" fmla="*/ 419 h 1070"/>
                <a:gd name="T18" fmla="*/ 429 w 833"/>
                <a:gd name="T19" fmla="*/ 538 h 1070"/>
                <a:gd name="T20" fmla="*/ 583 w 833"/>
                <a:gd name="T21" fmla="*/ 557 h 1070"/>
                <a:gd name="T22" fmla="*/ 535 w 833"/>
                <a:gd name="T23" fmla="*/ 692 h 1070"/>
                <a:gd name="T24" fmla="*/ 659 w 833"/>
                <a:gd name="T25" fmla="*/ 677 h 1070"/>
                <a:gd name="T26" fmla="*/ 611 w 833"/>
                <a:gd name="T27" fmla="*/ 797 h 1070"/>
                <a:gd name="T28" fmla="*/ 750 w 833"/>
                <a:gd name="T29" fmla="*/ 802 h 1070"/>
                <a:gd name="T30" fmla="*/ 698 w 833"/>
                <a:gd name="T31" fmla="*/ 917 h 1070"/>
                <a:gd name="T32" fmla="*/ 822 w 833"/>
                <a:gd name="T33" fmla="*/ 936 h 1070"/>
                <a:gd name="T34" fmla="*/ 765 w 833"/>
                <a:gd name="T35" fmla="*/ 1070 h 10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33"/>
                <a:gd name="T55" fmla="*/ 0 h 1070"/>
                <a:gd name="T56" fmla="*/ 833 w 833"/>
                <a:gd name="T57" fmla="*/ 1070 h 10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33" h="1070">
                  <a:moveTo>
                    <a:pt x="70" y="11"/>
                  </a:moveTo>
                  <a:cubicBezTo>
                    <a:pt x="35" y="68"/>
                    <a:pt x="0" y="126"/>
                    <a:pt x="27" y="126"/>
                  </a:cubicBezTo>
                  <a:cubicBezTo>
                    <a:pt x="54" y="126"/>
                    <a:pt x="220" y="0"/>
                    <a:pt x="233" y="11"/>
                  </a:cubicBezTo>
                  <a:cubicBezTo>
                    <a:pt x="246" y="22"/>
                    <a:pt x="103" y="169"/>
                    <a:pt x="108" y="193"/>
                  </a:cubicBezTo>
                  <a:cubicBezTo>
                    <a:pt x="113" y="217"/>
                    <a:pt x="248" y="137"/>
                    <a:pt x="262" y="155"/>
                  </a:cubicBezTo>
                  <a:cubicBezTo>
                    <a:pt x="276" y="173"/>
                    <a:pt x="170" y="278"/>
                    <a:pt x="190" y="299"/>
                  </a:cubicBezTo>
                  <a:cubicBezTo>
                    <a:pt x="210" y="320"/>
                    <a:pt x="364" y="259"/>
                    <a:pt x="382" y="280"/>
                  </a:cubicBezTo>
                  <a:cubicBezTo>
                    <a:pt x="400" y="301"/>
                    <a:pt x="285" y="400"/>
                    <a:pt x="300" y="423"/>
                  </a:cubicBezTo>
                  <a:cubicBezTo>
                    <a:pt x="315" y="446"/>
                    <a:pt x="452" y="400"/>
                    <a:pt x="473" y="419"/>
                  </a:cubicBezTo>
                  <a:cubicBezTo>
                    <a:pt x="494" y="438"/>
                    <a:pt x="411" y="515"/>
                    <a:pt x="429" y="538"/>
                  </a:cubicBezTo>
                  <a:cubicBezTo>
                    <a:pt x="447" y="561"/>
                    <a:pt x="565" y="531"/>
                    <a:pt x="583" y="557"/>
                  </a:cubicBezTo>
                  <a:cubicBezTo>
                    <a:pt x="601" y="583"/>
                    <a:pt x="522" y="672"/>
                    <a:pt x="535" y="692"/>
                  </a:cubicBezTo>
                  <a:cubicBezTo>
                    <a:pt x="548" y="712"/>
                    <a:pt x="646" y="659"/>
                    <a:pt x="659" y="677"/>
                  </a:cubicBezTo>
                  <a:cubicBezTo>
                    <a:pt x="672" y="695"/>
                    <a:pt x="596" y="776"/>
                    <a:pt x="611" y="797"/>
                  </a:cubicBezTo>
                  <a:cubicBezTo>
                    <a:pt x="626" y="818"/>
                    <a:pt x="736" y="782"/>
                    <a:pt x="750" y="802"/>
                  </a:cubicBezTo>
                  <a:cubicBezTo>
                    <a:pt x="764" y="822"/>
                    <a:pt x="686" y="895"/>
                    <a:pt x="698" y="917"/>
                  </a:cubicBezTo>
                  <a:cubicBezTo>
                    <a:pt x="710" y="939"/>
                    <a:pt x="811" y="911"/>
                    <a:pt x="822" y="936"/>
                  </a:cubicBezTo>
                  <a:cubicBezTo>
                    <a:pt x="833" y="961"/>
                    <a:pt x="799" y="1015"/>
                    <a:pt x="765" y="1070"/>
                  </a:cubicBezTo>
                </a:path>
              </a:pathLst>
            </a:custGeom>
            <a:noFill/>
            <a:ln w="38100">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413702" name="Oval 6">
            <a:extLst>
              <a:ext uri="{FF2B5EF4-FFF2-40B4-BE49-F238E27FC236}">
                <a16:creationId xmlns:a16="http://schemas.microsoft.com/office/drawing/2014/main" id="{09657891-187A-D942-8B85-F03A1E242AA4}"/>
              </a:ext>
            </a:extLst>
          </p:cNvPr>
          <p:cNvSpPr>
            <a:spLocks noChangeArrowheads="1"/>
          </p:cNvSpPr>
          <p:nvPr/>
        </p:nvSpPr>
        <p:spPr bwMode="auto">
          <a:xfrm>
            <a:off x="5759450" y="4127500"/>
            <a:ext cx="317500" cy="317500"/>
          </a:xfrm>
          <a:prstGeom prst="ellipse">
            <a:avLst/>
          </a:prstGeom>
          <a:solidFill>
            <a:srgbClr val="0068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5</a:t>
            </a:r>
            <a:endParaRPr lang="en-US" altLang="en-US" sz="2000" b="1">
              <a:solidFill>
                <a:schemeClr val="bg1"/>
              </a:solidFill>
            </a:endParaRPr>
          </a:p>
        </p:txBody>
      </p:sp>
      <p:sp>
        <p:nvSpPr>
          <p:cNvPr id="57354" name="AutoShape 34">
            <a:extLst>
              <a:ext uri="{FF2B5EF4-FFF2-40B4-BE49-F238E27FC236}">
                <a16:creationId xmlns:a16="http://schemas.microsoft.com/office/drawing/2014/main" id="{EA306CF0-BDB4-B142-A68E-6C7C310F4CC4}"/>
              </a:ext>
            </a:extLst>
          </p:cNvPr>
          <p:cNvSpPr>
            <a:spLocks noChangeArrowheads="1"/>
          </p:cNvSpPr>
          <p:nvPr/>
        </p:nvSpPr>
        <p:spPr bwMode="auto">
          <a:xfrm>
            <a:off x="1900238" y="5972175"/>
            <a:ext cx="1549400" cy="763588"/>
          </a:xfrm>
          <a:prstGeom prst="roundRect">
            <a:avLst>
              <a:gd name="adj" fmla="val 16667"/>
            </a:avLst>
          </a:prstGeom>
          <a:solidFill>
            <a:srgbClr val="CCFF66"/>
          </a:solidFill>
          <a:ln w="28575">
            <a:solidFill>
              <a:srgbClr val="80FF00"/>
            </a:solidFill>
            <a:round/>
            <a:headEnd/>
            <a:tailEnd/>
          </a:ln>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chemeClr val="tx1"/>
              </a:buClr>
              <a:buSzPct val="60000"/>
            </a:pPr>
            <a:r>
              <a:rPr lang="en-US" altLang="en-US" sz="1600" b="1">
                <a:solidFill>
                  <a:srgbClr val="000000"/>
                </a:solidFill>
              </a:rPr>
              <a:t>Photosystem II</a:t>
            </a:r>
            <a:br>
              <a:rPr lang="en-US" altLang="en-US" sz="1600" b="1">
                <a:solidFill>
                  <a:srgbClr val="000000"/>
                </a:solidFill>
              </a:rPr>
            </a:br>
            <a:r>
              <a:rPr lang="en-US" altLang="en-US" sz="1600" b="1">
                <a:solidFill>
                  <a:srgbClr val="000000"/>
                </a:solidFill>
              </a:rPr>
              <a:t>P680</a:t>
            </a:r>
            <a:br>
              <a:rPr lang="en-US" altLang="en-US" sz="1600" b="1">
                <a:solidFill>
                  <a:srgbClr val="000000"/>
                </a:solidFill>
              </a:rPr>
            </a:br>
            <a:r>
              <a:rPr lang="en-US" altLang="en-US" sz="1600" b="1">
                <a:solidFill>
                  <a:srgbClr val="000000"/>
                </a:solidFill>
              </a:rPr>
              <a:t> chlorophyll a</a:t>
            </a:r>
          </a:p>
        </p:txBody>
      </p:sp>
      <p:sp>
        <p:nvSpPr>
          <p:cNvPr id="57355" name="AutoShape 35">
            <a:extLst>
              <a:ext uri="{FF2B5EF4-FFF2-40B4-BE49-F238E27FC236}">
                <a16:creationId xmlns:a16="http://schemas.microsoft.com/office/drawing/2014/main" id="{95060E36-3C4E-6847-A3A0-1979F3EEE962}"/>
              </a:ext>
            </a:extLst>
          </p:cNvPr>
          <p:cNvSpPr>
            <a:spLocks noChangeArrowheads="1"/>
          </p:cNvSpPr>
          <p:nvPr/>
        </p:nvSpPr>
        <p:spPr bwMode="auto">
          <a:xfrm>
            <a:off x="5389563" y="5645150"/>
            <a:ext cx="1493837" cy="763588"/>
          </a:xfrm>
          <a:prstGeom prst="roundRect">
            <a:avLst>
              <a:gd name="adj" fmla="val 16667"/>
            </a:avLst>
          </a:prstGeom>
          <a:solidFill>
            <a:srgbClr val="CCFF66"/>
          </a:solidFill>
          <a:ln w="28575">
            <a:solidFill>
              <a:srgbClr val="80FF00"/>
            </a:solidFill>
            <a:round/>
            <a:headEnd/>
            <a:tailEnd/>
          </a:ln>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chemeClr val="tx1"/>
              </a:buClr>
              <a:buSzPct val="60000"/>
            </a:pPr>
            <a:r>
              <a:rPr lang="en-US" altLang="en-US" sz="1600" b="1">
                <a:solidFill>
                  <a:srgbClr val="000000"/>
                </a:solidFill>
              </a:rPr>
              <a:t>Photosystem I</a:t>
            </a:r>
            <a:br>
              <a:rPr lang="en-US" altLang="en-US" sz="1600" b="1">
                <a:solidFill>
                  <a:srgbClr val="000000"/>
                </a:solidFill>
              </a:rPr>
            </a:br>
            <a:r>
              <a:rPr lang="en-US" altLang="en-US" sz="1600" b="1">
                <a:solidFill>
                  <a:srgbClr val="000000"/>
                </a:solidFill>
              </a:rPr>
              <a:t>P700</a:t>
            </a:r>
            <a:br>
              <a:rPr lang="en-US" altLang="en-US" sz="1600" b="1">
                <a:solidFill>
                  <a:srgbClr val="000000"/>
                </a:solidFill>
              </a:rPr>
            </a:br>
            <a:r>
              <a:rPr lang="en-US" altLang="en-US" sz="1600" b="1">
                <a:solidFill>
                  <a:srgbClr val="000000"/>
                </a:solidFill>
              </a:rPr>
              <a:t> chlorophyll b</a:t>
            </a:r>
          </a:p>
        </p:txBody>
      </p:sp>
      <p:sp>
        <p:nvSpPr>
          <p:cNvPr id="413732" name="Oval 36">
            <a:extLst>
              <a:ext uri="{FF2B5EF4-FFF2-40B4-BE49-F238E27FC236}">
                <a16:creationId xmlns:a16="http://schemas.microsoft.com/office/drawing/2014/main" id="{86C83B1F-3722-1D49-B5FC-D6D41A4C2C40}"/>
              </a:ext>
            </a:extLst>
          </p:cNvPr>
          <p:cNvSpPr>
            <a:spLocks noChangeArrowheads="1"/>
          </p:cNvSpPr>
          <p:nvPr/>
        </p:nvSpPr>
        <p:spPr bwMode="auto">
          <a:xfrm>
            <a:off x="5678488" y="4906963"/>
            <a:ext cx="358775" cy="260350"/>
          </a:xfrm>
          <a:prstGeom prst="ellipse">
            <a:avLst/>
          </a:prstGeom>
          <a:solidFill>
            <a:srgbClr val="0000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accent2"/>
                </a:solidFill>
              </a:rPr>
              <a:t>e</a:t>
            </a:r>
          </a:p>
        </p:txBody>
      </p:sp>
      <p:sp>
        <p:nvSpPr>
          <p:cNvPr id="413733" name="Oval 37">
            <a:extLst>
              <a:ext uri="{FF2B5EF4-FFF2-40B4-BE49-F238E27FC236}">
                <a16:creationId xmlns:a16="http://schemas.microsoft.com/office/drawing/2014/main" id="{7D651E09-D8A3-F848-9AF7-3F56379AFB58}"/>
              </a:ext>
            </a:extLst>
          </p:cNvPr>
          <p:cNvSpPr>
            <a:spLocks noChangeArrowheads="1"/>
          </p:cNvSpPr>
          <p:nvPr/>
        </p:nvSpPr>
        <p:spPr bwMode="auto">
          <a:xfrm>
            <a:off x="6126163" y="4906963"/>
            <a:ext cx="358775" cy="244475"/>
          </a:xfrm>
          <a:prstGeom prst="ellipse">
            <a:avLst/>
          </a:prstGeom>
          <a:solidFill>
            <a:srgbClr val="0000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accent2"/>
                </a:solidFill>
              </a:rPr>
              <a:t>e</a:t>
            </a:r>
          </a:p>
        </p:txBody>
      </p:sp>
      <p:sp>
        <p:nvSpPr>
          <p:cNvPr id="413737" name="AutoShape 41">
            <a:extLst>
              <a:ext uri="{FF2B5EF4-FFF2-40B4-BE49-F238E27FC236}">
                <a16:creationId xmlns:a16="http://schemas.microsoft.com/office/drawing/2014/main" id="{4663672D-62ED-BD43-A603-8FFD6C7820B1}"/>
              </a:ext>
            </a:extLst>
          </p:cNvPr>
          <p:cNvSpPr>
            <a:spLocks noChangeArrowheads="1"/>
          </p:cNvSpPr>
          <p:nvPr/>
        </p:nvSpPr>
        <p:spPr bwMode="auto">
          <a:xfrm>
            <a:off x="4981575" y="341313"/>
            <a:ext cx="4130675" cy="566737"/>
          </a:xfrm>
          <a:prstGeom prst="roundRect">
            <a:avLst>
              <a:gd name="adj" fmla="val 16667"/>
            </a:avLst>
          </a:prstGeom>
          <a:solidFill>
            <a:srgbClr val="8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ETC of Photosynthesis</a:t>
            </a:r>
            <a:endParaRPr lang="en-US" altLang="en-US" sz="3600" b="1">
              <a:solidFill>
                <a:srgbClr val="000000"/>
              </a:solidFill>
            </a:endParaRPr>
          </a:p>
        </p:txBody>
      </p:sp>
      <p:sp>
        <p:nvSpPr>
          <p:cNvPr id="413738" name="Freeform 42">
            <a:extLst>
              <a:ext uri="{FF2B5EF4-FFF2-40B4-BE49-F238E27FC236}">
                <a16:creationId xmlns:a16="http://schemas.microsoft.com/office/drawing/2014/main" id="{5475EA92-74BD-6542-989A-36F31A9B82CF}"/>
              </a:ext>
            </a:extLst>
          </p:cNvPr>
          <p:cNvSpPr>
            <a:spLocks/>
          </p:cNvSpPr>
          <p:nvPr/>
        </p:nvSpPr>
        <p:spPr bwMode="auto">
          <a:xfrm>
            <a:off x="5599113" y="4322763"/>
            <a:ext cx="490537" cy="552450"/>
          </a:xfrm>
          <a:custGeom>
            <a:avLst/>
            <a:gdLst>
              <a:gd name="T0" fmla="*/ 0 w 309"/>
              <a:gd name="T1" fmla="*/ 64 h 348"/>
              <a:gd name="T2" fmla="*/ 232 w 309"/>
              <a:gd name="T3" fmla="*/ 47 h 348"/>
              <a:gd name="T4" fmla="*/ 309 w 309"/>
              <a:gd name="T5" fmla="*/ 348 h 348"/>
              <a:gd name="T6" fmla="*/ 0 60000 65536"/>
              <a:gd name="T7" fmla="*/ 0 60000 65536"/>
              <a:gd name="T8" fmla="*/ 0 60000 65536"/>
              <a:gd name="T9" fmla="*/ 0 w 309"/>
              <a:gd name="T10" fmla="*/ 0 h 348"/>
              <a:gd name="T11" fmla="*/ 309 w 309"/>
              <a:gd name="T12" fmla="*/ 348 h 348"/>
            </a:gdLst>
            <a:ahLst/>
            <a:cxnLst>
              <a:cxn ang="T6">
                <a:pos x="T0" y="T1"/>
              </a:cxn>
              <a:cxn ang="T7">
                <a:pos x="T2" y="T3"/>
              </a:cxn>
              <a:cxn ang="T8">
                <a:pos x="T4" y="T5"/>
              </a:cxn>
            </a:cxnLst>
            <a:rect l="T9" t="T10" r="T11" b="T12"/>
            <a:pathLst>
              <a:path w="309" h="348">
                <a:moveTo>
                  <a:pt x="0" y="64"/>
                </a:moveTo>
                <a:cubicBezTo>
                  <a:pt x="90" y="32"/>
                  <a:pt x="180" y="0"/>
                  <a:pt x="232" y="47"/>
                </a:cubicBezTo>
                <a:cubicBezTo>
                  <a:pt x="284" y="94"/>
                  <a:pt x="296" y="221"/>
                  <a:pt x="309" y="348"/>
                </a:cubicBezTo>
              </a:path>
            </a:pathLst>
          </a:custGeom>
          <a:noFill/>
          <a:ln w="57150">
            <a:solidFill>
              <a:srgbClr val="000000"/>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5" name="Group 38">
            <a:extLst>
              <a:ext uri="{FF2B5EF4-FFF2-40B4-BE49-F238E27FC236}">
                <a16:creationId xmlns:a16="http://schemas.microsoft.com/office/drawing/2014/main" id="{925D2F4A-F6AE-7E42-804F-8FE4DC66CA5B}"/>
              </a:ext>
            </a:extLst>
          </p:cNvPr>
          <p:cNvGrpSpPr>
            <a:grpSpLocks/>
          </p:cNvGrpSpPr>
          <p:nvPr/>
        </p:nvGrpSpPr>
        <p:grpSpPr bwMode="auto">
          <a:xfrm rot="-3241979">
            <a:off x="5172075" y="4068763"/>
            <a:ext cx="358775" cy="596900"/>
            <a:chOff x="1571" y="2342"/>
            <a:chExt cx="226" cy="376"/>
          </a:xfrm>
        </p:grpSpPr>
        <p:sp>
          <p:nvSpPr>
            <p:cNvPr id="57362" name="Oval 39">
              <a:extLst>
                <a:ext uri="{FF2B5EF4-FFF2-40B4-BE49-F238E27FC236}">
                  <a16:creationId xmlns:a16="http://schemas.microsoft.com/office/drawing/2014/main" id="{B69B15AB-6FCD-4342-A323-AE3D535496E8}"/>
                </a:ext>
              </a:extLst>
            </p:cNvPr>
            <p:cNvSpPr>
              <a:spLocks noChangeArrowheads="1"/>
            </p:cNvSpPr>
            <p:nvPr/>
          </p:nvSpPr>
          <p:spPr bwMode="auto">
            <a:xfrm>
              <a:off x="1571" y="234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sp>
          <p:nvSpPr>
            <p:cNvPr id="57363" name="Oval 40">
              <a:extLst>
                <a:ext uri="{FF2B5EF4-FFF2-40B4-BE49-F238E27FC236}">
                  <a16:creationId xmlns:a16="http://schemas.microsoft.com/office/drawing/2014/main" id="{2F7D4B5D-1C3C-ED4D-BF12-DD9005B64291}"/>
                </a:ext>
              </a:extLst>
            </p:cNvPr>
            <p:cNvSpPr>
              <a:spLocks noChangeArrowheads="1"/>
            </p:cNvSpPr>
            <p:nvPr/>
          </p:nvSpPr>
          <p:spPr bwMode="auto">
            <a:xfrm>
              <a:off x="1571" y="249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grpSp>
      <p:sp>
        <p:nvSpPr>
          <p:cNvPr id="413739" name="AutoShape 43">
            <a:extLst>
              <a:ext uri="{FF2B5EF4-FFF2-40B4-BE49-F238E27FC236}">
                <a16:creationId xmlns:a16="http://schemas.microsoft.com/office/drawing/2014/main" id="{44CB023B-152D-F24D-8AFA-F4E5FA9F3014}"/>
              </a:ext>
            </a:extLst>
          </p:cNvPr>
          <p:cNvSpPr>
            <a:spLocks noChangeArrowheads="1"/>
          </p:cNvSpPr>
          <p:nvPr/>
        </p:nvSpPr>
        <p:spPr bwMode="auto">
          <a:xfrm rot="-2301453">
            <a:off x="6215063" y="3835400"/>
            <a:ext cx="2127250" cy="306388"/>
          </a:xfrm>
          <a:prstGeom prst="roundRect">
            <a:avLst>
              <a:gd name="adj" fmla="val 16667"/>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t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fill the e</a:t>
            </a:r>
            <a:r>
              <a:rPr lang="en-US" altLang="en-US" sz="1800" b="1" baseline="30000">
                <a:solidFill>
                  <a:schemeClr val="bg1"/>
                </a:solidFill>
              </a:rPr>
              <a:t>–</a:t>
            </a:r>
            <a:r>
              <a:rPr lang="en-US" altLang="en-US" sz="1800" b="1">
                <a:solidFill>
                  <a:schemeClr val="bg1"/>
                </a:solidFill>
              </a:rPr>
              <a:t> vacancy</a:t>
            </a:r>
            <a:endParaRPr lang="en-US" altLang="en-US" sz="1800" b="1">
              <a:solidFill>
                <a:srgbClr val="07630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3737"/>
                                        </p:tgtEl>
                                        <p:attrNameLst>
                                          <p:attrName>style.visibility</p:attrName>
                                        </p:attrNameLst>
                                      </p:cBhvr>
                                      <p:to>
                                        <p:strVal val="visible"/>
                                      </p:to>
                                    </p:set>
                                    <p:animEffect transition="in" filter="wipe(left)">
                                      <p:cBhvr>
                                        <p:cTn id="7" dur="500"/>
                                        <p:tgtEl>
                                          <p:spTgt spid="413737"/>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3702"/>
                                        </p:tgtEl>
                                        <p:attrNameLst>
                                          <p:attrName>style.visibility</p:attrName>
                                        </p:attrNameLst>
                                      </p:cBhvr>
                                      <p:to>
                                        <p:strVal val="visible"/>
                                      </p:to>
                                    </p:set>
                                    <p:animEffect transition="in" filter="wipe(left)">
                                      <p:cBhvr>
                                        <p:cTn id="17" dur="500"/>
                                        <p:tgtEl>
                                          <p:spTgt spid="413702"/>
                                        </p:tgtEl>
                                      </p:cBhvr>
                                    </p:animEffect>
                                  </p:childTnLst>
                                  <p:subTnLst>
                                    <p:audio>
                                      <p:cMediaNode>
                                        <p:cTn display="0" masterRel="sameClick">
                                          <p:stCondLst>
                                            <p:cond evt="begin" delay="0">
                                              <p:tn val="15"/>
                                            </p:cond>
                                          </p:stCondLst>
                                          <p:endCondLst>
                                            <p:cond evt="onStopAudio" delay="0">
                                              <p:tgtEl>
                                                <p:sldTgt/>
                                              </p:tgtEl>
                                            </p:cond>
                                          </p:endCondLst>
                                        </p:cTn>
                                        <p:tgtEl>
                                          <p:sndTgt r:embed="rId5" name="Pencil Check"/>
                                        </p:tgtEl>
                                      </p:cMediaNode>
                                    </p:audio>
                                  </p:sub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13704"/>
                                        </p:tgtEl>
                                        <p:attrNameLst>
                                          <p:attrName>style.visibility</p:attrName>
                                        </p:attrNameLst>
                                      </p:cBhvr>
                                      <p:to>
                                        <p:strVal val="visible"/>
                                      </p:to>
                                    </p:set>
                                    <p:animEffect transition="in" filter="wipe(left)">
                                      <p:cBhvr>
                                        <p:cTn id="21" dur="500"/>
                                        <p:tgtEl>
                                          <p:spTgt spid="413704"/>
                                        </p:tgtEl>
                                      </p:cBhvr>
                                    </p:animEffect>
                                  </p:childTnLst>
                                  <p:subTnLst>
                                    <p:audio>
                                      <p:cMediaNode>
                                        <p:cTn display="0" masterRel="sameClick">
                                          <p:stCondLst>
                                            <p:cond evt="begin" delay="0">
                                              <p:tn val="19"/>
                                            </p:cond>
                                          </p:stCondLst>
                                          <p:endCondLst>
                                            <p:cond evt="onStopAudio" delay="0">
                                              <p:tgtEl>
                                                <p:sldTgt/>
                                              </p:tgtEl>
                                            </p:cond>
                                          </p:endCondLst>
                                        </p:cTn>
                                        <p:tgtEl>
                                          <p:sndTgt r:embed="rId6" name="Laser"/>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37"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900" decel="100000" fill="hold"/>
                                        <p:tgtEl>
                                          <p:spTgt spid="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7" name="Arrow"/>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13705"/>
                                        </p:tgtEl>
                                        <p:attrNameLst>
                                          <p:attrName>style.visibility</p:attrName>
                                        </p:attrNameLst>
                                      </p:cBhvr>
                                      <p:to>
                                        <p:strVal val="visible"/>
                                      </p:to>
                                    </p:set>
                                    <p:animEffect transition="in" filter="wipe(left)">
                                      <p:cBhvr>
                                        <p:cTn id="34" dur="500"/>
                                        <p:tgtEl>
                                          <p:spTgt spid="413705"/>
                                        </p:tgtEl>
                                      </p:cBhvr>
                                    </p:animEffect>
                                  </p:childTnLst>
                                  <p:subTnLst>
                                    <p:audio>
                                      <p:cMediaNode>
                                        <p:cTn display="0" masterRel="sameClick">
                                          <p:stCondLst>
                                            <p:cond evt="begin" delay="0">
                                              <p:tn val="32"/>
                                            </p:cond>
                                          </p:stCondLst>
                                          <p:endCondLst>
                                            <p:cond evt="onStopAudio" delay="0">
                                              <p:tgtEl>
                                                <p:sldTgt/>
                                              </p:tgtEl>
                                            </p:cond>
                                          </p:endCondLst>
                                        </p:cTn>
                                        <p:tgtEl>
                                          <p:sndTgt r:embed="rId6" name="Laser"/>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13732"/>
                                        </p:tgtEl>
                                        <p:attrNameLst>
                                          <p:attrName>style.visibility</p:attrName>
                                        </p:attrNameLst>
                                      </p:cBhvr>
                                      <p:to>
                                        <p:strVal val="visible"/>
                                      </p:to>
                                    </p:set>
                                    <p:animEffect transition="in" filter="wipe(left)">
                                      <p:cBhvr>
                                        <p:cTn id="39" dur="500"/>
                                        <p:tgtEl>
                                          <p:spTgt spid="413732"/>
                                        </p:tgtEl>
                                      </p:cBhvr>
                                    </p:animEffect>
                                  </p:childTnLst>
                                  <p:subTnLst>
                                    <p:audio>
                                      <p:cMediaNode>
                                        <p:cTn display="0" masterRel="sameClick">
                                          <p:stCondLst>
                                            <p:cond evt="begin" delay="0">
                                              <p:tn val="37"/>
                                            </p:cond>
                                          </p:stCondLst>
                                          <p:endCondLst>
                                            <p:cond evt="onStopAudio" delay="0">
                                              <p:tgtEl>
                                                <p:sldTgt/>
                                              </p:tgtEl>
                                            </p:cond>
                                          </p:endCondLst>
                                        </p:cTn>
                                        <p:tgtEl>
                                          <p:sndTgt r:embed="rId8" name="String"/>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13733"/>
                                        </p:tgtEl>
                                        <p:attrNameLst>
                                          <p:attrName>style.visibility</p:attrName>
                                        </p:attrNameLst>
                                      </p:cBhvr>
                                      <p:to>
                                        <p:strVal val="visible"/>
                                      </p:to>
                                    </p:set>
                                    <p:animEffect transition="in" filter="wipe(left)">
                                      <p:cBhvr>
                                        <p:cTn id="44" dur="500"/>
                                        <p:tgtEl>
                                          <p:spTgt spid="413733"/>
                                        </p:tgtEl>
                                      </p:cBhvr>
                                    </p:animEffect>
                                  </p:childTnLst>
                                  <p:subTnLst>
                                    <p:audio>
                                      <p:cMediaNode>
                                        <p:cTn display="0" masterRel="sameClick">
                                          <p:stCondLst>
                                            <p:cond evt="begin" delay="0">
                                              <p:tn val="42"/>
                                            </p:cond>
                                          </p:stCondLst>
                                          <p:endCondLst>
                                            <p:cond evt="onStopAudio" delay="0">
                                              <p:tgtEl>
                                                <p:sldTgt/>
                                              </p:tgtEl>
                                            </p:cond>
                                          </p:endCondLst>
                                        </p:cTn>
                                        <p:tgtEl>
                                          <p:sndTgt r:embed="rId8" name="String"/>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subTnLst>
                                    <p:audio>
                                      <p:cMediaNode>
                                        <p:cTn display="0" masterRel="sameClick">
                                          <p:stCondLst>
                                            <p:cond evt="begin" delay="0">
                                              <p:tn val="47"/>
                                            </p:cond>
                                          </p:stCondLst>
                                          <p:endCondLst>
                                            <p:cond evt="onStopAudio" delay="0">
                                              <p:tgtEl>
                                                <p:sldTgt/>
                                              </p:tgtEl>
                                            </p:cond>
                                          </p:endCondLst>
                                        </p:cTn>
                                        <p:tgtEl>
                                          <p:sndTgt r:embed="rId7" name="Arrow"/>
                                        </p:tgtEl>
                                      </p:cMediaNode>
                                    </p:audio>
                                  </p:sub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7" name="Arrow"/>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413738"/>
                                        </p:tgtEl>
                                        <p:attrNameLst>
                                          <p:attrName>style.visibility</p:attrName>
                                        </p:attrNameLst>
                                      </p:cBhvr>
                                      <p:to>
                                        <p:strVal val="visible"/>
                                      </p:to>
                                    </p:set>
                                    <p:animEffect transition="in" filter="wipe(up)">
                                      <p:cBhvr>
                                        <p:cTn id="59" dur="500"/>
                                        <p:tgtEl>
                                          <p:spTgt spid="413738"/>
                                        </p:tgtEl>
                                      </p:cBhvr>
                                    </p:animEffect>
                                  </p:childTnLst>
                                  <p:subTnLst>
                                    <p:audio>
                                      <p:cMediaNode>
                                        <p:cTn display="0" masterRel="sameClick">
                                          <p:stCondLst>
                                            <p:cond evt="begin" delay="0">
                                              <p:tn val="57"/>
                                            </p:cond>
                                          </p:stCondLst>
                                          <p:endCondLst>
                                            <p:cond evt="onStopAudio" delay="0">
                                              <p:tgtEl>
                                                <p:sldTgt/>
                                              </p:tgtEl>
                                            </p:cond>
                                          </p:endCondLst>
                                        </p:cTn>
                                        <p:tgtEl>
                                          <p:sndTgt r:embed="rId4" name="Chimes"/>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13739"/>
                                        </p:tgtEl>
                                        <p:attrNameLst>
                                          <p:attrName>style.visibility</p:attrName>
                                        </p:attrNameLst>
                                      </p:cBhvr>
                                      <p:to>
                                        <p:strVal val="visible"/>
                                      </p:to>
                                    </p:set>
                                    <p:animEffect transition="in" filter="wipe(left)">
                                      <p:cBhvr>
                                        <p:cTn id="64" dur="500"/>
                                        <p:tgtEl>
                                          <p:spTgt spid="413739"/>
                                        </p:tgtEl>
                                      </p:cBhvr>
                                    </p:animEffect>
                                  </p:childTnLst>
                                  <p:subTnLst>
                                    <p:audio>
                                      <p:cMediaNode>
                                        <p:cTn display="0" masterRel="sameClick">
                                          <p:stCondLst>
                                            <p:cond evt="begin" delay="0">
                                              <p:tn val="62"/>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4" grpId="0" animBg="1"/>
      <p:bldP spid="413705" grpId="0" animBg="1"/>
      <p:bldP spid="413702" grpId="0" animBg="1" autoUpdateAnimBg="0"/>
      <p:bldP spid="413732" grpId="0" animBg="1" autoUpdateAnimBg="0"/>
      <p:bldP spid="413733" grpId="0" animBg="1" autoUpdateAnimBg="0"/>
      <p:bldP spid="413737" grpId="0" animBg="1" autoUpdateAnimBg="0"/>
      <p:bldP spid="413738" grpId="0" animBg="1"/>
      <p:bldP spid="413739"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a:extLst>
              <a:ext uri="{FF2B5EF4-FFF2-40B4-BE49-F238E27FC236}">
                <a16:creationId xmlns:a16="http://schemas.microsoft.com/office/drawing/2014/main" id="{4FACD9DF-F584-9C49-B762-85C1D7BB9C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263" b="3789"/>
          <a:stretch>
            <a:fillRect/>
          </a:stretch>
        </p:blipFill>
        <p:spPr bwMode="auto">
          <a:xfrm>
            <a:off x="273050" y="455613"/>
            <a:ext cx="8710613"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8452" name="Oval 4">
            <a:extLst>
              <a:ext uri="{FF2B5EF4-FFF2-40B4-BE49-F238E27FC236}">
                <a16:creationId xmlns:a16="http://schemas.microsoft.com/office/drawing/2014/main" id="{E59BDBD0-C462-764C-BFE8-5CDC2B37CEB0}"/>
              </a:ext>
            </a:extLst>
          </p:cNvPr>
          <p:cNvSpPr>
            <a:spLocks noChangeArrowheads="1"/>
          </p:cNvSpPr>
          <p:nvPr/>
        </p:nvSpPr>
        <p:spPr bwMode="auto">
          <a:xfrm>
            <a:off x="7239000" y="2603500"/>
            <a:ext cx="317500" cy="317500"/>
          </a:xfrm>
          <a:prstGeom prst="ellipse">
            <a:avLst/>
          </a:prstGeom>
          <a:solidFill>
            <a:srgbClr val="0068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6</a:t>
            </a:r>
            <a:endParaRPr lang="en-US" altLang="en-US" sz="2000" b="1">
              <a:solidFill>
                <a:schemeClr val="bg1"/>
              </a:solidFill>
            </a:endParaRPr>
          </a:p>
        </p:txBody>
      </p:sp>
      <p:sp>
        <p:nvSpPr>
          <p:cNvPr id="488455" name="Oval 7">
            <a:extLst>
              <a:ext uri="{FF2B5EF4-FFF2-40B4-BE49-F238E27FC236}">
                <a16:creationId xmlns:a16="http://schemas.microsoft.com/office/drawing/2014/main" id="{DA1E0E0D-5201-0543-BDE3-4164F028122B}"/>
              </a:ext>
            </a:extLst>
          </p:cNvPr>
          <p:cNvSpPr>
            <a:spLocks noChangeArrowheads="1"/>
          </p:cNvSpPr>
          <p:nvPr/>
        </p:nvSpPr>
        <p:spPr bwMode="auto">
          <a:xfrm>
            <a:off x="7953375" y="2768600"/>
            <a:ext cx="954088" cy="1106488"/>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88460" name="AutoShape 12">
            <a:extLst>
              <a:ext uri="{FF2B5EF4-FFF2-40B4-BE49-F238E27FC236}">
                <a16:creationId xmlns:a16="http://schemas.microsoft.com/office/drawing/2014/main" id="{9062E480-9B03-594A-9A80-A15EB8E51D03}"/>
              </a:ext>
            </a:extLst>
          </p:cNvPr>
          <p:cNvSpPr>
            <a:spLocks noChangeArrowheads="1"/>
          </p:cNvSpPr>
          <p:nvPr/>
        </p:nvSpPr>
        <p:spPr bwMode="auto">
          <a:xfrm>
            <a:off x="7285038" y="1543050"/>
            <a:ext cx="1804987" cy="306388"/>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lIns="18288" tIns="0" rIns="18288"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800" b="1">
                <a:solidFill>
                  <a:srgbClr val="CC0000"/>
                </a:solidFill>
              </a:rPr>
              <a:t>electron carrier</a:t>
            </a:r>
          </a:p>
        </p:txBody>
      </p:sp>
      <p:grpSp>
        <p:nvGrpSpPr>
          <p:cNvPr id="2" name="Group 14">
            <a:extLst>
              <a:ext uri="{FF2B5EF4-FFF2-40B4-BE49-F238E27FC236}">
                <a16:creationId xmlns:a16="http://schemas.microsoft.com/office/drawing/2014/main" id="{46EFB97E-F0D1-5941-8931-78AA4F61FA59}"/>
              </a:ext>
            </a:extLst>
          </p:cNvPr>
          <p:cNvGrpSpPr>
            <a:grpSpLocks/>
          </p:cNvGrpSpPr>
          <p:nvPr/>
        </p:nvGrpSpPr>
        <p:grpSpPr bwMode="auto">
          <a:xfrm>
            <a:off x="5884863" y="2928938"/>
            <a:ext cx="358775" cy="596900"/>
            <a:chOff x="1571" y="2342"/>
            <a:chExt cx="226" cy="376"/>
          </a:xfrm>
        </p:grpSpPr>
        <p:sp>
          <p:nvSpPr>
            <p:cNvPr id="59412" name="Oval 15">
              <a:extLst>
                <a:ext uri="{FF2B5EF4-FFF2-40B4-BE49-F238E27FC236}">
                  <a16:creationId xmlns:a16="http://schemas.microsoft.com/office/drawing/2014/main" id="{24D9FB73-0011-414C-9C2D-2AA33B808485}"/>
                </a:ext>
              </a:extLst>
            </p:cNvPr>
            <p:cNvSpPr>
              <a:spLocks noChangeArrowheads="1"/>
            </p:cNvSpPr>
            <p:nvPr/>
          </p:nvSpPr>
          <p:spPr bwMode="auto">
            <a:xfrm>
              <a:off x="1571" y="234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sp>
          <p:nvSpPr>
            <p:cNvPr id="59413" name="Oval 16">
              <a:extLst>
                <a:ext uri="{FF2B5EF4-FFF2-40B4-BE49-F238E27FC236}">
                  <a16:creationId xmlns:a16="http://schemas.microsoft.com/office/drawing/2014/main" id="{F9702510-AFA1-524E-AF7B-4AD618385010}"/>
                </a:ext>
              </a:extLst>
            </p:cNvPr>
            <p:cNvSpPr>
              <a:spLocks noChangeArrowheads="1"/>
            </p:cNvSpPr>
            <p:nvPr/>
          </p:nvSpPr>
          <p:spPr bwMode="auto">
            <a:xfrm>
              <a:off x="1571" y="249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grpSp>
      <p:grpSp>
        <p:nvGrpSpPr>
          <p:cNvPr id="3" name="Group 17">
            <a:extLst>
              <a:ext uri="{FF2B5EF4-FFF2-40B4-BE49-F238E27FC236}">
                <a16:creationId xmlns:a16="http://schemas.microsoft.com/office/drawing/2014/main" id="{A7E08E72-29CD-914E-A6BA-3053F3D963D6}"/>
              </a:ext>
            </a:extLst>
          </p:cNvPr>
          <p:cNvGrpSpPr>
            <a:grpSpLocks/>
          </p:cNvGrpSpPr>
          <p:nvPr/>
        </p:nvGrpSpPr>
        <p:grpSpPr bwMode="auto">
          <a:xfrm rot="-3241979">
            <a:off x="6380162" y="2168526"/>
            <a:ext cx="358775" cy="596900"/>
            <a:chOff x="1571" y="2342"/>
            <a:chExt cx="226" cy="376"/>
          </a:xfrm>
        </p:grpSpPr>
        <p:sp>
          <p:nvSpPr>
            <p:cNvPr id="59410" name="Oval 18">
              <a:extLst>
                <a:ext uri="{FF2B5EF4-FFF2-40B4-BE49-F238E27FC236}">
                  <a16:creationId xmlns:a16="http://schemas.microsoft.com/office/drawing/2014/main" id="{A4F8BECF-CC70-8145-B320-AF7187B57C7D}"/>
                </a:ext>
              </a:extLst>
            </p:cNvPr>
            <p:cNvSpPr>
              <a:spLocks noChangeArrowheads="1"/>
            </p:cNvSpPr>
            <p:nvPr/>
          </p:nvSpPr>
          <p:spPr bwMode="auto">
            <a:xfrm>
              <a:off x="1571" y="234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sp>
          <p:nvSpPr>
            <p:cNvPr id="59411" name="Oval 19">
              <a:extLst>
                <a:ext uri="{FF2B5EF4-FFF2-40B4-BE49-F238E27FC236}">
                  <a16:creationId xmlns:a16="http://schemas.microsoft.com/office/drawing/2014/main" id="{3720F8E2-983F-8344-B297-F8B855356F94}"/>
                </a:ext>
              </a:extLst>
            </p:cNvPr>
            <p:cNvSpPr>
              <a:spLocks noChangeArrowheads="1"/>
            </p:cNvSpPr>
            <p:nvPr/>
          </p:nvSpPr>
          <p:spPr bwMode="auto">
            <a:xfrm>
              <a:off x="1571" y="249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grpSp>
      <p:sp>
        <p:nvSpPr>
          <p:cNvPr id="59400" name="Oval 24">
            <a:extLst>
              <a:ext uri="{FF2B5EF4-FFF2-40B4-BE49-F238E27FC236}">
                <a16:creationId xmlns:a16="http://schemas.microsoft.com/office/drawing/2014/main" id="{88A116C1-9456-2943-B1F8-66019B39C3EE}"/>
              </a:ext>
            </a:extLst>
          </p:cNvPr>
          <p:cNvSpPr>
            <a:spLocks noChangeArrowheads="1"/>
          </p:cNvSpPr>
          <p:nvPr/>
        </p:nvSpPr>
        <p:spPr bwMode="auto">
          <a:xfrm>
            <a:off x="5759450" y="4127500"/>
            <a:ext cx="317500" cy="317500"/>
          </a:xfrm>
          <a:prstGeom prst="ellipse">
            <a:avLst/>
          </a:prstGeom>
          <a:solidFill>
            <a:srgbClr val="0068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5</a:t>
            </a:r>
            <a:endParaRPr lang="en-US" altLang="en-US" sz="2000" b="1">
              <a:solidFill>
                <a:schemeClr val="bg1"/>
              </a:solidFill>
            </a:endParaRPr>
          </a:p>
        </p:txBody>
      </p:sp>
      <p:pic>
        <p:nvPicPr>
          <p:cNvPr id="488476" name="Picture 28" descr="piggybankNADPH">
            <a:extLst>
              <a:ext uri="{FF2B5EF4-FFF2-40B4-BE49-F238E27FC236}">
                <a16:creationId xmlns:a16="http://schemas.microsoft.com/office/drawing/2014/main" id="{D4DB33B8-FB0E-214B-B785-F2C4A4DA10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9338" y="5270500"/>
            <a:ext cx="16129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2" name="AutoShape 29">
            <a:extLst>
              <a:ext uri="{FF2B5EF4-FFF2-40B4-BE49-F238E27FC236}">
                <a16:creationId xmlns:a16="http://schemas.microsoft.com/office/drawing/2014/main" id="{BA47BDD0-17ED-B547-84BF-429FDF6DC29B}"/>
              </a:ext>
            </a:extLst>
          </p:cNvPr>
          <p:cNvSpPr>
            <a:spLocks noChangeArrowheads="1"/>
          </p:cNvSpPr>
          <p:nvPr/>
        </p:nvSpPr>
        <p:spPr bwMode="auto">
          <a:xfrm>
            <a:off x="6996113" y="4132263"/>
            <a:ext cx="889000" cy="889000"/>
          </a:xfrm>
          <a:prstGeom prst="sun">
            <a:avLst>
              <a:gd name="adj" fmla="val 25000"/>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sun</a:t>
            </a:r>
            <a:endParaRPr lang="en-US" altLang="en-US" b="1">
              <a:solidFill>
                <a:srgbClr val="000000"/>
              </a:solidFill>
            </a:endParaRPr>
          </a:p>
        </p:txBody>
      </p:sp>
      <p:grpSp>
        <p:nvGrpSpPr>
          <p:cNvPr id="4" name="Group 25">
            <a:extLst>
              <a:ext uri="{FF2B5EF4-FFF2-40B4-BE49-F238E27FC236}">
                <a16:creationId xmlns:a16="http://schemas.microsoft.com/office/drawing/2014/main" id="{EC3D00C9-5966-E647-92B6-7E84896AE1AB}"/>
              </a:ext>
            </a:extLst>
          </p:cNvPr>
          <p:cNvGrpSpPr>
            <a:grpSpLocks/>
          </p:cNvGrpSpPr>
          <p:nvPr/>
        </p:nvGrpSpPr>
        <p:grpSpPr bwMode="auto">
          <a:xfrm rot="1152948">
            <a:off x="7543800" y="4098925"/>
            <a:ext cx="1600200" cy="530225"/>
            <a:chOff x="4752" y="2678"/>
            <a:chExt cx="1008" cy="334"/>
          </a:xfrm>
        </p:grpSpPr>
        <p:sp>
          <p:nvSpPr>
            <p:cNvPr id="59408" name="AutoShape 26">
              <a:extLst>
                <a:ext uri="{FF2B5EF4-FFF2-40B4-BE49-F238E27FC236}">
                  <a16:creationId xmlns:a16="http://schemas.microsoft.com/office/drawing/2014/main" id="{993C914B-0817-DA42-88C1-6FB2F117D5A1}"/>
                </a:ext>
              </a:extLst>
            </p:cNvPr>
            <p:cNvSpPr>
              <a:spLocks noChangeArrowheads="1"/>
            </p:cNvSpPr>
            <p:nvPr/>
          </p:nvSpPr>
          <p:spPr bwMode="auto">
            <a:xfrm>
              <a:off x="4757" y="2688"/>
              <a:ext cx="1003" cy="292"/>
            </a:xfrm>
            <a:prstGeom prst="homePlate">
              <a:avLst>
                <a:gd name="adj" fmla="val 85873"/>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9409" name="Text Box 27">
              <a:extLst>
                <a:ext uri="{FF2B5EF4-FFF2-40B4-BE49-F238E27FC236}">
                  <a16:creationId xmlns:a16="http://schemas.microsoft.com/office/drawing/2014/main" id="{2C24B343-9ADF-8B4F-8DE2-66E85CDD99C1}"/>
                </a:ext>
              </a:extLst>
            </p:cNvPr>
            <p:cNvSpPr txBox="1">
              <a:spLocks noChangeArrowheads="1"/>
            </p:cNvSpPr>
            <p:nvPr/>
          </p:nvSpPr>
          <p:spPr bwMode="auto">
            <a:xfrm>
              <a:off x="4752" y="2678"/>
              <a:ext cx="973"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lnSpc>
                  <a:spcPct val="80000"/>
                </a:lnSpc>
              </a:pPr>
              <a:r>
                <a:rPr lang="en-US" altLang="en-US" sz="1800" b="1">
                  <a:solidFill>
                    <a:srgbClr val="CC0000"/>
                  </a:solidFill>
                </a:rPr>
                <a:t>NADPH</a:t>
              </a:r>
              <a:r>
                <a:rPr lang="en-US" altLang="en-US" sz="1800" b="1">
                  <a:solidFill>
                    <a:srgbClr val="000000"/>
                  </a:solidFill>
                </a:rPr>
                <a:t> to</a:t>
              </a:r>
              <a:br>
                <a:rPr lang="en-US" altLang="en-US" sz="1800" b="1">
                  <a:solidFill>
                    <a:srgbClr val="000000"/>
                  </a:solidFill>
                </a:rPr>
              </a:br>
              <a:r>
                <a:rPr lang="en-US" altLang="en-US" sz="1800" b="1">
                  <a:solidFill>
                    <a:srgbClr val="000000"/>
                  </a:solidFill>
                </a:rPr>
                <a:t>Calvin Cycle</a:t>
              </a:r>
            </a:p>
          </p:txBody>
        </p:sp>
      </p:grpSp>
      <p:sp>
        <p:nvSpPr>
          <p:cNvPr id="59404" name="AutoShape 30">
            <a:extLst>
              <a:ext uri="{FF2B5EF4-FFF2-40B4-BE49-F238E27FC236}">
                <a16:creationId xmlns:a16="http://schemas.microsoft.com/office/drawing/2014/main" id="{08F6AEEA-42F4-C440-83D4-B754B5F2CF19}"/>
              </a:ext>
            </a:extLst>
          </p:cNvPr>
          <p:cNvSpPr>
            <a:spLocks noChangeArrowheads="1"/>
          </p:cNvSpPr>
          <p:nvPr/>
        </p:nvSpPr>
        <p:spPr bwMode="auto">
          <a:xfrm>
            <a:off x="1900238" y="5972175"/>
            <a:ext cx="1549400" cy="763588"/>
          </a:xfrm>
          <a:prstGeom prst="roundRect">
            <a:avLst>
              <a:gd name="adj" fmla="val 16667"/>
            </a:avLst>
          </a:prstGeom>
          <a:solidFill>
            <a:srgbClr val="CCFF66"/>
          </a:solidFill>
          <a:ln w="28575">
            <a:solidFill>
              <a:srgbClr val="80FF00"/>
            </a:solidFill>
            <a:round/>
            <a:headEnd/>
            <a:tailEnd/>
          </a:ln>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chemeClr val="tx1"/>
              </a:buClr>
              <a:buSzPct val="60000"/>
            </a:pPr>
            <a:r>
              <a:rPr lang="en-US" altLang="en-US" sz="1600" b="1">
                <a:solidFill>
                  <a:srgbClr val="000000"/>
                </a:solidFill>
              </a:rPr>
              <a:t>Photosystem II</a:t>
            </a:r>
            <a:br>
              <a:rPr lang="en-US" altLang="en-US" sz="1600" b="1">
                <a:solidFill>
                  <a:srgbClr val="000000"/>
                </a:solidFill>
              </a:rPr>
            </a:br>
            <a:r>
              <a:rPr lang="en-US" altLang="en-US" sz="1600" b="1">
                <a:solidFill>
                  <a:srgbClr val="000000"/>
                </a:solidFill>
              </a:rPr>
              <a:t>P680</a:t>
            </a:r>
            <a:br>
              <a:rPr lang="en-US" altLang="en-US" sz="1600" b="1">
                <a:solidFill>
                  <a:srgbClr val="000000"/>
                </a:solidFill>
              </a:rPr>
            </a:br>
            <a:r>
              <a:rPr lang="en-US" altLang="en-US" sz="1600" b="1">
                <a:solidFill>
                  <a:srgbClr val="000000"/>
                </a:solidFill>
              </a:rPr>
              <a:t> chlorophyll a</a:t>
            </a:r>
          </a:p>
        </p:txBody>
      </p:sp>
      <p:sp>
        <p:nvSpPr>
          <p:cNvPr id="59405" name="AutoShape 31">
            <a:extLst>
              <a:ext uri="{FF2B5EF4-FFF2-40B4-BE49-F238E27FC236}">
                <a16:creationId xmlns:a16="http://schemas.microsoft.com/office/drawing/2014/main" id="{5B6F53B4-D226-334B-A34C-52A52CB02A8A}"/>
              </a:ext>
            </a:extLst>
          </p:cNvPr>
          <p:cNvSpPr>
            <a:spLocks noChangeArrowheads="1"/>
          </p:cNvSpPr>
          <p:nvPr/>
        </p:nvSpPr>
        <p:spPr bwMode="auto">
          <a:xfrm>
            <a:off x="5389563" y="5645150"/>
            <a:ext cx="1493837" cy="763588"/>
          </a:xfrm>
          <a:prstGeom prst="roundRect">
            <a:avLst>
              <a:gd name="adj" fmla="val 16667"/>
            </a:avLst>
          </a:prstGeom>
          <a:solidFill>
            <a:srgbClr val="CCFF66"/>
          </a:solidFill>
          <a:ln w="28575">
            <a:solidFill>
              <a:srgbClr val="80FF00"/>
            </a:solidFill>
            <a:round/>
            <a:headEnd/>
            <a:tailEnd/>
          </a:ln>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chemeClr val="tx1"/>
              </a:buClr>
              <a:buSzPct val="60000"/>
            </a:pPr>
            <a:r>
              <a:rPr lang="en-US" altLang="en-US" sz="1600" b="1">
                <a:solidFill>
                  <a:srgbClr val="000000"/>
                </a:solidFill>
              </a:rPr>
              <a:t>Photosystem I</a:t>
            </a:r>
            <a:br>
              <a:rPr lang="en-US" altLang="en-US" sz="1600" b="1">
                <a:solidFill>
                  <a:srgbClr val="000000"/>
                </a:solidFill>
              </a:rPr>
            </a:br>
            <a:r>
              <a:rPr lang="en-US" altLang="en-US" sz="1600" b="1">
                <a:solidFill>
                  <a:srgbClr val="000000"/>
                </a:solidFill>
              </a:rPr>
              <a:t>P700</a:t>
            </a:r>
            <a:br>
              <a:rPr lang="en-US" altLang="en-US" sz="1600" b="1">
                <a:solidFill>
                  <a:srgbClr val="000000"/>
                </a:solidFill>
              </a:rPr>
            </a:br>
            <a:r>
              <a:rPr lang="en-US" altLang="en-US" sz="1600" b="1">
                <a:solidFill>
                  <a:srgbClr val="000000"/>
                </a:solidFill>
              </a:rPr>
              <a:t> chlorophyll b</a:t>
            </a:r>
          </a:p>
        </p:txBody>
      </p:sp>
      <p:sp>
        <p:nvSpPr>
          <p:cNvPr id="488456" name="AutoShape 8">
            <a:extLst>
              <a:ext uri="{FF2B5EF4-FFF2-40B4-BE49-F238E27FC236}">
                <a16:creationId xmlns:a16="http://schemas.microsoft.com/office/drawing/2014/main" id="{3BB6C641-A67B-D345-8A36-D3677D8F82C9}"/>
              </a:ext>
            </a:extLst>
          </p:cNvPr>
          <p:cNvSpPr>
            <a:spLocks noChangeArrowheads="1"/>
          </p:cNvSpPr>
          <p:nvPr/>
        </p:nvSpPr>
        <p:spPr bwMode="auto">
          <a:xfrm>
            <a:off x="3511550" y="6157913"/>
            <a:ext cx="2536825" cy="700087"/>
          </a:xfrm>
          <a:prstGeom prst="wedgeEllipseCallout">
            <a:avLst>
              <a:gd name="adj1" fmla="val 105005"/>
              <a:gd name="adj2" fmla="val -40931"/>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F116A"/>
                </a:solidFill>
                <a:latin typeface="Comic Sans MS" panose="030F0902030302020204" pitchFamily="66" charset="0"/>
              </a:rPr>
              <a:t>$$ in the bank…</a:t>
            </a:r>
            <a:br>
              <a:rPr lang="en-US" altLang="en-US" sz="1600" b="1">
                <a:solidFill>
                  <a:srgbClr val="0F116A"/>
                </a:solidFill>
                <a:latin typeface="Comic Sans MS" panose="030F0902030302020204" pitchFamily="66" charset="0"/>
              </a:rPr>
            </a:br>
            <a:r>
              <a:rPr lang="en-US" altLang="en-US" sz="1600" b="1">
                <a:solidFill>
                  <a:srgbClr val="0F116A"/>
                </a:solidFill>
                <a:latin typeface="Comic Sans MS" panose="030F0902030302020204" pitchFamily="66" charset="0"/>
              </a:rPr>
              <a:t>reducing power</a:t>
            </a:r>
            <a:r>
              <a:rPr lang="en-US" altLang="en-US" sz="1600" b="1" i="1">
                <a:solidFill>
                  <a:srgbClr val="0F116A"/>
                </a:solidFill>
                <a:latin typeface="Comic Sans MS" panose="030F0902030302020204" pitchFamily="66" charset="0"/>
              </a:rPr>
              <a:t>!</a:t>
            </a:r>
            <a:endParaRPr lang="en-US" altLang="en-US" sz="1800" b="1" i="1">
              <a:solidFill>
                <a:srgbClr val="0F116A"/>
              </a:solidFill>
              <a:latin typeface="Comic Sans MS" panose="030F0902030302020204" pitchFamily="66" charset="0"/>
            </a:endParaRPr>
          </a:p>
        </p:txBody>
      </p:sp>
      <p:sp>
        <p:nvSpPr>
          <p:cNvPr id="488480" name="AutoShape 32">
            <a:extLst>
              <a:ext uri="{FF2B5EF4-FFF2-40B4-BE49-F238E27FC236}">
                <a16:creationId xmlns:a16="http://schemas.microsoft.com/office/drawing/2014/main" id="{D0B44EBD-E042-1240-8458-1D367CB271F1}"/>
              </a:ext>
            </a:extLst>
          </p:cNvPr>
          <p:cNvSpPr>
            <a:spLocks noChangeArrowheads="1"/>
          </p:cNvSpPr>
          <p:nvPr/>
        </p:nvSpPr>
        <p:spPr bwMode="auto">
          <a:xfrm>
            <a:off x="4981575" y="341313"/>
            <a:ext cx="4130675" cy="566737"/>
          </a:xfrm>
          <a:prstGeom prst="roundRect">
            <a:avLst>
              <a:gd name="adj" fmla="val 16667"/>
            </a:avLst>
          </a:prstGeom>
          <a:solidFill>
            <a:srgbClr val="8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ETC of Photosynthesis</a:t>
            </a:r>
            <a:endParaRPr lang="en-US" altLang="en-US" sz="36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8480"/>
                                        </p:tgtEl>
                                        <p:attrNameLst>
                                          <p:attrName>style.visibility</p:attrName>
                                        </p:attrNameLst>
                                      </p:cBhvr>
                                      <p:to>
                                        <p:strVal val="visible"/>
                                      </p:to>
                                    </p:set>
                                    <p:animEffect transition="in" filter="wipe(left)">
                                      <p:cBhvr>
                                        <p:cTn id="7" dur="500"/>
                                        <p:tgtEl>
                                          <p:spTgt spid="488480"/>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88452"/>
                                        </p:tgtEl>
                                        <p:attrNameLst>
                                          <p:attrName>style.visibility</p:attrName>
                                        </p:attrNameLst>
                                      </p:cBhvr>
                                      <p:to>
                                        <p:strVal val="visible"/>
                                      </p:to>
                                    </p:set>
                                    <p:animEffect transition="in" filter="wipe(left)">
                                      <p:cBhvr>
                                        <p:cTn id="25" dur="500"/>
                                        <p:tgtEl>
                                          <p:spTgt spid="488452"/>
                                        </p:tgtEl>
                                      </p:cBhvr>
                                    </p:animEffect>
                                  </p:childTnLst>
                                  <p:subTnLst>
                                    <p:audio>
                                      <p:cMediaNode>
                                        <p:cTn display="0" masterRel="sameClick">
                                          <p:stCondLst>
                                            <p:cond evt="begin" delay="0">
                                              <p:tn val="23"/>
                                            </p:cond>
                                          </p:stCondLst>
                                          <p:endCondLst>
                                            <p:cond evt="onStopAudio" delay="0">
                                              <p:tgtEl>
                                                <p:sldTgt/>
                                              </p:tgtEl>
                                            </p:cond>
                                          </p:endCondLst>
                                        </p:cTn>
                                        <p:tgtEl>
                                          <p:sndTgt r:embed="rId5" name="Pencil Check"/>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88455"/>
                                        </p:tgtEl>
                                        <p:attrNameLst>
                                          <p:attrName>style.visibility</p:attrName>
                                        </p:attrNameLst>
                                      </p:cBhvr>
                                      <p:to>
                                        <p:strVal val="visible"/>
                                      </p:to>
                                    </p:set>
                                    <p:animEffect transition="in" filter="wipe(left)">
                                      <p:cBhvr>
                                        <p:cTn id="30" dur="500"/>
                                        <p:tgtEl>
                                          <p:spTgt spid="488455"/>
                                        </p:tgtEl>
                                      </p:cBhvr>
                                    </p:animEffect>
                                  </p:childTnLst>
                                  <p:subTnLst>
                                    <p:audio>
                                      <p:cMediaNode>
                                        <p:cTn display="0" masterRel="sameClick">
                                          <p:stCondLst>
                                            <p:cond evt="begin" delay="0">
                                              <p:tn val="28"/>
                                            </p:cond>
                                          </p:stCondLst>
                                          <p:endCondLst>
                                            <p:cond evt="onStopAudio" delay="0">
                                              <p:tgtEl>
                                                <p:sldTgt/>
                                              </p:tgtEl>
                                            </p:cond>
                                          </p:endCondLst>
                                        </p:cTn>
                                        <p:tgtEl>
                                          <p:sndTgt r:embed="rId6" name="Vibro Up"/>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88460"/>
                                        </p:tgtEl>
                                        <p:attrNameLst>
                                          <p:attrName>style.visibility</p:attrName>
                                        </p:attrNameLst>
                                      </p:cBhvr>
                                      <p:to>
                                        <p:strVal val="visible"/>
                                      </p:to>
                                    </p:set>
                                    <p:animEffect transition="in" filter="wipe(left)">
                                      <p:cBhvr>
                                        <p:cTn id="35" dur="500"/>
                                        <p:tgtEl>
                                          <p:spTgt spid="488460"/>
                                        </p:tgtEl>
                                      </p:cBhvr>
                                    </p:animEffect>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2" fill="hold" nodeType="clickEffect">
                                  <p:stCondLst>
                                    <p:cond delay="0"/>
                                  </p:stCondLst>
                                  <p:childTnLst>
                                    <p:set>
                                      <p:cBhvr>
                                        <p:cTn id="39" dur="1" fill="hold">
                                          <p:stCondLst>
                                            <p:cond delay="0"/>
                                          </p:stCondLst>
                                        </p:cTn>
                                        <p:tgtEl>
                                          <p:spTgt spid="488476"/>
                                        </p:tgtEl>
                                        <p:attrNameLst>
                                          <p:attrName>style.visibility</p:attrName>
                                        </p:attrNameLst>
                                      </p:cBhvr>
                                      <p:to>
                                        <p:strVal val="visible"/>
                                      </p:to>
                                    </p:set>
                                    <p:animEffect transition="in" filter="wipe(right)">
                                      <p:cBhvr>
                                        <p:cTn id="40" dur="500"/>
                                        <p:tgtEl>
                                          <p:spTgt spid="488476"/>
                                        </p:tgtEl>
                                      </p:cBhvr>
                                    </p:animEffect>
                                  </p:childTnLst>
                                  <p:subTnLst>
                                    <p:audio>
                                      <p:cMediaNode>
                                        <p:cTn display="0" masterRel="sameClick">
                                          <p:stCondLst>
                                            <p:cond evt="begin" delay="0">
                                              <p:tn val="38"/>
                                            </p:cond>
                                          </p:stCondLst>
                                          <p:endCondLst>
                                            <p:cond evt="onStopAudio" delay="0">
                                              <p:tgtEl>
                                                <p:sldTgt/>
                                              </p:tgtEl>
                                            </p:cond>
                                          </p:endCondLst>
                                        </p:cTn>
                                        <p:tgtEl>
                                          <p:sndTgt r:embed="rId7" name="Pig.wav"/>
                                        </p:tgtEl>
                                      </p:cMediaNode>
                                    </p:audio>
                                  </p:subTnLst>
                                </p:cTn>
                              </p:par>
                            </p:childTnLst>
                          </p:cTn>
                        </p:par>
                        <p:par>
                          <p:cTn id="41" fill="hold" nodeType="afterGroup">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488456"/>
                                        </p:tgtEl>
                                        <p:attrNameLst>
                                          <p:attrName>style.visibility</p:attrName>
                                        </p:attrNameLst>
                                      </p:cBhvr>
                                      <p:to>
                                        <p:strVal val="visible"/>
                                      </p:to>
                                    </p:set>
                                    <p:animEffect transition="in" filter="wipe(right)">
                                      <p:cBhvr>
                                        <p:cTn id="44" dur="500"/>
                                        <p:tgtEl>
                                          <p:spTgt spid="48845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subTnLst>
                                    <p:audio>
                                      <p:cMediaNode>
                                        <p:cTn display="0" masterRel="sameClick">
                                          <p:stCondLst>
                                            <p:cond evt="begin" delay="0">
                                              <p:tn val="47"/>
                                            </p:cond>
                                          </p:stCondLst>
                                          <p:endCondLst>
                                            <p:cond evt="onStopAudio" delay="0">
                                              <p:tgtEl>
                                                <p:sldTgt/>
                                              </p:tgtEl>
                                            </p:cond>
                                          </p:endCondLst>
                                        </p:cTn>
                                        <p:tgtEl>
                                          <p:sndTgt r:embed="rId8"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autoUpdateAnimBg="0"/>
      <p:bldP spid="488455" grpId="0" animBg="1"/>
      <p:bldP spid="488460" grpId="0" animBg="1" autoUpdateAnimBg="0"/>
      <p:bldP spid="488456" grpId="0" animBg="1" autoUpdateAnimBg="0"/>
      <p:bldP spid="488480"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A12C54D5-88CA-7F4D-81CC-45D397E040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3308"/>
          <a:stretch>
            <a:fillRect/>
          </a:stretch>
        </p:blipFill>
        <p:spPr bwMode="auto">
          <a:xfrm>
            <a:off x="50800" y="577850"/>
            <a:ext cx="8988425"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84" name="AutoShape 4">
            <a:extLst>
              <a:ext uri="{FF2B5EF4-FFF2-40B4-BE49-F238E27FC236}">
                <a16:creationId xmlns:a16="http://schemas.microsoft.com/office/drawing/2014/main" id="{F6808461-306A-E24C-BC2F-20D9DAE3B5CA}"/>
              </a:ext>
            </a:extLst>
          </p:cNvPr>
          <p:cNvSpPr>
            <a:spLocks noChangeArrowheads="1"/>
          </p:cNvSpPr>
          <p:nvPr/>
        </p:nvSpPr>
        <p:spPr bwMode="auto">
          <a:xfrm>
            <a:off x="1822450" y="4765675"/>
            <a:ext cx="1100138" cy="339725"/>
          </a:xfrm>
          <a:prstGeom prst="roundRect">
            <a:avLst>
              <a:gd name="adj" fmla="val 16667"/>
            </a:avLst>
          </a:pr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chemeClr val="bg1"/>
                </a:solidFill>
              </a:rPr>
              <a:t>split H</a:t>
            </a:r>
            <a:r>
              <a:rPr lang="en-US" altLang="en-US" sz="2000" b="1" baseline="-25000">
                <a:solidFill>
                  <a:schemeClr val="bg1"/>
                </a:solidFill>
              </a:rPr>
              <a:t>2</a:t>
            </a:r>
            <a:r>
              <a:rPr lang="en-US" altLang="en-US" sz="2000" b="1">
                <a:solidFill>
                  <a:schemeClr val="bg1"/>
                </a:solidFill>
              </a:rPr>
              <a:t>O</a:t>
            </a:r>
            <a:endParaRPr lang="en-US" altLang="en-US" sz="2000" b="1">
              <a:solidFill>
                <a:srgbClr val="CC0000"/>
              </a:solidFill>
            </a:endParaRPr>
          </a:p>
        </p:txBody>
      </p:sp>
      <p:sp>
        <p:nvSpPr>
          <p:cNvPr id="61444" name="AutoShape 13">
            <a:extLst>
              <a:ext uri="{FF2B5EF4-FFF2-40B4-BE49-F238E27FC236}">
                <a16:creationId xmlns:a16="http://schemas.microsoft.com/office/drawing/2014/main" id="{C72600DB-817A-6B47-9C76-CB7CED3DCEF0}"/>
              </a:ext>
            </a:extLst>
          </p:cNvPr>
          <p:cNvSpPr>
            <a:spLocks noChangeArrowheads="1"/>
          </p:cNvSpPr>
          <p:nvPr/>
        </p:nvSpPr>
        <p:spPr bwMode="auto">
          <a:xfrm>
            <a:off x="4981575" y="341313"/>
            <a:ext cx="4130675" cy="566737"/>
          </a:xfrm>
          <a:prstGeom prst="roundRect">
            <a:avLst>
              <a:gd name="adj" fmla="val 16667"/>
            </a:avLst>
          </a:prstGeom>
          <a:solidFill>
            <a:srgbClr val="8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ETC of Photosynthesis</a:t>
            </a:r>
            <a:endParaRPr lang="en-US" altLang="en-US" sz="3600" b="1">
              <a:solidFill>
                <a:srgbClr val="000000"/>
              </a:solidFill>
            </a:endParaRPr>
          </a:p>
        </p:txBody>
      </p:sp>
      <p:sp>
        <p:nvSpPr>
          <p:cNvPr id="481302" name="Oval 22">
            <a:extLst>
              <a:ext uri="{FF2B5EF4-FFF2-40B4-BE49-F238E27FC236}">
                <a16:creationId xmlns:a16="http://schemas.microsoft.com/office/drawing/2014/main" id="{EAC520E0-0B42-6E40-9F88-7C4AC1B9B997}"/>
              </a:ext>
            </a:extLst>
          </p:cNvPr>
          <p:cNvSpPr>
            <a:spLocks noChangeArrowheads="1"/>
          </p:cNvSpPr>
          <p:nvPr/>
        </p:nvSpPr>
        <p:spPr bwMode="auto">
          <a:xfrm flipV="1">
            <a:off x="3190875" y="4294188"/>
            <a:ext cx="327025" cy="327025"/>
          </a:xfrm>
          <a:prstGeom prst="ellipse">
            <a:avLst/>
          </a:prstGeom>
          <a:solidFill>
            <a:srgbClr val="CC00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1"/>
                </a:solidFill>
              </a:rPr>
              <a:t>O</a:t>
            </a:r>
            <a:endParaRPr lang="en-US" altLang="en-US">
              <a:solidFill>
                <a:schemeClr val="bg1"/>
              </a:solidFill>
            </a:endParaRPr>
          </a:p>
        </p:txBody>
      </p:sp>
      <p:sp>
        <p:nvSpPr>
          <p:cNvPr id="481303" name="Freeform 23">
            <a:extLst>
              <a:ext uri="{FF2B5EF4-FFF2-40B4-BE49-F238E27FC236}">
                <a16:creationId xmlns:a16="http://schemas.microsoft.com/office/drawing/2014/main" id="{DDF3D936-E269-0C48-89ED-AD19E2F32C44}"/>
              </a:ext>
            </a:extLst>
          </p:cNvPr>
          <p:cNvSpPr>
            <a:spLocks/>
          </p:cNvSpPr>
          <p:nvPr/>
        </p:nvSpPr>
        <p:spPr bwMode="auto">
          <a:xfrm>
            <a:off x="1498600" y="3454400"/>
            <a:ext cx="1695450" cy="935038"/>
          </a:xfrm>
          <a:custGeom>
            <a:avLst/>
            <a:gdLst>
              <a:gd name="T0" fmla="*/ 512 w 512"/>
              <a:gd name="T1" fmla="*/ 326 h 326"/>
              <a:gd name="T2" fmla="*/ 397 w 512"/>
              <a:gd name="T3" fmla="*/ 282 h 326"/>
              <a:gd name="T4" fmla="*/ 445 w 512"/>
              <a:gd name="T5" fmla="*/ 206 h 326"/>
              <a:gd name="T6" fmla="*/ 321 w 512"/>
              <a:gd name="T7" fmla="*/ 268 h 326"/>
              <a:gd name="T8" fmla="*/ 369 w 512"/>
              <a:gd name="T9" fmla="*/ 163 h 326"/>
              <a:gd name="T10" fmla="*/ 220 w 512"/>
              <a:gd name="T11" fmla="*/ 225 h 326"/>
              <a:gd name="T12" fmla="*/ 287 w 512"/>
              <a:gd name="T13" fmla="*/ 115 h 326"/>
              <a:gd name="T14" fmla="*/ 110 w 512"/>
              <a:gd name="T15" fmla="*/ 187 h 326"/>
              <a:gd name="T16" fmla="*/ 172 w 512"/>
              <a:gd name="T17" fmla="*/ 57 h 326"/>
              <a:gd name="T18" fmla="*/ 0 w 512"/>
              <a:gd name="T19" fmla="*/ 0 h 3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2"/>
              <a:gd name="T31" fmla="*/ 0 h 326"/>
              <a:gd name="T32" fmla="*/ 512 w 512"/>
              <a:gd name="T33" fmla="*/ 326 h 3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2" h="326">
                <a:moveTo>
                  <a:pt x="512" y="326"/>
                </a:moveTo>
                <a:cubicBezTo>
                  <a:pt x="460" y="314"/>
                  <a:pt x="408" y="302"/>
                  <a:pt x="397" y="282"/>
                </a:cubicBezTo>
                <a:cubicBezTo>
                  <a:pt x="386" y="262"/>
                  <a:pt x="458" y="208"/>
                  <a:pt x="445" y="206"/>
                </a:cubicBezTo>
                <a:cubicBezTo>
                  <a:pt x="432" y="204"/>
                  <a:pt x="334" y="275"/>
                  <a:pt x="321" y="268"/>
                </a:cubicBezTo>
                <a:cubicBezTo>
                  <a:pt x="308" y="261"/>
                  <a:pt x="386" y="170"/>
                  <a:pt x="369" y="163"/>
                </a:cubicBezTo>
                <a:cubicBezTo>
                  <a:pt x="352" y="156"/>
                  <a:pt x="234" y="233"/>
                  <a:pt x="220" y="225"/>
                </a:cubicBezTo>
                <a:cubicBezTo>
                  <a:pt x="206" y="217"/>
                  <a:pt x="305" y="121"/>
                  <a:pt x="287" y="115"/>
                </a:cubicBezTo>
                <a:cubicBezTo>
                  <a:pt x="269" y="109"/>
                  <a:pt x="129" y="197"/>
                  <a:pt x="110" y="187"/>
                </a:cubicBezTo>
                <a:cubicBezTo>
                  <a:pt x="91" y="177"/>
                  <a:pt x="190" y="88"/>
                  <a:pt x="172" y="57"/>
                </a:cubicBezTo>
                <a:cubicBezTo>
                  <a:pt x="154" y="26"/>
                  <a:pt x="77" y="13"/>
                  <a:pt x="0" y="0"/>
                </a:cubicBezTo>
              </a:path>
            </a:pathLst>
          </a:custGeom>
          <a:noFill/>
          <a:ln w="3810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81304" name="Picture 24" descr="piggybankNADPH">
            <a:extLst>
              <a:ext uri="{FF2B5EF4-FFF2-40B4-BE49-F238E27FC236}">
                <a16:creationId xmlns:a16="http://schemas.microsoft.com/office/drawing/2014/main" id="{F546533D-3386-9D47-B26C-F56BA95251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8013" y="3475038"/>
            <a:ext cx="8255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5" name="AutoShape 25">
            <a:extLst>
              <a:ext uri="{FF2B5EF4-FFF2-40B4-BE49-F238E27FC236}">
                <a16:creationId xmlns:a16="http://schemas.microsoft.com/office/drawing/2014/main" id="{B90E6B6D-5FB3-DE4C-9710-141344BDDDAE}"/>
              </a:ext>
            </a:extLst>
          </p:cNvPr>
          <p:cNvSpPr>
            <a:spLocks noChangeArrowheads="1"/>
          </p:cNvSpPr>
          <p:nvPr/>
        </p:nvSpPr>
        <p:spPr bwMode="auto">
          <a:xfrm>
            <a:off x="6367463" y="5973763"/>
            <a:ext cx="1127125" cy="738187"/>
          </a:xfrm>
          <a:prstGeom prst="irregularSeal1">
            <a:avLst/>
          </a:prstGeom>
          <a:solidFill>
            <a:srgbClr val="CC0000"/>
          </a:solidFill>
          <a:ln w="190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FFEA18"/>
                </a:solidFill>
              </a:rPr>
              <a:t>ATP</a:t>
            </a:r>
            <a:endParaRPr lang="en-US" altLang="en-US" b="1">
              <a:solidFill>
                <a:schemeClr val="tx2"/>
              </a:solidFill>
            </a:endParaRPr>
          </a:p>
        </p:txBody>
      </p:sp>
      <p:sp>
        <p:nvSpPr>
          <p:cNvPr id="481307" name="AutoShape 27">
            <a:extLst>
              <a:ext uri="{FF2B5EF4-FFF2-40B4-BE49-F238E27FC236}">
                <a16:creationId xmlns:a16="http://schemas.microsoft.com/office/drawing/2014/main" id="{9D222B39-6BFA-A641-BFA8-41A2009B6D99}"/>
              </a:ext>
            </a:extLst>
          </p:cNvPr>
          <p:cNvSpPr>
            <a:spLocks noChangeArrowheads="1"/>
          </p:cNvSpPr>
          <p:nvPr/>
        </p:nvSpPr>
        <p:spPr bwMode="auto">
          <a:xfrm>
            <a:off x="7496175" y="4337050"/>
            <a:ext cx="1746250" cy="463550"/>
          </a:xfrm>
          <a:prstGeom prst="homePlate">
            <a:avLst>
              <a:gd name="adj" fmla="val 94178"/>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to Calvin Cycle</a:t>
            </a:r>
          </a:p>
        </p:txBody>
      </p:sp>
      <p:grpSp>
        <p:nvGrpSpPr>
          <p:cNvPr id="2" name="Group 43">
            <a:extLst>
              <a:ext uri="{FF2B5EF4-FFF2-40B4-BE49-F238E27FC236}">
                <a16:creationId xmlns:a16="http://schemas.microsoft.com/office/drawing/2014/main" id="{4680A11C-D419-3046-869D-80C7161846FF}"/>
              </a:ext>
            </a:extLst>
          </p:cNvPr>
          <p:cNvGrpSpPr>
            <a:grpSpLocks/>
          </p:cNvGrpSpPr>
          <p:nvPr/>
        </p:nvGrpSpPr>
        <p:grpSpPr bwMode="auto">
          <a:xfrm>
            <a:off x="4652963" y="4024313"/>
            <a:ext cx="1831975" cy="849312"/>
            <a:chOff x="2931" y="2535"/>
            <a:chExt cx="1154" cy="535"/>
          </a:xfrm>
        </p:grpSpPr>
        <p:sp>
          <p:nvSpPr>
            <p:cNvPr id="61459" name="Rectangle 31">
              <a:extLst>
                <a:ext uri="{FF2B5EF4-FFF2-40B4-BE49-F238E27FC236}">
                  <a16:creationId xmlns:a16="http://schemas.microsoft.com/office/drawing/2014/main" id="{D411672A-3CE0-E745-B2AA-F1FE1485FB3B}"/>
                </a:ext>
              </a:extLst>
            </p:cNvPr>
            <p:cNvSpPr>
              <a:spLocks noChangeArrowheads="1"/>
            </p:cNvSpPr>
            <p:nvPr/>
          </p:nvSpPr>
          <p:spPr bwMode="auto">
            <a:xfrm>
              <a:off x="3106" y="258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r>
                <a:rPr lang="en-US" altLang="en-US" sz="1800" b="1" baseline="30000">
                  <a:solidFill>
                    <a:srgbClr val="000000"/>
                  </a:solidFill>
                </a:rPr>
                <a:t>+</a:t>
              </a:r>
            </a:p>
          </p:txBody>
        </p:sp>
        <p:sp>
          <p:nvSpPr>
            <p:cNvPr id="61460" name="Rectangle 32">
              <a:extLst>
                <a:ext uri="{FF2B5EF4-FFF2-40B4-BE49-F238E27FC236}">
                  <a16:creationId xmlns:a16="http://schemas.microsoft.com/office/drawing/2014/main" id="{5D5EAEBC-5A40-6D45-8134-37CF645CDA71}"/>
                </a:ext>
              </a:extLst>
            </p:cNvPr>
            <p:cNvSpPr>
              <a:spLocks noChangeArrowheads="1"/>
            </p:cNvSpPr>
            <p:nvPr/>
          </p:nvSpPr>
          <p:spPr bwMode="auto">
            <a:xfrm>
              <a:off x="3225" y="265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r>
                <a:rPr lang="en-US" altLang="en-US" sz="1800" b="1" baseline="30000">
                  <a:solidFill>
                    <a:srgbClr val="000000"/>
                  </a:solidFill>
                </a:rPr>
                <a:t>+</a:t>
              </a:r>
            </a:p>
          </p:txBody>
        </p:sp>
        <p:sp>
          <p:nvSpPr>
            <p:cNvPr id="61461" name="Rectangle 33">
              <a:extLst>
                <a:ext uri="{FF2B5EF4-FFF2-40B4-BE49-F238E27FC236}">
                  <a16:creationId xmlns:a16="http://schemas.microsoft.com/office/drawing/2014/main" id="{60D5239B-CF9C-B140-AB05-E5AB929F1E59}"/>
                </a:ext>
              </a:extLst>
            </p:cNvPr>
            <p:cNvSpPr>
              <a:spLocks noChangeArrowheads="1"/>
            </p:cNvSpPr>
            <p:nvPr/>
          </p:nvSpPr>
          <p:spPr bwMode="auto">
            <a:xfrm>
              <a:off x="3321" y="2751"/>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r>
                <a:rPr lang="en-US" altLang="en-US" sz="1800" b="1" baseline="30000">
                  <a:solidFill>
                    <a:srgbClr val="000000"/>
                  </a:solidFill>
                </a:rPr>
                <a:t>+</a:t>
              </a:r>
            </a:p>
          </p:txBody>
        </p:sp>
        <p:sp>
          <p:nvSpPr>
            <p:cNvPr id="61462" name="Rectangle 34">
              <a:extLst>
                <a:ext uri="{FF2B5EF4-FFF2-40B4-BE49-F238E27FC236}">
                  <a16:creationId xmlns:a16="http://schemas.microsoft.com/office/drawing/2014/main" id="{56202458-1CA5-6042-88F3-D9A10FE21410}"/>
                </a:ext>
              </a:extLst>
            </p:cNvPr>
            <p:cNvSpPr>
              <a:spLocks noChangeArrowheads="1"/>
            </p:cNvSpPr>
            <p:nvPr/>
          </p:nvSpPr>
          <p:spPr bwMode="auto">
            <a:xfrm>
              <a:off x="3408" y="2535"/>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r>
                <a:rPr lang="en-US" altLang="en-US" sz="1800" b="1" baseline="30000">
                  <a:solidFill>
                    <a:srgbClr val="000000"/>
                  </a:solidFill>
                </a:rPr>
                <a:t>+</a:t>
              </a:r>
            </a:p>
          </p:txBody>
        </p:sp>
        <p:sp>
          <p:nvSpPr>
            <p:cNvPr id="61463" name="Rectangle 35">
              <a:extLst>
                <a:ext uri="{FF2B5EF4-FFF2-40B4-BE49-F238E27FC236}">
                  <a16:creationId xmlns:a16="http://schemas.microsoft.com/office/drawing/2014/main" id="{A865529E-5F43-884A-9943-FAA77FD1C260}"/>
                </a:ext>
              </a:extLst>
            </p:cNvPr>
            <p:cNvSpPr>
              <a:spLocks noChangeArrowheads="1"/>
            </p:cNvSpPr>
            <p:nvPr/>
          </p:nvSpPr>
          <p:spPr bwMode="auto">
            <a:xfrm>
              <a:off x="3433" y="2813"/>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r>
                <a:rPr lang="en-US" altLang="en-US" sz="1800" b="1" baseline="30000">
                  <a:solidFill>
                    <a:srgbClr val="000000"/>
                  </a:solidFill>
                </a:rPr>
                <a:t>+</a:t>
              </a:r>
            </a:p>
          </p:txBody>
        </p:sp>
        <p:sp>
          <p:nvSpPr>
            <p:cNvPr id="61464" name="Rectangle 36">
              <a:extLst>
                <a:ext uri="{FF2B5EF4-FFF2-40B4-BE49-F238E27FC236}">
                  <a16:creationId xmlns:a16="http://schemas.microsoft.com/office/drawing/2014/main" id="{C33922ED-DEF0-2C48-963E-D7B4C988B011}"/>
                </a:ext>
              </a:extLst>
            </p:cNvPr>
            <p:cNvSpPr>
              <a:spLocks noChangeArrowheads="1"/>
            </p:cNvSpPr>
            <p:nvPr/>
          </p:nvSpPr>
          <p:spPr bwMode="auto">
            <a:xfrm>
              <a:off x="3558" y="2626"/>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r>
                <a:rPr lang="en-US" altLang="en-US" sz="1800" b="1" baseline="30000">
                  <a:solidFill>
                    <a:srgbClr val="000000"/>
                  </a:solidFill>
                </a:rPr>
                <a:t>+</a:t>
              </a:r>
            </a:p>
          </p:txBody>
        </p:sp>
        <p:sp>
          <p:nvSpPr>
            <p:cNvPr id="61465" name="Rectangle 37">
              <a:extLst>
                <a:ext uri="{FF2B5EF4-FFF2-40B4-BE49-F238E27FC236}">
                  <a16:creationId xmlns:a16="http://schemas.microsoft.com/office/drawing/2014/main" id="{9866E498-6B85-EF40-952B-65E716265965}"/>
                </a:ext>
              </a:extLst>
            </p:cNvPr>
            <p:cNvSpPr>
              <a:spLocks noChangeArrowheads="1"/>
            </p:cNvSpPr>
            <p:nvPr/>
          </p:nvSpPr>
          <p:spPr bwMode="auto">
            <a:xfrm>
              <a:off x="3602" y="2820"/>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r>
                <a:rPr lang="en-US" altLang="en-US" sz="1800" b="1" baseline="30000">
                  <a:solidFill>
                    <a:srgbClr val="000000"/>
                  </a:solidFill>
                </a:rPr>
                <a:t>+</a:t>
              </a:r>
            </a:p>
          </p:txBody>
        </p:sp>
        <p:sp>
          <p:nvSpPr>
            <p:cNvPr id="61466" name="Rectangle 38">
              <a:extLst>
                <a:ext uri="{FF2B5EF4-FFF2-40B4-BE49-F238E27FC236}">
                  <a16:creationId xmlns:a16="http://schemas.microsoft.com/office/drawing/2014/main" id="{EF4EE93D-3DA7-CB47-B0CD-EBCA842B8FD5}"/>
                </a:ext>
              </a:extLst>
            </p:cNvPr>
            <p:cNvSpPr>
              <a:spLocks noChangeArrowheads="1"/>
            </p:cNvSpPr>
            <p:nvPr/>
          </p:nvSpPr>
          <p:spPr bwMode="auto">
            <a:xfrm>
              <a:off x="3726" y="2573"/>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r>
                <a:rPr lang="en-US" altLang="en-US" sz="1800" b="1" baseline="30000">
                  <a:solidFill>
                    <a:srgbClr val="000000"/>
                  </a:solidFill>
                </a:rPr>
                <a:t>+</a:t>
              </a:r>
            </a:p>
          </p:txBody>
        </p:sp>
        <p:sp>
          <p:nvSpPr>
            <p:cNvPr id="61467" name="Rectangle 39">
              <a:extLst>
                <a:ext uri="{FF2B5EF4-FFF2-40B4-BE49-F238E27FC236}">
                  <a16:creationId xmlns:a16="http://schemas.microsoft.com/office/drawing/2014/main" id="{AF574CA0-14ED-0045-89AB-AC021A1FC8DD}"/>
                </a:ext>
              </a:extLst>
            </p:cNvPr>
            <p:cNvSpPr>
              <a:spLocks noChangeArrowheads="1"/>
            </p:cNvSpPr>
            <p:nvPr/>
          </p:nvSpPr>
          <p:spPr bwMode="auto">
            <a:xfrm>
              <a:off x="3809" y="2732"/>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r>
                <a:rPr lang="en-US" altLang="en-US" sz="1800" b="1" baseline="30000">
                  <a:solidFill>
                    <a:srgbClr val="000000"/>
                  </a:solidFill>
                </a:rPr>
                <a:t>+</a:t>
              </a:r>
            </a:p>
          </p:txBody>
        </p:sp>
        <p:sp>
          <p:nvSpPr>
            <p:cNvPr id="61468" name="Rectangle 40">
              <a:extLst>
                <a:ext uri="{FF2B5EF4-FFF2-40B4-BE49-F238E27FC236}">
                  <a16:creationId xmlns:a16="http://schemas.microsoft.com/office/drawing/2014/main" id="{97CE7531-20AD-6D4E-AC76-D5B171F0D838}"/>
                </a:ext>
              </a:extLst>
            </p:cNvPr>
            <p:cNvSpPr>
              <a:spLocks noChangeArrowheads="1"/>
            </p:cNvSpPr>
            <p:nvPr/>
          </p:nvSpPr>
          <p:spPr bwMode="auto">
            <a:xfrm>
              <a:off x="2931" y="262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r>
                <a:rPr lang="en-US" altLang="en-US" sz="1800" b="1" baseline="30000">
                  <a:solidFill>
                    <a:srgbClr val="000000"/>
                  </a:solidFill>
                </a:rPr>
                <a:t>+</a:t>
              </a:r>
            </a:p>
          </p:txBody>
        </p:sp>
        <p:sp>
          <p:nvSpPr>
            <p:cNvPr id="61469" name="Rectangle 41">
              <a:extLst>
                <a:ext uri="{FF2B5EF4-FFF2-40B4-BE49-F238E27FC236}">
                  <a16:creationId xmlns:a16="http://schemas.microsoft.com/office/drawing/2014/main" id="{6CC569C6-C1D9-424C-8712-40B6D6C1F9C8}"/>
                </a:ext>
              </a:extLst>
            </p:cNvPr>
            <p:cNvSpPr>
              <a:spLocks noChangeArrowheads="1"/>
            </p:cNvSpPr>
            <p:nvPr/>
          </p:nvSpPr>
          <p:spPr bwMode="auto">
            <a:xfrm>
              <a:off x="3163" y="283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H</a:t>
              </a:r>
              <a:r>
                <a:rPr lang="en-US" altLang="en-US" sz="1800" b="1" baseline="30000">
                  <a:solidFill>
                    <a:srgbClr val="000000"/>
                  </a:solidFill>
                </a:rPr>
                <a:t>+</a:t>
              </a:r>
            </a:p>
          </p:txBody>
        </p:sp>
      </p:grpSp>
      <p:grpSp>
        <p:nvGrpSpPr>
          <p:cNvPr id="3" name="Group 44">
            <a:extLst>
              <a:ext uri="{FF2B5EF4-FFF2-40B4-BE49-F238E27FC236}">
                <a16:creationId xmlns:a16="http://schemas.microsoft.com/office/drawing/2014/main" id="{422C73AC-A8D7-5841-8202-7C693D5D6B0D}"/>
              </a:ext>
            </a:extLst>
          </p:cNvPr>
          <p:cNvGrpSpPr>
            <a:grpSpLocks/>
          </p:cNvGrpSpPr>
          <p:nvPr/>
        </p:nvGrpSpPr>
        <p:grpSpPr bwMode="auto">
          <a:xfrm rot="-3241979">
            <a:off x="2995612" y="3313113"/>
            <a:ext cx="358775" cy="596900"/>
            <a:chOff x="1571" y="2342"/>
            <a:chExt cx="226" cy="376"/>
          </a:xfrm>
        </p:grpSpPr>
        <p:sp>
          <p:nvSpPr>
            <p:cNvPr id="61457" name="Oval 45">
              <a:extLst>
                <a:ext uri="{FF2B5EF4-FFF2-40B4-BE49-F238E27FC236}">
                  <a16:creationId xmlns:a16="http://schemas.microsoft.com/office/drawing/2014/main" id="{65A2EE8A-CF0D-2844-B115-9923E09314CE}"/>
                </a:ext>
              </a:extLst>
            </p:cNvPr>
            <p:cNvSpPr>
              <a:spLocks noChangeArrowheads="1"/>
            </p:cNvSpPr>
            <p:nvPr/>
          </p:nvSpPr>
          <p:spPr bwMode="auto">
            <a:xfrm>
              <a:off x="1571" y="234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sp>
          <p:nvSpPr>
            <p:cNvPr id="61458" name="Oval 46">
              <a:extLst>
                <a:ext uri="{FF2B5EF4-FFF2-40B4-BE49-F238E27FC236}">
                  <a16:creationId xmlns:a16="http://schemas.microsoft.com/office/drawing/2014/main" id="{8867B80F-7B4F-974A-948A-7903A7726F9D}"/>
                </a:ext>
              </a:extLst>
            </p:cNvPr>
            <p:cNvSpPr>
              <a:spLocks noChangeArrowheads="1"/>
            </p:cNvSpPr>
            <p:nvPr/>
          </p:nvSpPr>
          <p:spPr bwMode="auto">
            <a:xfrm>
              <a:off x="1571" y="249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grpSp>
      <p:grpSp>
        <p:nvGrpSpPr>
          <p:cNvPr id="4" name="Group 47">
            <a:extLst>
              <a:ext uri="{FF2B5EF4-FFF2-40B4-BE49-F238E27FC236}">
                <a16:creationId xmlns:a16="http://schemas.microsoft.com/office/drawing/2014/main" id="{F17C7A6A-A73D-094A-A27E-FF4A72A9D052}"/>
              </a:ext>
            </a:extLst>
          </p:cNvPr>
          <p:cNvGrpSpPr>
            <a:grpSpLocks/>
          </p:cNvGrpSpPr>
          <p:nvPr/>
        </p:nvGrpSpPr>
        <p:grpSpPr bwMode="auto">
          <a:xfrm rot="-3241979">
            <a:off x="5618162" y="3259138"/>
            <a:ext cx="358775" cy="596900"/>
            <a:chOff x="1571" y="2342"/>
            <a:chExt cx="226" cy="376"/>
          </a:xfrm>
        </p:grpSpPr>
        <p:sp>
          <p:nvSpPr>
            <p:cNvPr id="61455" name="Oval 48">
              <a:extLst>
                <a:ext uri="{FF2B5EF4-FFF2-40B4-BE49-F238E27FC236}">
                  <a16:creationId xmlns:a16="http://schemas.microsoft.com/office/drawing/2014/main" id="{920C5B40-2084-E24A-A686-4D00D35D456D}"/>
                </a:ext>
              </a:extLst>
            </p:cNvPr>
            <p:cNvSpPr>
              <a:spLocks noChangeArrowheads="1"/>
            </p:cNvSpPr>
            <p:nvPr/>
          </p:nvSpPr>
          <p:spPr bwMode="auto">
            <a:xfrm>
              <a:off x="1571" y="234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sp>
          <p:nvSpPr>
            <p:cNvPr id="61456" name="Oval 49">
              <a:extLst>
                <a:ext uri="{FF2B5EF4-FFF2-40B4-BE49-F238E27FC236}">
                  <a16:creationId xmlns:a16="http://schemas.microsoft.com/office/drawing/2014/main" id="{AC2AFFE1-5A82-4940-9CE9-DD8C44135477}"/>
                </a:ext>
              </a:extLst>
            </p:cNvPr>
            <p:cNvSpPr>
              <a:spLocks noChangeArrowheads="1"/>
            </p:cNvSpPr>
            <p:nvPr/>
          </p:nvSpPr>
          <p:spPr bwMode="auto">
            <a:xfrm>
              <a:off x="1571" y="2492"/>
              <a:ext cx="226" cy="226"/>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e</a:t>
              </a:r>
            </a:p>
          </p:txBody>
        </p:sp>
      </p:grpSp>
      <p:sp>
        <p:nvSpPr>
          <p:cNvPr id="481330" name="AutoShape 50">
            <a:extLst>
              <a:ext uri="{FF2B5EF4-FFF2-40B4-BE49-F238E27FC236}">
                <a16:creationId xmlns:a16="http://schemas.microsoft.com/office/drawing/2014/main" id="{A9532EC5-EF99-8F4D-8C1A-F7C25D049BB2}"/>
              </a:ext>
            </a:extLst>
          </p:cNvPr>
          <p:cNvSpPr>
            <a:spLocks noChangeArrowheads="1"/>
          </p:cNvSpPr>
          <p:nvPr/>
        </p:nvSpPr>
        <p:spPr bwMode="auto">
          <a:xfrm>
            <a:off x="2143125" y="2654300"/>
            <a:ext cx="638175" cy="638175"/>
          </a:xfrm>
          <a:prstGeom prst="sun">
            <a:avLst>
              <a:gd name="adj" fmla="val 25000"/>
            </a:avLst>
          </a:prstGeom>
          <a:solidFill>
            <a:srgbClr val="FFEA18"/>
          </a:solidFill>
          <a:ln w="28575">
            <a:solidFill>
              <a:srgbClr val="FF8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sun</a:t>
            </a:r>
            <a:endParaRPr lang="en-US" altLang="en-US" sz="2000" b="1">
              <a:solidFill>
                <a:srgbClr val="000000"/>
              </a:solidFill>
            </a:endParaRPr>
          </a:p>
        </p:txBody>
      </p:sp>
      <p:sp>
        <p:nvSpPr>
          <p:cNvPr id="481335" name="AutoShape 55">
            <a:extLst>
              <a:ext uri="{FF2B5EF4-FFF2-40B4-BE49-F238E27FC236}">
                <a16:creationId xmlns:a16="http://schemas.microsoft.com/office/drawing/2014/main" id="{F00C045B-04C1-F141-8F27-5D69A60DB22B}"/>
              </a:ext>
            </a:extLst>
          </p:cNvPr>
          <p:cNvSpPr>
            <a:spLocks noChangeArrowheads="1"/>
          </p:cNvSpPr>
          <p:nvPr/>
        </p:nvSpPr>
        <p:spPr bwMode="auto">
          <a:xfrm>
            <a:off x="4603750" y="2654300"/>
            <a:ext cx="638175" cy="638175"/>
          </a:xfrm>
          <a:prstGeom prst="sun">
            <a:avLst>
              <a:gd name="adj" fmla="val 25000"/>
            </a:avLst>
          </a:prstGeom>
          <a:solidFill>
            <a:srgbClr val="FFEA18"/>
          </a:solidFill>
          <a:ln w="28575">
            <a:solidFill>
              <a:srgbClr val="FF8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sun</a:t>
            </a:r>
            <a:endParaRPr lang="en-US" altLang="en-US" sz="20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81330"/>
                                        </p:tgtEl>
                                        <p:attrNameLst>
                                          <p:attrName>style.visibility</p:attrName>
                                        </p:attrNameLst>
                                      </p:cBhvr>
                                      <p:to>
                                        <p:strVal val="visible"/>
                                      </p:to>
                                    </p:set>
                                    <p:animEffect transition="in" filter="circle(out)">
                                      <p:cBhvr>
                                        <p:cTn id="7" dur="500"/>
                                        <p:tgtEl>
                                          <p:spTgt spid="48133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animEffect transition="in" filter="wipe(left)">
                                      <p:cBhvr>
                                        <p:cTn id="17" dur="500"/>
                                        <p:tgtEl>
                                          <p:spTgt spid="481284"/>
                                        </p:tgtEl>
                                      </p:cBhvr>
                                    </p:animEffect>
                                  </p:childTnLst>
                                  <p:subTnLst>
                                    <p:audio>
                                      <p:cMediaNode>
                                        <p:cTn display="0" masterRel="sameClick">
                                          <p:stCondLst>
                                            <p:cond evt="begin" delay="0">
                                              <p:tn val="15"/>
                                            </p:cond>
                                          </p:stCondLst>
                                          <p:endCondLst>
                                            <p:cond evt="onStopAudio" delay="0">
                                              <p:tgtEl>
                                                <p:sldTgt/>
                                              </p:tgtEl>
                                            </p:cond>
                                          </p:endCondLst>
                                        </p:cTn>
                                        <p:tgtEl>
                                          <p:sndTgt r:embed="rId5" name="Vibro Up"/>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81302"/>
                                        </p:tgtEl>
                                        <p:attrNameLst>
                                          <p:attrName>style.visibility</p:attrName>
                                        </p:attrNameLst>
                                      </p:cBhvr>
                                      <p:to>
                                        <p:strVal val="visible"/>
                                      </p:to>
                                    </p:set>
                                    <p:animEffect transition="in" filter="wipe(right)">
                                      <p:cBhvr>
                                        <p:cTn id="22" dur="500"/>
                                        <p:tgtEl>
                                          <p:spTgt spid="48130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481303"/>
                                        </p:tgtEl>
                                        <p:attrNameLst>
                                          <p:attrName>style.visibility</p:attrName>
                                        </p:attrNameLst>
                                      </p:cBhvr>
                                      <p:to>
                                        <p:strVal val="visible"/>
                                      </p:to>
                                    </p:set>
                                    <p:animEffect transition="in" filter="wipe(right)">
                                      <p:cBhvr>
                                        <p:cTn id="27" dur="500"/>
                                        <p:tgtEl>
                                          <p:spTgt spid="481303"/>
                                        </p:tgtEl>
                                      </p:cBhvr>
                                    </p:animEffect>
                                  </p:childTnLst>
                                  <p:subTnLst>
                                    <p:audio>
                                      <p:cMediaNode>
                                        <p:cTn display="0" masterRel="sameClick">
                                          <p:stCondLst>
                                            <p:cond evt="begin" delay="0">
                                              <p:tn val="25"/>
                                            </p:cond>
                                          </p:stCondLst>
                                          <p:endCondLst>
                                            <p:cond evt="onStopAudio" delay="0">
                                              <p:tgtEl>
                                                <p:sldTgt/>
                                              </p:tgtEl>
                                            </p:cond>
                                          </p:endCondLst>
                                        </p:cTn>
                                        <p:tgtEl>
                                          <p:sndTgt r:embed="rId6" name="Bubbles"/>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481305"/>
                                        </p:tgtEl>
                                        <p:attrNameLst>
                                          <p:attrName>style.visibility</p:attrName>
                                        </p:attrNameLst>
                                      </p:cBhvr>
                                      <p:to>
                                        <p:strVal val="visible"/>
                                      </p:to>
                                    </p:set>
                                    <p:animEffect transition="in" filter="circle(out)">
                                      <p:cBhvr>
                                        <p:cTn id="37" dur="1000"/>
                                        <p:tgtEl>
                                          <p:spTgt spid="481305"/>
                                        </p:tgtEl>
                                      </p:cBhvr>
                                    </p:animEffect>
                                  </p:childTnLst>
                                  <p:subTnLst>
                                    <p:audio>
                                      <p:cMediaNode>
                                        <p:cTn display="0" masterRel="sameClick">
                                          <p:stCondLst>
                                            <p:cond evt="begin" delay="0">
                                              <p:tn val="35"/>
                                            </p:cond>
                                          </p:stCondLst>
                                          <p:endCondLst>
                                            <p:cond evt="onStopAudio" delay="0">
                                              <p:tgtEl>
                                                <p:sldTgt/>
                                              </p:tgtEl>
                                            </p:cond>
                                          </p:endCondLst>
                                        </p:cTn>
                                        <p:tgtEl>
                                          <p:sndTgt r:embed="rId7" name="Explosion"/>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481335"/>
                                        </p:tgtEl>
                                        <p:attrNameLst>
                                          <p:attrName>style.visibility</p:attrName>
                                        </p:attrNameLst>
                                      </p:cBhvr>
                                      <p:to>
                                        <p:strVal val="visible"/>
                                      </p:to>
                                    </p:set>
                                    <p:animEffect transition="in" filter="circle(out)">
                                      <p:cBhvr>
                                        <p:cTn id="42" dur="500"/>
                                        <p:tgtEl>
                                          <p:spTgt spid="481335"/>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4" name="Arrow"/>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481304"/>
                                        </p:tgtEl>
                                        <p:attrNameLst>
                                          <p:attrName>style.visibility</p:attrName>
                                        </p:attrNameLst>
                                      </p:cBhvr>
                                      <p:to>
                                        <p:strVal val="visible"/>
                                      </p:to>
                                    </p:set>
                                    <p:animEffect transition="in" filter="wipe(right)">
                                      <p:cBhvr>
                                        <p:cTn id="52" dur="500"/>
                                        <p:tgtEl>
                                          <p:spTgt spid="481304"/>
                                        </p:tgtEl>
                                      </p:cBhvr>
                                    </p:animEffect>
                                  </p:childTnLst>
                                  <p:subTnLst>
                                    <p:audio>
                                      <p:cMediaNode>
                                        <p:cTn display="0" masterRel="sameClick">
                                          <p:stCondLst>
                                            <p:cond evt="begin" delay="0">
                                              <p:tn val="50"/>
                                            </p:cond>
                                          </p:stCondLst>
                                          <p:endCondLst>
                                            <p:cond evt="onStopAudio" delay="0">
                                              <p:tgtEl>
                                                <p:sldTgt/>
                                              </p:tgtEl>
                                            </p:cond>
                                          </p:endCondLst>
                                        </p:cTn>
                                        <p:tgtEl>
                                          <p:sndTgt r:embed="rId8" name="Pig.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81307"/>
                                        </p:tgtEl>
                                        <p:attrNameLst>
                                          <p:attrName>style.visibility</p:attrName>
                                        </p:attrNameLst>
                                      </p:cBhvr>
                                      <p:to>
                                        <p:strVal val="visible"/>
                                      </p:to>
                                    </p:set>
                                    <p:animEffect transition="in" filter="wipe(left)">
                                      <p:cBhvr>
                                        <p:cTn id="57" dur="500"/>
                                        <p:tgtEl>
                                          <p:spTgt spid="481307"/>
                                        </p:tgtEl>
                                      </p:cBhvr>
                                    </p:animEffect>
                                  </p:childTnLst>
                                  <p:subTnLst>
                                    <p:audio>
                                      <p:cMediaNode>
                                        <p:cTn display="0" masterRel="sameClick">
                                          <p:stCondLst>
                                            <p:cond evt="begin" delay="0">
                                              <p:tn val="55"/>
                                            </p:cond>
                                          </p:stCondLst>
                                          <p:endCondLst>
                                            <p:cond evt="onStopAudio" delay="0">
                                              <p:tgtEl>
                                                <p:sldTgt/>
                                              </p:tgtEl>
                                            </p:cond>
                                          </p:endCondLst>
                                        </p:cTn>
                                        <p:tgtEl>
                                          <p:sndTgt r:embed="rId9"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4" grpId="0" animBg="1" autoUpdateAnimBg="0"/>
      <p:bldP spid="481302" grpId="0" animBg="1" autoUpdateAnimBg="0"/>
      <p:bldP spid="481303" grpId="0" animBg="1"/>
      <p:bldP spid="481305" grpId="0" animBg="1"/>
      <p:bldP spid="481307" grpId="0" animBg="1" autoUpdateAnimBg="0"/>
      <p:bldP spid="481330" grpId="0" animBg="1"/>
      <p:bldP spid="48133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46484F6-F34A-9641-B1C9-AB01CB084856}"/>
              </a:ext>
            </a:extLst>
          </p:cNvPr>
          <p:cNvSpPr>
            <a:spLocks noGrp="1" noChangeArrowheads="1"/>
          </p:cNvSpPr>
          <p:nvPr>
            <p:ph type="title"/>
          </p:nvPr>
        </p:nvSpPr>
        <p:spPr/>
        <p:txBody>
          <a:bodyPr/>
          <a:lstStyle/>
          <a:p>
            <a:pPr eaLnBrk="1" hangingPunct="1"/>
            <a:r>
              <a:rPr lang="en-US" altLang="en-US"/>
              <a:t>ETC of Photosynthesis</a:t>
            </a:r>
          </a:p>
        </p:txBody>
      </p:sp>
      <p:sp>
        <p:nvSpPr>
          <p:cNvPr id="415747" name="Rectangle 3" descr="Rectangle: Click to edit Master text styles&#13;&#10;Second level&#13;&#10;Third level&#13;&#10;Fourth level&#13;&#10;Fifth level">
            <a:extLst>
              <a:ext uri="{FF2B5EF4-FFF2-40B4-BE49-F238E27FC236}">
                <a16:creationId xmlns:a16="http://schemas.microsoft.com/office/drawing/2014/main" id="{3E622D33-606D-B047-8244-6855EBAC3A70}"/>
              </a:ext>
            </a:extLst>
          </p:cNvPr>
          <p:cNvSpPr>
            <a:spLocks noGrp="1" noChangeArrowheads="1"/>
          </p:cNvSpPr>
          <p:nvPr>
            <p:ph type="body" idx="1"/>
          </p:nvPr>
        </p:nvSpPr>
        <p:spPr>
          <a:xfrm>
            <a:off x="838200" y="1371600"/>
            <a:ext cx="7772400" cy="5334000"/>
          </a:xfrm>
        </p:spPr>
        <p:txBody>
          <a:bodyPr/>
          <a:lstStyle/>
          <a:p>
            <a:pPr eaLnBrk="1" hangingPunct="1">
              <a:lnSpc>
                <a:spcPct val="90000"/>
              </a:lnSpc>
            </a:pPr>
            <a:r>
              <a:rPr lang="en-US" altLang="en-US" sz="2600" dirty="0"/>
              <a:t>ETC uses </a:t>
            </a:r>
            <a:r>
              <a:rPr lang="en-US" altLang="en-US" sz="2600" u="sng" dirty="0">
                <a:solidFill>
                  <a:schemeClr val="accent1">
                    <a:lumMod val="75000"/>
                  </a:schemeClr>
                </a:solidFill>
              </a:rPr>
              <a:t>light</a:t>
            </a:r>
            <a:r>
              <a:rPr lang="en-US" altLang="en-US" sz="2600" u="sng" dirty="0">
                <a:solidFill>
                  <a:srgbClr val="0C8F0F"/>
                </a:solidFill>
              </a:rPr>
              <a:t> energy</a:t>
            </a:r>
            <a:r>
              <a:rPr lang="en-US" altLang="en-US" sz="2600" dirty="0"/>
              <a:t> to produce</a:t>
            </a:r>
          </a:p>
          <a:p>
            <a:pPr lvl="1" eaLnBrk="1" hangingPunct="1">
              <a:lnSpc>
                <a:spcPct val="90000"/>
              </a:lnSpc>
            </a:pPr>
            <a:r>
              <a:rPr lang="en-US" altLang="en-US" sz="2400" dirty="0">
                <a:solidFill>
                  <a:srgbClr val="0070C0"/>
                </a:solidFill>
                <a:ea typeface="ＭＳ Ｐゴシック" panose="020B0600070205080204" pitchFamily="34" charset="-128"/>
              </a:rPr>
              <a:t>ATP &amp; NADPH</a:t>
            </a:r>
          </a:p>
          <a:p>
            <a:pPr lvl="2" eaLnBrk="1" hangingPunct="1">
              <a:lnSpc>
                <a:spcPct val="90000"/>
              </a:lnSpc>
            </a:pPr>
            <a:r>
              <a:rPr lang="en-US" altLang="en-US" sz="2000" dirty="0">
                <a:ea typeface="ＭＳ Ｐゴシック" panose="020B0600070205080204" pitchFamily="34" charset="-128"/>
              </a:rPr>
              <a:t>go to Calvin cycle</a:t>
            </a:r>
          </a:p>
          <a:p>
            <a:pPr eaLnBrk="1" hangingPunct="1">
              <a:lnSpc>
                <a:spcPct val="90000"/>
              </a:lnSpc>
            </a:pPr>
            <a:r>
              <a:rPr lang="en-US" altLang="en-US" sz="2600" dirty="0"/>
              <a:t>PS II absorbs </a:t>
            </a:r>
            <a:r>
              <a:rPr lang="en-US" altLang="en-US" sz="2600" dirty="0">
                <a:solidFill>
                  <a:srgbClr val="0C8F0F"/>
                </a:solidFill>
              </a:rPr>
              <a:t>light</a:t>
            </a:r>
            <a:endParaRPr lang="en-US" altLang="en-US" sz="2600" dirty="0"/>
          </a:p>
          <a:p>
            <a:pPr lvl="1" eaLnBrk="1" hangingPunct="1">
              <a:lnSpc>
                <a:spcPct val="90000"/>
              </a:lnSpc>
            </a:pPr>
            <a:r>
              <a:rPr lang="en-US" altLang="en-US" sz="2400" dirty="0">
                <a:solidFill>
                  <a:srgbClr val="0070C0"/>
                </a:solidFill>
                <a:ea typeface="ＭＳ Ｐゴシック" panose="020B0600070205080204" pitchFamily="34" charset="-128"/>
              </a:rPr>
              <a:t>excited electron passes from chlorophyll to “primary electron acceptor”</a:t>
            </a:r>
          </a:p>
          <a:p>
            <a:pPr lvl="1" eaLnBrk="1" hangingPunct="1">
              <a:lnSpc>
                <a:spcPct val="90000"/>
              </a:lnSpc>
            </a:pPr>
            <a:r>
              <a:rPr lang="en-US" altLang="en-US" sz="2400" dirty="0">
                <a:solidFill>
                  <a:srgbClr val="0070C0"/>
                </a:solidFill>
                <a:ea typeface="ＭＳ Ｐゴシック" panose="020B0600070205080204" pitchFamily="34" charset="-128"/>
              </a:rPr>
              <a:t>need to replace electron in chlorophyll</a:t>
            </a:r>
          </a:p>
          <a:p>
            <a:pPr lvl="1" eaLnBrk="1" hangingPunct="1">
              <a:lnSpc>
                <a:spcPct val="90000"/>
              </a:lnSpc>
            </a:pPr>
            <a:r>
              <a:rPr lang="en-US" altLang="en-US" sz="2400" dirty="0">
                <a:solidFill>
                  <a:srgbClr val="0070C0"/>
                </a:solidFill>
                <a:ea typeface="ＭＳ Ｐゴシック" panose="020B0600070205080204" pitchFamily="34" charset="-128"/>
              </a:rPr>
              <a:t>enzyme </a:t>
            </a:r>
            <a:r>
              <a:rPr lang="en-US" altLang="en-US" sz="2400" u="sng" dirty="0">
                <a:solidFill>
                  <a:srgbClr val="0070C0"/>
                </a:solidFill>
                <a:ea typeface="ＭＳ Ｐゴシック" panose="020B0600070205080204" pitchFamily="34" charset="-128"/>
              </a:rPr>
              <a:t>extracts electrons from H</a:t>
            </a:r>
            <a:r>
              <a:rPr lang="en-US" altLang="en-US" sz="2400" baseline="-25000" dirty="0">
                <a:solidFill>
                  <a:srgbClr val="0070C0"/>
                </a:solidFill>
                <a:ea typeface="ＭＳ Ｐゴシック" panose="020B0600070205080204" pitchFamily="34" charset="-128"/>
              </a:rPr>
              <a:t>2</a:t>
            </a:r>
            <a:r>
              <a:rPr lang="en-US" altLang="en-US" sz="2400" u="sng" dirty="0">
                <a:solidFill>
                  <a:srgbClr val="0070C0"/>
                </a:solidFill>
                <a:ea typeface="ＭＳ Ｐゴシック" panose="020B0600070205080204" pitchFamily="34" charset="-128"/>
              </a:rPr>
              <a:t>O</a:t>
            </a:r>
            <a:r>
              <a:rPr lang="en-US" altLang="en-US" sz="2400" dirty="0">
                <a:solidFill>
                  <a:srgbClr val="0070C0"/>
                </a:solidFill>
                <a:ea typeface="ＭＳ Ｐゴシック" panose="020B0600070205080204" pitchFamily="34" charset="-128"/>
              </a:rPr>
              <a:t> &amp; supplies them to chlorophyll</a:t>
            </a:r>
          </a:p>
          <a:p>
            <a:pPr lvl="2" eaLnBrk="1" hangingPunct="1">
              <a:lnSpc>
                <a:spcPct val="90000"/>
              </a:lnSpc>
            </a:pPr>
            <a:r>
              <a:rPr lang="en-US" altLang="en-US" u="sng" dirty="0">
                <a:solidFill>
                  <a:srgbClr val="0070C0"/>
                </a:solidFill>
                <a:ea typeface="ＭＳ Ｐゴシック" panose="020B0600070205080204" pitchFamily="34" charset="-128"/>
              </a:rPr>
              <a:t>splits H</a:t>
            </a:r>
            <a:r>
              <a:rPr lang="en-US" altLang="en-US" baseline="-25000" dirty="0">
                <a:solidFill>
                  <a:srgbClr val="0070C0"/>
                </a:solidFill>
                <a:ea typeface="ＭＳ Ｐゴシック" panose="020B0600070205080204" pitchFamily="34" charset="-128"/>
              </a:rPr>
              <a:t>2</a:t>
            </a:r>
            <a:r>
              <a:rPr lang="en-US" altLang="en-US" u="sng" dirty="0">
                <a:solidFill>
                  <a:srgbClr val="0070C0"/>
                </a:solidFill>
                <a:ea typeface="ＭＳ Ｐゴシック" panose="020B0600070205080204" pitchFamily="34" charset="-128"/>
              </a:rPr>
              <a:t>O (photolysis)</a:t>
            </a:r>
            <a:endParaRPr lang="en-US" altLang="en-US" dirty="0">
              <a:solidFill>
                <a:srgbClr val="0070C0"/>
              </a:solidFill>
              <a:ea typeface="ＭＳ Ｐゴシック" panose="020B0600070205080204" pitchFamily="34" charset="-128"/>
            </a:endParaRPr>
          </a:p>
          <a:p>
            <a:pPr lvl="2" eaLnBrk="1" hangingPunct="1">
              <a:lnSpc>
                <a:spcPct val="90000"/>
              </a:lnSpc>
            </a:pPr>
            <a:r>
              <a:rPr lang="en-US" altLang="en-US" u="sng" dirty="0">
                <a:solidFill>
                  <a:srgbClr val="0070C0"/>
                </a:solidFill>
                <a:ea typeface="ＭＳ Ｐゴシック" panose="020B0600070205080204" pitchFamily="34" charset="-128"/>
              </a:rPr>
              <a:t>O combines with another O to form O</a:t>
            </a:r>
            <a:r>
              <a:rPr lang="en-US" altLang="en-US" baseline="-25000" dirty="0">
                <a:solidFill>
                  <a:srgbClr val="0070C0"/>
                </a:solidFill>
                <a:ea typeface="ＭＳ Ｐゴシック" panose="020B0600070205080204" pitchFamily="34" charset="-128"/>
              </a:rPr>
              <a:t>2</a:t>
            </a:r>
            <a:endParaRPr lang="en-US" altLang="en-US" sz="2000" baseline="-25000" dirty="0">
              <a:solidFill>
                <a:srgbClr val="0070C0"/>
              </a:solidFill>
              <a:ea typeface="ＭＳ Ｐゴシック" panose="020B0600070205080204" pitchFamily="34" charset="-128"/>
            </a:endParaRPr>
          </a:p>
          <a:p>
            <a:pPr lvl="2" eaLnBrk="1" hangingPunct="1">
              <a:lnSpc>
                <a:spcPct val="90000"/>
              </a:lnSpc>
            </a:pPr>
            <a:r>
              <a:rPr lang="en-US" altLang="en-US" u="sng" dirty="0">
                <a:solidFill>
                  <a:srgbClr val="0070C0"/>
                </a:solidFill>
                <a:ea typeface="ＭＳ Ｐゴシック" panose="020B0600070205080204" pitchFamily="34" charset="-128"/>
              </a:rPr>
              <a:t>O</a:t>
            </a:r>
            <a:r>
              <a:rPr lang="en-US" altLang="en-US" baseline="-25000" dirty="0">
                <a:solidFill>
                  <a:srgbClr val="0070C0"/>
                </a:solidFill>
                <a:ea typeface="ＭＳ Ｐゴシック" panose="020B0600070205080204" pitchFamily="34" charset="-128"/>
              </a:rPr>
              <a:t>2</a:t>
            </a:r>
            <a:r>
              <a:rPr lang="en-US" altLang="en-US" u="sng" dirty="0">
                <a:solidFill>
                  <a:srgbClr val="0070C0"/>
                </a:solidFill>
                <a:ea typeface="ＭＳ Ｐゴシック" panose="020B0600070205080204" pitchFamily="34" charset="-128"/>
              </a:rPr>
              <a:t> released to atmosphere</a:t>
            </a:r>
            <a:endParaRPr lang="en-US" altLang="en-US" dirty="0">
              <a:solidFill>
                <a:srgbClr val="0070C0"/>
              </a:solidFill>
              <a:ea typeface="ＭＳ Ｐゴシック" panose="020B0600070205080204" pitchFamily="34" charset="-128"/>
            </a:endParaRPr>
          </a:p>
          <a:p>
            <a:pPr lvl="2" eaLnBrk="1" hangingPunct="1">
              <a:lnSpc>
                <a:spcPct val="90000"/>
              </a:lnSpc>
            </a:pPr>
            <a:r>
              <a:rPr lang="en-US" altLang="en-US" dirty="0">
                <a:solidFill>
                  <a:srgbClr val="0070C0"/>
                </a:solidFill>
                <a:ea typeface="ＭＳ Ｐゴシック" panose="020B0600070205080204" pitchFamily="34" charset="-128"/>
              </a:rPr>
              <a:t>and we breathe easier!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additive="base">
                                        <p:cTn id="7" dur="500" fill="hold"/>
                                        <p:tgtEl>
                                          <p:spTgt spid="415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574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5747">
                                            <p:txEl>
                                              <p:pRg st="1" end="1"/>
                                            </p:txEl>
                                          </p:spTgt>
                                        </p:tgtEl>
                                        <p:attrNameLst>
                                          <p:attrName>style.visibility</p:attrName>
                                        </p:attrNameLst>
                                      </p:cBhvr>
                                      <p:to>
                                        <p:strVal val="visible"/>
                                      </p:to>
                                    </p:set>
                                    <p:anim calcmode="lin" valueType="num">
                                      <p:cBhvr additive="base">
                                        <p:cTn id="13" dur="500" fill="hold"/>
                                        <p:tgtEl>
                                          <p:spTgt spid="415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574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5747">
                                            <p:txEl>
                                              <p:pRg st="2" end="2"/>
                                            </p:txEl>
                                          </p:spTgt>
                                        </p:tgtEl>
                                        <p:attrNameLst>
                                          <p:attrName>style.visibility</p:attrName>
                                        </p:attrNameLst>
                                      </p:cBhvr>
                                      <p:to>
                                        <p:strVal val="visible"/>
                                      </p:to>
                                    </p:set>
                                    <p:anim calcmode="lin" valueType="num">
                                      <p:cBhvr additive="base">
                                        <p:cTn id="19" dur="500" fill="hold"/>
                                        <p:tgtEl>
                                          <p:spTgt spid="415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574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5747">
                                            <p:txEl>
                                              <p:pRg st="3" end="3"/>
                                            </p:txEl>
                                          </p:spTgt>
                                        </p:tgtEl>
                                        <p:attrNameLst>
                                          <p:attrName>style.visibility</p:attrName>
                                        </p:attrNameLst>
                                      </p:cBhvr>
                                      <p:to>
                                        <p:strVal val="visible"/>
                                      </p:to>
                                    </p:set>
                                    <p:anim calcmode="lin" valueType="num">
                                      <p:cBhvr additive="base">
                                        <p:cTn id="25" dur="500" fill="hold"/>
                                        <p:tgtEl>
                                          <p:spTgt spid="415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574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5747">
                                            <p:txEl>
                                              <p:pRg st="4" end="4"/>
                                            </p:txEl>
                                          </p:spTgt>
                                        </p:tgtEl>
                                        <p:attrNameLst>
                                          <p:attrName>style.visibility</p:attrName>
                                        </p:attrNameLst>
                                      </p:cBhvr>
                                      <p:to>
                                        <p:strVal val="visible"/>
                                      </p:to>
                                    </p:set>
                                    <p:anim calcmode="lin" valueType="num">
                                      <p:cBhvr additive="base">
                                        <p:cTn id="31" dur="500" fill="hold"/>
                                        <p:tgtEl>
                                          <p:spTgt spid="4157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574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5747">
                                            <p:txEl>
                                              <p:pRg st="5" end="5"/>
                                            </p:txEl>
                                          </p:spTgt>
                                        </p:tgtEl>
                                        <p:attrNameLst>
                                          <p:attrName>style.visibility</p:attrName>
                                        </p:attrNameLst>
                                      </p:cBhvr>
                                      <p:to>
                                        <p:strVal val="visible"/>
                                      </p:to>
                                    </p:set>
                                    <p:anim calcmode="lin" valueType="num">
                                      <p:cBhvr additive="base">
                                        <p:cTn id="37" dur="500" fill="hold"/>
                                        <p:tgtEl>
                                          <p:spTgt spid="4157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574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5747">
                                            <p:txEl>
                                              <p:pRg st="6" end="6"/>
                                            </p:txEl>
                                          </p:spTgt>
                                        </p:tgtEl>
                                        <p:attrNameLst>
                                          <p:attrName>style.visibility</p:attrName>
                                        </p:attrNameLst>
                                      </p:cBhvr>
                                      <p:to>
                                        <p:strVal val="visible"/>
                                      </p:to>
                                    </p:set>
                                    <p:anim calcmode="lin" valueType="num">
                                      <p:cBhvr additive="base">
                                        <p:cTn id="43" dur="500" fill="hold"/>
                                        <p:tgtEl>
                                          <p:spTgt spid="4157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574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5747">
                                            <p:txEl>
                                              <p:pRg st="7" end="7"/>
                                            </p:txEl>
                                          </p:spTgt>
                                        </p:tgtEl>
                                        <p:attrNameLst>
                                          <p:attrName>style.visibility</p:attrName>
                                        </p:attrNameLst>
                                      </p:cBhvr>
                                      <p:to>
                                        <p:strVal val="visible"/>
                                      </p:to>
                                    </p:set>
                                    <p:anim calcmode="lin" valueType="num">
                                      <p:cBhvr additive="base">
                                        <p:cTn id="49" dur="500" fill="hold"/>
                                        <p:tgtEl>
                                          <p:spTgt spid="41574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1574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5747">
                                            <p:txEl>
                                              <p:pRg st="8" end="8"/>
                                            </p:txEl>
                                          </p:spTgt>
                                        </p:tgtEl>
                                        <p:attrNameLst>
                                          <p:attrName>style.visibility</p:attrName>
                                        </p:attrNameLst>
                                      </p:cBhvr>
                                      <p:to>
                                        <p:strVal val="visible"/>
                                      </p:to>
                                    </p:set>
                                    <p:anim calcmode="lin" valueType="num">
                                      <p:cBhvr additive="base">
                                        <p:cTn id="55" dur="500" fill="hold"/>
                                        <p:tgtEl>
                                          <p:spTgt spid="415747">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1574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5747">
                                            <p:txEl>
                                              <p:pRg st="9" end="9"/>
                                            </p:txEl>
                                          </p:spTgt>
                                        </p:tgtEl>
                                        <p:attrNameLst>
                                          <p:attrName>style.visibility</p:attrName>
                                        </p:attrNameLst>
                                      </p:cBhvr>
                                      <p:to>
                                        <p:strVal val="visible"/>
                                      </p:to>
                                    </p:set>
                                    <p:anim calcmode="lin" valueType="num">
                                      <p:cBhvr additive="base">
                                        <p:cTn id="61" dur="500" fill="hold"/>
                                        <p:tgtEl>
                                          <p:spTgt spid="415747">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15747">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5747">
                                            <p:txEl>
                                              <p:pRg st="10" end="10"/>
                                            </p:txEl>
                                          </p:spTgt>
                                        </p:tgtEl>
                                        <p:attrNameLst>
                                          <p:attrName>style.visibility</p:attrName>
                                        </p:attrNameLst>
                                      </p:cBhvr>
                                      <p:to>
                                        <p:strVal val="visible"/>
                                      </p:to>
                                    </p:set>
                                    <p:anim calcmode="lin" valueType="num">
                                      <p:cBhvr additive="base">
                                        <p:cTn id="67" dur="500" fill="hold"/>
                                        <p:tgtEl>
                                          <p:spTgt spid="415747">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15747">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5538" name="Group 33">
            <a:extLst>
              <a:ext uri="{FF2B5EF4-FFF2-40B4-BE49-F238E27FC236}">
                <a16:creationId xmlns:a16="http://schemas.microsoft.com/office/drawing/2014/main" id="{320D60F3-F740-C841-BFD2-4A7F7C680D89}"/>
              </a:ext>
            </a:extLst>
          </p:cNvPr>
          <p:cNvGrpSpPr>
            <a:grpSpLocks/>
          </p:cNvGrpSpPr>
          <p:nvPr/>
        </p:nvGrpSpPr>
        <p:grpSpPr bwMode="auto">
          <a:xfrm>
            <a:off x="722313" y="2506663"/>
            <a:ext cx="7896225" cy="1371600"/>
            <a:chOff x="450" y="1536"/>
            <a:chExt cx="4974" cy="864"/>
          </a:xfrm>
        </p:grpSpPr>
        <p:grpSp>
          <p:nvGrpSpPr>
            <p:cNvPr id="65570" name="Group 34">
              <a:extLst>
                <a:ext uri="{FF2B5EF4-FFF2-40B4-BE49-F238E27FC236}">
                  <a16:creationId xmlns:a16="http://schemas.microsoft.com/office/drawing/2014/main" id="{D477C4DF-27C7-2E4E-BD1F-D0B39AFFCB3E}"/>
                </a:ext>
              </a:extLst>
            </p:cNvPr>
            <p:cNvGrpSpPr>
              <a:grpSpLocks/>
            </p:cNvGrpSpPr>
            <p:nvPr/>
          </p:nvGrpSpPr>
          <p:grpSpPr bwMode="auto">
            <a:xfrm>
              <a:off x="528" y="1824"/>
              <a:ext cx="4896" cy="576"/>
              <a:chOff x="432" y="3456"/>
              <a:chExt cx="4896" cy="576"/>
            </a:xfrm>
          </p:grpSpPr>
          <p:sp>
            <p:nvSpPr>
              <p:cNvPr id="65572" name="Rectangle 35">
                <a:extLst>
                  <a:ext uri="{FF2B5EF4-FFF2-40B4-BE49-F238E27FC236}">
                    <a16:creationId xmlns:a16="http://schemas.microsoft.com/office/drawing/2014/main" id="{A2A88BDE-3C82-5042-9E35-3AA667BC739B}"/>
                  </a:ext>
                </a:extLst>
              </p:cNvPr>
              <p:cNvSpPr>
                <a:spLocks noChangeArrowheads="1"/>
              </p:cNvSpPr>
              <p:nvPr/>
            </p:nvSpPr>
            <p:spPr bwMode="auto">
              <a:xfrm>
                <a:off x="432" y="3456"/>
                <a:ext cx="4896" cy="57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65573" name="Group 36">
                <a:extLst>
                  <a:ext uri="{FF2B5EF4-FFF2-40B4-BE49-F238E27FC236}">
                    <a16:creationId xmlns:a16="http://schemas.microsoft.com/office/drawing/2014/main" id="{F5C402BF-9625-424E-B2F4-9D1D8B164BEA}"/>
                  </a:ext>
                </a:extLst>
              </p:cNvPr>
              <p:cNvGrpSpPr>
                <a:grpSpLocks/>
              </p:cNvGrpSpPr>
              <p:nvPr/>
            </p:nvGrpSpPr>
            <p:grpSpPr bwMode="auto">
              <a:xfrm>
                <a:off x="628" y="3572"/>
                <a:ext cx="4257" cy="458"/>
                <a:chOff x="628" y="3572"/>
                <a:chExt cx="4257" cy="458"/>
              </a:xfrm>
            </p:grpSpPr>
            <p:sp>
              <p:nvSpPr>
                <p:cNvPr id="65574" name="Rectangle 37">
                  <a:extLst>
                    <a:ext uri="{FF2B5EF4-FFF2-40B4-BE49-F238E27FC236}">
                      <a16:creationId xmlns:a16="http://schemas.microsoft.com/office/drawing/2014/main" id="{58096FC6-4C68-EA4A-94D2-8017BE9B665F}"/>
                    </a:ext>
                  </a:extLst>
                </p:cNvPr>
                <p:cNvSpPr>
                  <a:spLocks noChangeArrowheads="1"/>
                </p:cNvSpPr>
                <p:nvPr/>
              </p:nvSpPr>
              <p:spPr bwMode="auto">
                <a:xfrm>
                  <a:off x="628" y="3595"/>
                  <a:ext cx="61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6CO</a:t>
                  </a:r>
                  <a:r>
                    <a:rPr lang="en-US" altLang="en-US" sz="2600" b="1" baseline="-25000">
                      <a:solidFill>
                        <a:srgbClr val="0F116A"/>
                      </a:solidFill>
                    </a:rPr>
                    <a:t>2</a:t>
                  </a:r>
                </a:p>
              </p:txBody>
            </p:sp>
            <p:sp>
              <p:nvSpPr>
                <p:cNvPr id="65575" name="Rectangle 38">
                  <a:extLst>
                    <a:ext uri="{FF2B5EF4-FFF2-40B4-BE49-F238E27FC236}">
                      <a16:creationId xmlns:a16="http://schemas.microsoft.com/office/drawing/2014/main" id="{9AE3871A-59D1-F549-B09C-A2E5FC801D5B}"/>
                    </a:ext>
                  </a:extLst>
                </p:cNvPr>
                <p:cNvSpPr>
                  <a:spLocks noChangeArrowheads="1"/>
                </p:cNvSpPr>
                <p:nvPr/>
              </p:nvSpPr>
              <p:spPr bwMode="auto">
                <a:xfrm>
                  <a:off x="1505" y="3595"/>
                  <a:ext cx="61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6H</a:t>
                  </a:r>
                  <a:r>
                    <a:rPr lang="en-US" altLang="en-US" sz="2600" b="1" baseline="-25000">
                      <a:solidFill>
                        <a:srgbClr val="0F116A"/>
                      </a:solidFill>
                    </a:rPr>
                    <a:t>2</a:t>
                  </a:r>
                  <a:r>
                    <a:rPr lang="en-US" altLang="en-US" sz="2600" b="1">
                      <a:solidFill>
                        <a:srgbClr val="0F116A"/>
                      </a:solidFill>
                    </a:rPr>
                    <a:t>O</a:t>
                  </a:r>
                  <a:endParaRPr lang="en-US" altLang="en-US" sz="2600" b="1" baseline="-25000">
                    <a:solidFill>
                      <a:srgbClr val="0F116A"/>
                    </a:solidFill>
                  </a:endParaRPr>
                </a:p>
              </p:txBody>
            </p:sp>
            <p:sp>
              <p:nvSpPr>
                <p:cNvPr id="65576" name="Rectangle 39">
                  <a:extLst>
                    <a:ext uri="{FF2B5EF4-FFF2-40B4-BE49-F238E27FC236}">
                      <a16:creationId xmlns:a16="http://schemas.microsoft.com/office/drawing/2014/main" id="{0B4B08E0-76F1-904E-9DB4-C70C14D93234}"/>
                    </a:ext>
                  </a:extLst>
                </p:cNvPr>
                <p:cNvSpPr>
                  <a:spLocks noChangeArrowheads="1"/>
                </p:cNvSpPr>
                <p:nvPr/>
              </p:nvSpPr>
              <p:spPr bwMode="auto">
                <a:xfrm>
                  <a:off x="3312" y="3605"/>
                  <a:ext cx="8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F116A"/>
                      </a:solidFill>
                    </a:rPr>
                    <a:t>C</a:t>
                  </a:r>
                  <a:r>
                    <a:rPr lang="en-US" altLang="en-US" b="1" baseline="-25000">
                      <a:solidFill>
                        <a:srgbClr val="0F116A"/>
                      </a:solidFill>
                    </a:rPr>
                    <a:t>6</a:t>
                  </a:r>
                  <a:r>
                    <a:rPr lang="en-US" altLang="en-US" b="1">
                      <a:solidFill>
                        <a:srgbClr val="0F116A"/>
                      </a:solidFill>
                    </a:rPr>
                    <a:t>H</a:t>
                  </a:r>
                  <a:r>
                    <a:rPr lang="en-US" altLang="en-US" b="1" baseline="-25000">
                      <a:solidFill>
                        <a:srgbClr val="0F116A"/>
                      </a:solidFill>
                    </a:rPr>
                    <a:t>12</a:t>
                  </a:r>
                  <a:r>
                    <a:rPr lang="en-US" altLang="en-US" b="1">
                      <a:solidFill>
                        <a:srgbClr val="0F116A"/>
                      </a:solidFill>
                    </a:rPr>
                    <a:t>O</a:t>
                  </a:r>
                  <a:r>
                    <a:rPr lang="en-US" altLang="en-US" b="1" baseline="-25000">
                      <a:solidFill>
                        <a:srgbClr val="0F116A"/>
                      </a:solidFill>
                    </a:rPr>
                    <a:t>6</a:t>
                  </a:r>
                </a:p>
              </p:txBody>
            </p:sp>
            <p:sp>
              <p:nvSpPr>
                <p:cNvPr id="65577" name="Rectangle 40">
                  <a:extLst>
                    <a:ext uri="{FF2B5EF4-FFF2-40B4-BE49-F238E27FC236}">
                      <a16:creationId xmlns:a16="http://schemas.microsoft.com/office/drawing/2014/main" id="{9CF5B1F2-DDFA-5949-BDC7-DAA929CEB3BA}"/>
                    </a:ext>
                  </a:extLst>
                </p:cNvPr>
                <p:cNvSpPr>
                  <a:spLocks noChangeArrowheads="1"/>
                </p:cNvSpPr>
                <p:nvPr/>
              </p:nvSpPr>
              <p:spPr bwMode="auto">
                <a:xfrm>
                  <a:off x="4416" y="3595"/>
                  <a:ext cx="46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6O</a:t>
                  </a:r>
                  <a:r>
                    <a:rPr lang="en-US" altLang="en-US" sz="2600" b="1" baseline="-25000">
                      <a:solidFill>
                        <a:srgbClr val="0F116A"/>
                      </a:solidFill>
                    </a:rPr>
                    <a:t>2</a:t>
                  </a:r>
                </a:p>
              </p:txBody>
            </p:sp>
            <p:sp>
              <p:nvSpPr>
                <p:cNvPr id="65578" name="Rectangle 41">
                  <a:extLst>
                    <a:ext uri="{FF2B5EF4-FFF2-40B4-BE49-F238E27FC236}">
                      <a16:creationId xmlns:a16="http://schemas.microsoft.com/office/drawing/2014/main" id="{A87F89BA-6C35-EF40-A730-942B65F425CD}"/>
                    </a:ext>
                  </a:extLst>
                </p:cNvPr>
                <p:cNvSpPr>
                  <a:spLocks noChangeArrowheads="1"/>
                </p:cNvSpPr>
                <p:nvPr/>
              </p:nvSpPr>
              <p:spPr bwMode="auto">
                <a:xfrm>
                  <a:off x="2208" y="3572"/>
                  <a:ext cx="798"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600" b="1">
                      <a:solidFill>
                        <a:srgbClr val="0F116A"/>
                      </a:solidFill>
                    </a:rPr>
                    <a:t>light</a:t>
                  </a:r>
                </a:p>
                <a:p>
                  <a:pPr>
                    <a:lnSpc>
                      <a:spcPct val="80000"/>
                    </a:lnSpc>
                  </a:pPr>
                  <a:r>
                    <a:rPr lang="en-US" altLang="en-US" sz="2600" b="1">
                      <a:solidFill>
                        <a:srgbClr val="0F116A"/>
                      </a:solidFill>
                    </a:rPr>
                    <a:t>energy</a:t>
                  </a:r>
                </a:p>
              </p:txBody>
            </p:sp>
            <p:sp>
              <p:nvSpPr>
                <p:cNvPr id="65579" name="Rectangle 42">
                  <a:extLst>
                    <a:ext uri="{FF2B5EF4-FFF2-40B4-BE49-F238E27FC236}">
                      <a16:creationId xmlns:a16="http://schemas.microsoft.com/office/drawing/2014/main" id="{3409CC9E-F140-E549-9822-F3F8F655B627}"/>
                    </a:ext>
                  </a:extLst>
                </p:cNvPr>
                <p:cNvSpPr>
                  <a:spLocks noChangeArrowheads="1"/>
                </p:cNvSpPr>
                <p:nvPr/>
              </p:nvSpPr>
              <p:spPr bwMode="auto">
                <a:xfrm>
                  <a:off x="2976" y="3576"/>
                  <a:ext cx="35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F116A"/>
                      </a:solidFill>
                      <a:sym typeface="Symbol" pitchFamily="2" charset="2"/>
                    </a:rPr>
                    <a:t></a:t>
                  </a:r>
                </a:p>
              </p:txBody>
            </p:sp>
            <p:sp>
              <p:nvSpPr>
                <p:cNvPr id="65580" name="Rectangle 43">
                  <a:extLst>
                    <a:ext uri="{FF2B5EF4-FFF2-40B4-BE49-F238E27FC236}">
                      <a16:creationId xmlns:a16="http://schemas.microsoft.com/office/drawing/2014/main" id="{174EF0B1-24DD-BE4B-B65B-C83AD2145593}"/>
                    </a:ext>
                  </a:extLst>
                </p:cNvPr>
                <p:cNvSpPr>
                  <a:spLocks noChangeArrowheads="1"/>
                </p:cNvSpPr>
                <p:nvPr/>
              </p:nvSpPr>
              <p:spPr bwMode="auto">
                <a:xfrm>
                  <a:off x="1265" y="359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65581" name="Rectangle 44">
                  <a:extLst>
                    <a:ext uri="{FF2B5EF4-FFF2-40B4-BE49-F238E27FC236}">
                      <a16:creationId xmlns:a16="http://schemas.microsoft.com/office/drawing/2014/main" id="{18C938D5-CC16-7744-A74B-531AA9D4B364}"/>
                    </a:ext>
                  </a:extLst>
                </p:cNvPr>
                <p:cNvSpPr>
                  <a:spLocks noChangeArrowheads="1"/>
                </p:cNvSpPr>
                <p:nvPr/>
              </p:nvSpPr>
              <p:spPr bwMode="auto">
                <a:xfrm>
                  <a:off x="4128" y="359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65582" name="Rectangle 45">
                  <a:extLst>
                    <a:ext uri="{FF2B5EF4-FFF2-40B4-BE49-F238E27FC236}">
                      <a16:creationId xmlns:a16="http://schemas.microsoft.com/office/drawing/2014/main" id="{74D76EB1-D39C-4046-BC28-961FD9747408}"/>
                    </a:ext>
                  </a:extLst>
                </p:cNvPr>
                <p:cNvSpPr>
                  <a:spLocks noChangeArrowheads="1"/>
                </p:cNvSpPr>
                <p:nvPr/>
              </p:nvSpPr>
              <p:spPr bwMode="auto">
                <a:xfrm>
                  <a:off x="2081" y="359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grpSp>
        </p:grpSp>
        <p:sp>
          <p:nvSpPr>
            <p:cNvPr id="65571" name="Rectangle 46">
              <a:extLst>
                <a:ext uri="{FF2B5EF4-FFF2-40B4-BE49-F238E27FC236}">
                  <a16:creationId xmlns:a16="http://schemas.microsoft.com/office/drawing/2014/main" id="{F07697AA-29F5-8644-91B7-9B1EEC9916C2}"/>
                </a:ext>
              </a:extLst>
            </p:cNvPr>
            <p:cNvSpPr>
              <a:spLocks noChangeArrowheads="1"/>
            </p:cNvSpPr>
            <p:nvPr/>
          </p:nvSpPr>
          <p:spPr bwMode="auto">
            <a:xfrm>
              <a:off x="450" y="1536"/>
              <a:ext cx="11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endParaRPr lang="en-US" altLang="en-US" sz="2600" b="1">
                <a:solidFill>
                  <a:srgbClr val="0F116A"/>
                </a:solidFill>
              </a:endParaRPr>
            </a:p>
          </p:txBody>
        </p:sp>
      </p:grpSp>
      <p:sp>
        <p:nvSpPr>
          <p:cNvPr id="65539" name="Rectangle 2">
            <a:extLst>
              <a:ext uri="{FF2B5EF4-FFF2-40B4-BE49-F238E27FC236}">
                <a16:creationId xmlns:a16="http://schemas.microsoft.com/office/drawing/2014/main" id="{9511B977-7E3B-A244-988A-BA9F1E4ABCC7}"/>
              </a:ext>
            </a:extLst>
          </p:cNvPr>
          <p:cNvSpPr>
            <a:spLocks noGrp="1" noChangeArrowheads="1"/>
          </p:cNvSpPr>
          <p:nvPr>
            <p:ph type="title"/>
          </p:nvPr>
        </p:nvSpPr>
        <p:spPr/>
        <p:txBody>
          <a:bodyPr/>
          <a:lstStyle/>
          <a:p>
            <a:pPr eaLnBrk="1" hangingPunct="1"/>
            <a:r>
              <a:rPr lang="en-US" altLang="en-US"/>
              <a:t>Experimental evidence</a:t>
            </a:r>
          </a:p>
        </p:txBody>
      </p:sp>
      <p:sp>
        <p:nvSpPr>
          <p:cNvPr id="419843" name="Rectangle 3" descr="Rectangle: Click to edit Master text styles&#13;&#10;Second level&#13;&#10;Third level&#13;&#10;Fourth level&#13;&#10;Fifth level">
            <a:extLst>
              <a:ext uri="{FF2B5EF4-FFF2-40B4-BE49-F238E27FC236}">
                <a16:creationId xmlns:a16="http://schemas.microsoft.com/office/drawing/2014/main" id="{BE07FBFD-EF8C-EC47-925D-7066960B8339}"/>
              </a:ext>
            </a:extLst>
          </p:cNvPr>
          <p:cNvSpPr>
            <a:spLocks noGrp="1" noChangeArrowheads="1"/>
          </p:cNvSpPr>
          <p:nvPr>
            <p:ph type="body" idx="1"/>
          </p:nvPr>
        </p:nvSpPr>
        <p:spPr>
          <a:xfrm>
            <a:off x="838200" y="1371600"/>
            <a:ext cx="7772400" cy="1112838"/>
          </a:xfrm>
        </p:spPr>
        <p:txBody>
          <a:bodyPr/>
          <a:lstStyle/>
          <a:p>
            <a:pPr eaLnBrk="1" hangingPunct="1"/>
            <a:r>
              <a:rPr lang="en-US" altLang="en-US"/>
              <a:t>Where did the O</a:t>
            </a:r>
            <a:r>
              <a:rPr lang="en-US" altLang="en-US" baseline="-25000"/>
              <a:t>2</a:t>
            </a:r>
            <a:r>
              <a:rPr lang="en-US" altLang="en-US"/>
              <a:t> come from?</a:t>
            </a:r>
          </a:p>
          <a:p>
            <a:pPr lvl="1" eaLnBrk="1" hangingPunct="1"/>
            <a:r>
              <a:rPr lang="en-US" altLang="en-US">
                <a:ea typeface="ＭＳ Ｐゴシック" panose="020B0600070205080204" pitchFamily="34" charset="-128"/>
              </a:rPr>
              <a:t>radioactive tracer = </a:t>
            </a:r>
            <a:r>
              <a:rPr lang="en-US" altLang="en-US">
                <a:solidFill>
                  <a:srgbClr val="CC0000"/>
                </a:solidFill>
                <a:ea typeface="ＭＳ Ｐゴシック" panose="020B0600070205080204" pitchFamily="34" charset="-128"/>
              </a:rPr>
              <a:t>O</a:t>
            </a:r>
            <a:r>
              <a:rPr lang="en-US" altLang="en-US" baseline="-25000">
                <a:solidFill>
                  <a:srgbClr val="CC0000"/>
                </a:solidFill>
                <a:ea typeface="ＭＳ Ｐゴシック" panose="020B0600070205080204" pitchFamily="34" charset="-128"/>
              </a:rPr>
              <a:t>18</a:t>
            </a:r>
            <a:endParaRPr lang="en-US" altLang="en-US">
              <a:ea typeface="ＭＳ Ｐゴシック" panose="020B0600070205080204" pitchFamily="34" charset="-128"/>
            </a:endParaRPr>
          </a:p>
        </p:txBody>
      </p:sp>
      <p:grpSp>
        <p:nvGrpSpPr>
          <p:cNvPr id="5" name="Group 4">
            <a:extLst>
              <a:ext uri="{FF2B5EF4-FFF2-40B4-BE49-F238E27FC236}">
                <a16:creationId xmlns:a16="http://schemas.microsoft.com/office/drawing/2014/main" id="{7C82FD48-76E2-1D4F-B5AB-3723333ACF0F}"/>
              </a:ext>
            </a:extLst>
          </p:cNvPr>
          <p:cNvGrpSpPr>
            <a:grpSpLocks/>
          </p:cNvGrpSpPr>
          <p:nvPr/>
        </p:nvGrpSpPr>
        <p:grpSpPr bwMode="auto">
          <a:xfrm>
            <a:off x="714375" y="2514600"/>
            <a:ext cx="7896225" cy="1371600"/>
            <a:chOff x="450" y="1536"/>
            <a:chExt cx="4974" cy="864"/>
          </a:xfrm>
        </p:grpSpPr>
        <p:grpSp>
          <p:nvGrpSpPr>
            <p:cNvPr id="65557" name="Group 5">
              <a:extLst>
                <a:ext uri="{FF2B5EF4-FFF2-40B4-BE49-F238E27FC236}">
                  <a16:creationId xmlns:a16="http://schemas.microsoft.com/office/drawing/2014/main" id="{1100BC36-C87B-774F-BCFF-CF27FE54BA79}"/>
                </a:ext>
              </a:extLst>
            </p:cNvPr>
            <p:cNvGrpSpPr>
              <a:grpSpLocks/>
            </p:cNvGrpSpPr>
            <p:nvPr/>
          </p:nvGrpSpPr>
          <p:grpSpPr bwMode="auto">
            <a:xfrm>
              <a:off x="528" y="1824"/>
              <a:ext cx="4896" cy="576"/>
              <a:chOff x="432" y="3456"/>
              <a:chExt cx="4896" cy="576"/>
            </a:xfrm>
          </p:grpSpPr>
          <p:sp>
            <p:nvSpPr>
              <p:cNvPr id="65559" name="Rectangle 6">
                <a:extLst>
                  <a:ext uri="{FF2B5EF4-FFF2-40B4-BE49-F238E27FC236}">
                    <a16:creationId xmlns:a16="http://schemas.microsoft.com/office/drawing/2014/main" id="{CE58345C-56CC-B94F-9D71-9507C28A6D28}"/>
                  </a:ext>
                </a:extLst>
              </p:cNvPr>
              <p:cNvSpPr>
                <a:spLocks noChangeArrowheads="1"/>
              </p:cNvSpPr>
              <p:nvPr/>
            </p:nvSpPr>
            <p:spPr bwMode="auto">
              <a:xfrm>
                <a:off x="432" y="3456"/>
                <a:ext cx="4896" cy="57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65560" name="Group 7">
                <a:extLst>
                  <a:ext uri="{FF2B5EF4-FFF2-40B4-BE49-F238E27FC236}">
                    <a16:creationId xmlns:a16="http://schemas.microsoft.com/office/drawing/2014/main" id="{8E3B2E2E-5E85-DF42-A085-0CAB84CF9A73}"/>
                  </a:ext>
                </a:extLst>
              </p:cNvPr>
              <p:cNvGrpSpPr>
                <a:grpSpLocks/>
              </p:cNvGrpSpPr>
              <p:nvPr/>
            </p:nvGrpSpPr>
            <p:grpSpPr bwMode="auto">
              <a:xfrm>
                <a:off x="628" y="3572"/>
                <a:ext cx="4257" cy="458"/>
                <a:chOff x="628" y="3572"/>
                <a:chExt cx="4257" cy="458"/>
              </a:xfrm>
            </p:grpSpPr>
            <p:sp>
              <p:nvSpPr>
                <p:cNvPr id="65561" name="Rectangle 8">
                  <a:extLst>
                    <a:ext uri="{FF2B5EF4-FFF2-40B4-BE49-F238E27FC236}">
                      <a16:creationId xmlns:a16="http://schemas.microsoft.com/office/drawing/2014/main" id="{5E13D90E-D16E-0C4E-A4FD-9333CD782123}"/>
                    </a:ext>
                  </a:extLst>
                </p:cNvPr>
                <p:cNvSpPr>
                  <a:spLocks noChangeArrowheads="1"/>
                </p:cNvSpPr>
                <p:nvPr/>
              </p:nvSpPr>
              <p:spPr bwMode="auto">
                <a:xfrm>
                  <a:off x="628" y="3595"/>
                  <a:ext cx="61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6CO</a:t>
                  </a:r>
                  <a:r>
                    <a:rPr lang="en-US" altLang="en-US" sz="2600" b="1" baseline="-25000">
                      <a:solidFill>
                        <a:srgbClr val="0F116A"/>
                      </a:solidFill>
                    </a:rPr>
                    <a:t>2</a:t>
                  </a:r>
                </a:p>
              </p:txBody>
            </p:sp>
            <p:sp>
              <p:nvSpPr>
                <p:cNvPr id="65562" name="Rectangle 9">
                  <a:extLst>
                    <a:ext uri="{FF2B5EF4-FFF2-40B4-BE49-F238E27FC236}">
                      <a16:creationId xmlns:a16="http://schemas.microsoft.com/office/drawing/2014/main" id="{51D957AA-ABB8-9C45-AEB2-916E37D40A29}"/>
                    </a:ext>
                  </a:extLst>
                </p:cNvPr>
                <p:cNvSpPr>
                  <a:spLocks noChangeArrowheads="1"/>
                </p:cNvSpPr>
                <p:nvPr/>
              </p:nvSpPr>
              <p:spPr bwMode="auto">
                <a:xfrm>
                  <a:off x="1505" y="3595"/>
                  <a:ext cx="61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6H</a:t>
                  </a:r>
                  <a:r>
                    <a:rPr lang="en-US" altLang="en-US" sz="2600" b="1" baseline="-25000">
                      <a:solidFill>
                        <a:srgbClr val="0F116A"/>
                      </a:solidFill>
                    </a:rPr>
                    <a:t>2</a:t>
                  </a:r>
                  <a:r>
                    <a:rPr lang="en-US" altLang="en-US" sz="2600" b="1">
                      <a:solidFill>
                        <a:srgbClr val="CC0000"/>
                      </a:solidFill>
                    </a:rPr>
                    <a:t>O</a:t>
                  </a:r>
                  <a:endParaRPr lang="en-US" altLang="en-US" sz="2600" b="1" baseline="-25000">
                    <a:solidFill>
                      <a:srgbClr val="0F116A"/>
                    </a:solidFill>
                  </a:endParaRPr>
                </a:p>
              </p:txBody>
            </p:sp>
            <p:sp>
              <p:nvSpPr>
                <p:cNvPr id="65563" name="Rectangle 10">
                  <a:extLst>
                    <a:ext uri="{FF2B5EF4-FFF2-40B4-BE49-F238E27FC236}">
                      <a16:creationId xmlns:a16="http://schemas.microsoft.com/office/drawing/2014/main" id="{702A4A99-A781-BD40-B598-7DBE83F7C22D}"/>
                    </a:ext>
                  </a:extLst>
                </p:cNvPr>
                <p:cNvSpPr>
                  <a:spLocks noChangeArrowheads="1"/>
                </p:cNvSpPr>
                <p:nvPr/>
              </p:nvSpPr>
              <p:spPr bwMode="auto">
                <a:xfrm>
                  <a:off x="3312" y="3605"/>
                  <a:ext cx="8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F116A"/>
                      </a:solidFill>
                    </a:rPr>
                    <a:t>C</a:t>
                  </a:r>
                  <a:r>
                    <a:rPr lang="en-US" altLang="en-US" b="1" baseline="-25000">
                      <a:solidFill>
                        <a:srgbClr val="0F116A"/>
                      </a:solidFill>
                    </a:rPr>
                    <a:t>6</a:t>
                  </a:r>
                  <a:r>
                    <a:rPr lang="en-US" altLang="en-US" b="1">
                      <a:solidFill>
                        <a:srgbClr val="0F116A"/>
                      </a:solidFill>
                    </a:rPr>
                    <a:t>H</a:t>
                  </a:r>
                  <a:r>
                    <a:rPr lang="en-US" altLang="en-US" b="1" baseline="-25000">
                      <a:solidFill>
                        <a:srgbClr val="0F116A"/>
                      </a:solidFill>
                    </a:rPr>
                    <a:t>12</a:t>
                  </a:r>
                  <a:r>
                    <a:rPr lang="en-US" altLang="en-US" b="1">
                      <a:solidFill>
                        <a:srgbClr val="0F116A"/>
                      </a:solidFill>
                    </a:rPr>
                    <a:t>O</a:t>
                  </a:r>
                  <a:r>
                    <a:rPr lang="en-US" altLang="en-US" b="1" baseline="-25000">
                      <a:solidFill>
                        <a:srgbClr val="0F116A"/>
                      </a:solidFill>
                    </a:rPr>
                    <a:t>6</a:t>
                  </a:r>
                </a:p>
              </p:txBody>
            </p:sp>
            <p:sp>
              <p:nvSpPr>
                <p:cNvPr id="65564" name="Rectangle 11">
                  <a:extLst>
                    <a:ext uri="{FF2B5EF4-FFF2-40B4-BE49-F238E27FC236}">
                      <a16:creationId xmlns:a16="http://schemas.microsoft.com/office/drawing/2014/main" id="{256AEC91-BA37-3E4B-B555-D2863F426901}"/>
                    </a:ext>
                  </a:extLst>
                </p:cNvPr>
                <p:cNvSpPr>
                  <a:spLocks noChangeArrowheads="1"/>
                </p:cNvSpPr>
                <p:nvPr/>
              </p:nvSpPr>
              <p:spPr bwMode="auto">
                <a:xfrm>
                  <a:off x="4416" y="3595"/>
                  <a:ext cx="46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6</a:t>
                  </a:r>
                  <a:r>
                    <a:rPr lang="en-US" altLang="en-US" sz="2600" b="1">
                      <a:solidFill>
                        <a:srgbClr val="CC0000"/>
                      </a:solidFill>
                    </a:rPr>
                    <a:t>O</a:t>
                  </a:r>
                  <a:r>
                    <a:rPr lang="en-US" altLang="en-US" sz="2600" b="1" baseline="-25000">
                      <a:solidFill>
                        <a:srgbClr val="0F116A"/>
                      </a:solidFill>
                    </a:rPr>
                    <a:t>2</a:t>
                  </a:r>
                </a:p>
              </p:txBody>
            </p:sp>
            <p:sp>
              <p:nvSpPr>
                <p:cNvPr id="65565" name="Rectangle 12">
                  <a:extLst>
                    <a:ext uri="{FF2B5EF4-FFF2-40B4-BE49-F238E27FC236}">
                      <a16:creationId xmlns:a16="http://schemas.microsoft.com/office/drawing/2014/main" id="{E58E857F-5FC3-1D4E-87F9-B6429F9092D0}"/>
                    </a:ext>
                  </a:extLst>
                </p:cNvPr>
                <p:cNvSpPr>
                  <a:spLocks noChangeArrowheads="1"/>
                </p:cNvSpPr>
                <p:nvPr/>
              </p:nvSpPr>
              <p:spPr bwMode="auto">
                <a:xfrm>
                  <a:off x="2208" y="3572"/>
                  <a:ext cx="798"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600" b="1">
                      <a:solidFill>
                        <a:srgbClr val="0F116A"/>
                      </a:solidFill>
                    </a:rPr>
                    <a:t>light</a:t>
                  </a:r>
                </a:p>
                <a:p>
                  <a:pPr>
                    <a:lnSpc>
                      <a:spcPct val="80000"/>
                    </a:lnSpc>
                  </a:pPr>
                  <a:r>
                    <a:rPr lang="en-US" altLang="en-US" sz="2600" b="1">
                      <a:solidFill>
                        <a:srgbClr val="0F116A"/>
                      </a:solidFill>
                    </a:rPr>
                    <a:t>energy</a:t>
                  </a:r>
                </a:p>
              </p:txBody>
            </p:sp>
            <p:sp>
              <p:nvSpPr>
                <p:cNvPr id="65566" name="Rectangle 13">
                  <a:extLst>
                    <a:ext uri="{FF2B5EF4-FFF2-40B4-BE49-F238E27FC236}">
                      <a16:creationId xmlns:a16="http://schemas.microsoft.com/office/drawing/2014/main" id="{A27411D2-1D04-604E-835E-668782F306BE}"/>
                    </a:ext>
                  </a:extLst>
                </p:cNvPr>
                <p:cNvSpPr>
                  <a:spLocks noChangeArrowheads="1"/>
                </p:cNvSpPr>
                <p:nvPr/>
              </p:nvSpPr>
              <p:spPr bwMode="auto">
                <a:xfrm>
                  <a:off x="2976" y="3576"/>
                  <a:ext cx="35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F116A"/>
                      </a:solidFill>
                      <a:sym typeface="Symbol" pitchFamily="2" charset="2"/>
                    </a:rPr>
                    <a:t></a:t>
                  </a:r>
                </a:p>
              </p:txBody>
            </p:sp>
            <p:sp>
              <p:nvSpPr>
                <p:cNvPr id="65567" name="Rectangle 14">
                  <a:extLst>
                    <a:ext uri="{FF2B5EF4-FFF2-40B4-BE49-F238E27FC236}">
                      <a16:creationId xmlns:a16="http://schemas.microsoft.com/office/drawing/2014/main" id="{EDE50D56-29DE-164D-AB70-53FAB9B26FA2}"/>
                    </a:ext>
                  </a:extLst>
                </p:cNvPr>
                <p:cNvSpPr>
                  <a:spLocks noChangeArrowheads="1"/>
                </p:cNvSpPr>
                <p:nvPr/>
              </p:nvSpPr>
              <p:spPr bwMode="auto">
                <a:xfrm>
                  <a:off x="1265" y="359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65568" name="Rectangle 15">
                  <a:extLst>
                    <a:ext uri="{FF2B5EF4-FFF2-40B4-BE49-F238E27FC236}">
                      <a16:creationId xmlns:a16="http://schemas.microsoft.com/office/drawing/2014/main" id="{0E0E4A9D-1DDA-3540-91EF-48E733F586C8}"/>
                    </a:ext>
                  </a:extLst>
                </p:cNvPr>
                <p:cNvSpPr>
                  <a:spLocks noChangeArrowheads="1"/>
                </p:cNvSpPr>
                <p:nvPr/>
              </p:nvSpPr>
              <p:spPr bwMode="auto">
                <a:xfrm>
                  <a:off x="4128" y="359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65569" name="Rectangle 16">
                  <a:extLst>
                    <a:ext uri="{FF2B5EF4-FFF2-40B4-BE49-F238E27FC236}">
                      <a16:creationId xmlns:a16="http://schemas.microsoft.com/office/drawing/2014/main" id="{00714756-60B7-3445-8E76-0BAEBFE4FA02}"/>
                    </a:ext>
                  </a:extLst>
                </p:cNvPr>
                <p:cNvSpPr>
                  <a:spLocks noChangeArrowheads="1"/>
                </p:cNvSpPr>
                <p:nvPr/>
              </p:nvSpPr>
              <p:spPr bwMode="auto">
                <a:xfrm>
                  <a:off x="2081" y="359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grpSp>
        </p:grpSp>
        <p:sp>
          <p:nvSpPr>
            <p:cNvPr id="65558" name="Rectangle 17">
              <a:extLst>
                <a:ext uri="{FF2B5EF4-FFF2-40B4-BE49-F238E27FC236}">
                  <a16:creationId xmlns:a16="http://schemas.microsoft.com/office/drawing/2014/main" id="{DEFAC269-AAB3-A54C-9558-5969BA8941B2}"/>
                </a:ext>
              </a:extLst>
            </p:cNvPr>
            <p:cNvSpPr>
              <a:spLocks noChangeArrowheads="1"/>
            </p:cNvSpPr>
            <p:nvPr/>
          </p:nvSpPr>
          <p:spPr bwMode="auto">
            <a:xfrm>
              <a:off x="450" y="1536"/>
              <a:ext cx="142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600" b="1">
                  <a:solidFill>
                    <a:srgbClr val="0C8F0F"/>
                  </a:solidFill>
                </a:rPr>
                <a:t>Experiment 1</a:t>
              </a:r>
              <a:endParaRPr lang="en-US" altLang="en-US" sz="2600" b="1">
                <a:solidFill>
                  <a:srgbClr val="0F116A"/>
                </a:solidFill>
              </a:endParaRPr>
            </a:p>
          </p:txBody>
        </p:sp>
      </p:grpSp>
      <p:grpSp>
        <p:nvGrpSpPr>
          <p:cNvPr id="8" name="Group 18">
            <a:extLst>
              <a:ext uri="{FF2B5EF4-FFF2-40B4-BE49-F238E27FC236}">
                <a16:creationId xmlns:a16="http://schemas.microsoft.com/office/drawing/2014/main" id="{5119BB95-FAAC-1042-9672-92CCDE66F139}"/>
              </a:ext>
            </a:extLst>
          </p:cNvPr>
          <p:cNvGrpSpPr>
            <a:grpSpLocks/>
          </p:cNvGrpSpPr>
          <p:nvPr/>
        </p:nvGrpSpPr>
        <p:grpSpPr bwMode="auto">
          <a:xfrm>
            <a:off x="714375" y="4191000"/>
            <a:ext cx="7896225" cy="1371600"/>
            <a:chOff x="450" y="1536"/>
            <a:chExt cx="4974" cy="864"/>
          </a:xfrm>
        </p:grpSpPr>
        <p:grpSp>
          <p:nvGrpSpPr>
            <p:cNvPr id="65544" name="Group 19">
              <a:extLst>
                <a:ext uri="{FF2B5EF4-FFF2-40B4-BE49-F238E27FC236}">
                  <a16:creationId xmlns:a16="http://schemas.microsoft.com/office/drawing/2014/main" id="{25C6D535-C537-CC41-AA70-EB6B8CB1D394}"/>
                </a:ext>
              </a:extLst>
            </p:cNvPr>
            <p:cNvGrpSpPr>
              <a:grpSpLocks/>
            </p:cNvGrpSpPr>
            <p:nvPr/>
          </p:nvGrpSpPr>
          <p:grpSpPr bwMode="auto">
            <a:xfrm>
              <a:off x="528" y="1824"/>
              <a:ext cx="4896" cy="576"/>
              <a:chOff x="432" y="3456"/>
              <a:chExt cx="4896" cy="576"/>
            </a:xfrm>
          </p:grpSpPr>
          <p:sp>
            <p:nvSpPr>
              <p:cNvPr id="65546" name="Rectangle 20">
                <a:extLst>
                  <a:ext uri="{FF2B5EF4-FFF2-40B4-BE49-F238E27FC236}">
                    <a16:creationId xmlns:a16="http://schemas.microsoft.com/office/drawing/2014/main" id="{98C3AFEF-55C8-0443-95C1-4730C5BA08CE}"/>
                  </a:ext>
                </a:extLst>
              </p:cNvPr>
              <p:cNvSpPr>
                <a:spLocks noChangeArrowheads="1"/>
              </p:cNvSpPr>
              <p:nvPr/>
            </p:nvSpPr>
            <p:spPr bwMode="auto">
              <a:xfrm>
                <a:off x="432" y="3456"/>
                <a:ext cx="4896" cy="57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65547" name="Group 21">
                <a:extLst>
                  <a:ext uri="{FF2B5EF4-FFF2-40B4-BE49-F238E27FC236}">
                    <a16:creationId xmlns:a16="http://schemas.microsoft.com/office/drawing/2014/main" id="{D3051ACD-B6C1-3547-87C4-B57461C9C959}"/>
                  </a:ext>
                </a:extLst>
              </p:cNvPr>
              <p:cNvGrpSpPr>
                <a:grpSpLocks/>
              </p:cNvGrpSpPr>
              <p:nvPr/>
            </p:nvGrpSpPr>
            <p:grpSpPr bwMode="auto">
              <a:xfrm>
                <a:off x="628" y="3572"/>
                <a:ext cx="4257" cy="458"/>
                <a:chOff x="628" y="3572"/>
                <a:chExt cx="4257" cy="458"/>
              </a:xfrm>
            </p:grpSpPr>
            <p:sp>
              <p:nvSpPr>
                <p:cNvPr id="65548" name="Rectangle 22">
                  <a:extLst>
                    <a:ext uri="{FF2B5EF4-FFF2-40B4-BE49-F238E27FC236}">
                      <a16:creationId xmlns:a16="http://schemas.microsoft.com/office/drawing/2014/main" id="{62A9130E-9C70-9341-8A99-1398507E37C0}"/>
                    </a:ext>
                  </a:extLst>
                </p:cNvPr>
                <p:cNvSpPr>
                  <a:spLocks noChangeArrowheads="1"/>
                </p:cNvSpPr>
                <p:nvPr/>
              </p:nvSpPr>
              <p:spPr bwMode="auto">
                <a:xfrm>
                  <a:off x="628" y="3595"/>
                  <a:ext cx="61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6C</a:t>
                  </a:r>
                  <a:r>
                    <a:rPr lang="en-US" altLang="en-US" sz="2600" b="1">
                      <a:solidFill>
                        <a:srgbClr val="CC0000"/>
                      </a:solidFill>
                    </a:rPr>
                    <a:t>O</a:t>
                  </a:r>
                  <a:r>
                    <a:rPr lang="en-US" altLang="en-US" sz="2600" b="1" baseline="-25000">
                      <a:solidFill>
                        <a:srgbClr val="0F116A"/>
                      </a:solidFill>
                    </a:rPr>
                    <a:t>2</a:t>
                  </a:r>
                </a:p>
              </p:txBody>
            </p:sp>
            <p:sp>
              <p:nvSpPr>
                <p:cNvPr id="65549" name="Rectangle 23">
                  <a:extLst>
                    <a:ext uri="{FF2B5EF4-FFF2-40B4-BE49-F238E27FC236}">
                      <a16:creationId xmlns:a16="http://schemas.microsoft.com/office/drawing/2014/main" id="{7C74C910-D77E-1542-88FC-14DD079ABA80}"/>
                    </a:ext>
                  </a:extLst>
                </p:cNvPr>
                <p:cNvSpPr>
                  <a:spLocks noChangeArrowheads="1"/>
                </p:cNvSpPr>
                <p:nvPr/>
              </p:nvSpPr>
              <p:spPr bwMode="auto">
                <a:xfrm>
                  <a:off x="1505" y="3595"/>
                  <a:ext cx="61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6H</a:t>
                  </a:r>
                  <a:r>
                    <a:rPr lang="en-US" altLang="en-US" sz="2600" b="1" baseline="-25000">
                      <a:solidFill>
                        <a:srgbClr val="0F116A"/>
                      </a:solidFill>
                    </a:rPr>
                    <a:t>2</a:t>
                  </a:r>
                  <a:r>
                    <a:rPr lang="en-US" altLang="en-US" sz="2600" b="1">
                      <a:solidFill>
                        <a:srgbClr val="0F116A"/>
                      </a:solidFill>
                    </a:rPr>
                    <a:t>O</a:t>
                  </a:r>
                  <a:endParaRPr lang="en-US" altLang="en-US" sz="2600" b="1" baseline="-25000">
                    <a:solidFill>
                      <a:srgbClr val="0F116A"/>
                    </a:solidFill>
                  </a:endParaRPr>
                </a:p>
              </p:txBody>
            </p:sp>
            <p:sp>
              <p:nvSpPr>
                <p:cNvPr id="65550" name="Rectangle 24">
                  <a:extLst>
                    <a:ext uri="{FF2B5EF4-FFF2-40B4-BE49-F238E27FC236}">
                      <a16:creationId xmlns:a16="http://schemas.microsoft.com/office/drawing/2014/main" id="{50577051-53EA-8F4C-AC2B-D09AF1127875}"/>
                    </a:ext>
                  </a:extLst>
                </p:cNvPr>
                <p:cNvSpPr>
                  <a:spLocks noChangeArrowheads="1"/>
                </p:cNvSpPr>
                <p:nvPr/>
              </p:nvSpPr>
              <p:spPr bwMode="auto">
                <a:xfrm>
                  <a:off x="3312" y="3605"/>
                  <a:ext cx="8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F116A"/>
                      </a:solidFill>
                    </a:rPr>
                    <a:t>C</a:t>
                  </a:r>
                  <a:r>
                    <a:rPr lang="en-US" altLang="en-US" b="1" baseline="-25000">
                      <a:solidFill>
                        <a:srgbClr val="0F116A"/>
                      </a:solidFill>
                    </a:rPr>
                    <a:t>6</a:t>
                  </a:r>
                  <a:r>
                    <a:rPr lang="en-US" altLang="en-US" b="1">
                      <a:solidFill>
                        <a:srgbClr val="0F116A"/>
                      </a:solidFill>
                    </a:rPr>
                    <a:t>H</a:t>
                  </a:r>
                  <a:r>
                    <a:rPr lang="en-US" altLang="en-US" b="1" baseline="-25000">
                      <a:solidFill>
                        <a:srgbClr val="0F116A"/>
                      </a:solidFill>
                    </a:rPr>
                    <a:t>12</a:t>
                  </a:r>
                  <a:r>
                    <a:rPr lang="en-US" altLang="en-US" b="1">
                      <a:solidFill>
                        <a:srgbClr val="CC0000"/>
                      </a:solidFill>
                    </a:rPr>
                    <a:t>O</a:t>
                  </a:r>
                  <a:r>
                    <a:rPr lang="en-US" altLang="en-US" b="1" baseline="-25000">
                      <a:solidFill>
                        <a:srgbClr val="0F116A"/>
                      </a:solidFill>
                    </a:rPr>
                    <a:t>6</a:t>
                  </a:r>
                </a:p>
              </p:txBody>
            </p:sp>
            <p:sp>
              <p:nvSpPr>
                <p:cNvPr id="65551" name="Rectangle 25">
                  <a:extLst>
                    <a:ext uri="{FF2B5EF4-FFF2-40B4-BE49-F238E27FC236}">
                      <a16:creationId xmlns:a16="http://schemas.microsoft.com/office/drawing/2014/main" id="{5B4B4041-6A87-6C4B-A53E-4985A9C22FF2}"/>
                    </a:ext>
                  </a:extLst>
                </p:cNvPr>
                <p:cNvSpPr>
                  <a:spLocks noChangeArrowheads="1"/>
                </p:cNvSpPr>
                <p:nvPr/>
              </p:nvSpPr>
              <p:spPr bwMode="auto">
                <a:xfrm>
                  <a:off x="4416" y="3595"/>
                  <a:ext cx="46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6O</a:t>
                  </a:r>
                  <a:r>
                    <a:rPr lang="en-US" altLang="en-US" sz="2600" b="1" baseline="-25000">
                      <a:solidFill>
                        <a:srgbClr val="0F116A"/>
                      </a:solidFill>
                    </a:rPr>
                    <a:t>2</a:t>
                  </a:r>
                </a:p>
              </p:txBody>
            </p:sp>
            <p:sp>
              <p:nvSpPr>
                <p:cNvPr id="65552" name="Rectangle 26">
                  <a:extLst>
                    <a:ext uri="{FF2B5EF4-FFF2-40B4-BE49-F238E27FC236}">
                      <a16:creationId xmlns:a16="http://schemas.microsoft.com/office/drawing/2014/main" id="{9267E12E-B43C-4E4D-A131-C8373CBEEF41}"/>
                    </a:ext>
                  </a:extLst>
                </p:cNvPr>
                <p:cNvSpPr>
                  <a:spLocks noChangeArrowheads="1"/>
                </p:cNvSpPr>
                <p:nvPr/>
              </p:nvSpPr>
              <p:spPr bwMode="auto">
                <a:xfrm>
                  <a:off x="2208" y="3572"/>
                  <a:ext cx="798"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600" b="1">
                      <a:solidFill>
                        <a:srgbClr val="0F116A"/>
                      </a:solidFill>
                    </a:rPr>
                    <a:t>light</a:t>
                  </a:r>
                </a:p>
                <a:p>
                  <a:pPr>
                    <a:lnSpc>
                      <a:spcPct val="80000"/>
                    </a:lnSpc>
                  </a:pPr>
                  <a:r>
                    <a:rPr lang="en-US" altLang="en-US" sz="2600" b="1">
                      <a:solidFill>
                        <a:srgbClr val="0F116A"/>
                      </a:solidFill>
                    </a:rPr>
                    <a:t>energy</a:t>
                  </a:r>
                </a:p>
              </p:txBody>
            </p:sp>
            <p:sp>
              <p:nvSpPr>
                <p:cNvPr id="65553" name="Rectangle 27">
                  <a:extLst>
                    <a:ext uri="{FF2B5EF4-FFF2-40B4-BE49-F238E27FC236}">
                      <a16:creationId xmlns:a16="http://schemas.microsoft.com/office/drawing/2014/main" id="{212AA8FF-CD5A-7643-A30F-D6642DC540C7}"/>
                    </a:ext>
                  </a:extLst>
                </p:cNvPr>
                <p:cNvSpPr>
                  <a:spLocks noChangeArrowheads="1"/>
                </p:cNvSpPr>
                <p:nvPr/>
              </p:nvSpPr>
              <p:spPr bwMode="auto">
                <a:xfrm>
                  <a:off x="2976" y="3576"/>
                  <a:ext cx="35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F116A"/>
                      </a:solidFill>
                      <a:sym typeface="Symbol" pitchFamily="2" charset="2"/>
                    </a:rPr>
                    <a:t></a:t>
                  </a:r>
                </a:p>
              </p:txBody>
            </p:sp>
            <p:sp>
              <p:nvSpPr>
                <p:cNvPr id="65554" name="Rectangle 28">
                  <a:extLst>
                    <a:ext uri="{FF2B5EF4-FFF2-40B4-BE49-F238E27FC236}">
                      <a16:creationId xmlns:a16="http://schemas.microsoft.com/office/drawing/2014/main" id="{75461654-6EB8-BB4C-8EF2-2E35C7D6BCEC}"/>
                    </a:ext>
                  </a:extLst>
                </p:cNvPr>
                <p:cNvSpPr>
                  <a:spLocks noChangeArrowheads="1"/>
                </p:cNvSpPr>
                <p:nvPr/>
              </p:nvSpPr>
              <p:spPr bwMode="auto">
                <a:xfrm>
                  <a:off x="1265" y="359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65555" name="Rectangle 29">
                  <a:extLst>
                    <a:ext uri="{FF2B5EF4-FFF2-40B4-BE49-F238E27FC236}">
                      <a16:creationId xmlns:a16="http://schemas.microsoft.com/office/drawing/2014/main" id="{2E0BDD9D-0C85-EC43-BE62-DE2AC191CBC9}"/>
                    </a:ext>
                  </a:extLst>
                </p:cNvPr>
                <p:cNvSpPr>
                  <a:spLocks noChangeArrowheads="1"/>
                </p:cNvSpPr>
                <p:nvPr/>
              </p:nvSpPr>
              <p:spPr bwMode="auto">
                <a:xfrm>
                  <a:off x="4128" y="359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65556" name="Rectangle 30">
                  <a:extLst>
                    <a:ext uri="{FF2B5EF4-FFF2-40B4-BE49-F238E27FC236}">
                      <a16:creationId xmlns:a16="http://schemas.microsoft.com/office/drawing/2014/main" id="{FAE3329F-3ECA-AF41-8BA5-0B7FD14E58F7}"/>
                    </a:ext>
                  </a:extLst>
                </p:cNvPr>
                <p:cNvSpPr>
                  <a:spLocks noChangeArrowheads="1"/>
                </p:cNvSpPr>
                <p:nvPr/>
              </p:nvSpPr>
              <p:spPr bwMode="auto">
                <a:xfrm>
                  <a:off x="2081" y="359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grpSp>
        </p:grpSp>
        <p:sp>
          <p:nvSpPr>
            <p:cNvPr id="65545" name="Rectangle 31">
              <a:extLst>
                <a:ext uri="{FF2B5EF4-FFF2-40B4-BE49-F238E27FC236}">
                  <a16:creationId xmlns:a16="http://schemas.microsoft.com/office/drawing/2014/main" id="{E0F7CB9A-96AB-504B-8261-3C6BDED09BE3}"/>
                </a:ext>
              </a:extLst>
            </p:cNvPr>
            <p:cNvSpPr>
              <a:spLocks noChangeArrowheads="1"/>
            </p:cNvSpPr>
            <p:nvPr/>
          </p:nvSpPr>
          <p:spPr bwMode="auto">
            <a:xfrm>
              <a:off x="450" y="1536"/>
              <a:ext cx="142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600" b="1">
                  <a:solidFill>
                    <a:srgbClr val="0C8F0F"/>
                  </a:solidFill>
                </a:rPr>
                <a:t>Experiment 2</a:t>
              </a:r>
              <a:endParaRPr lang="en-US" altLang="en-US" sz="2600" b="1">
                <a:solidFill>
                  <a:srgbClr val="0F116A"/>
                </a:solidFill>
              </a:endParaRPr>
            </a:p>
          </p:txBody>
        </p:sp>
      </p:grpSp>
      <p:sp>
        <p:nvSpPr>
          <p:cNvPr id="419872" name="Rectangle 32">
            <a:extLst>
              <a:ext uri="{FF2B5EF4-FFF2-40B4-BE49-F238E27FC236}">
                <a16:creationId xmlns:a16="http://schemas.microsoft.com/office/drawing/2014/main" id="{B03E9EE9-C37E-9A4D-89E3-F77D69C42ECE}"/>
              </a:ext>
            </a:extLst>
          </p:cNvPr>
          <p:cNvSpPr>
            <a:spLocks noChangeArrowheads="1"/>
          </p:cNvSpPr>
          <p:nvPr/>
        </p:nvSpPr>
        <p:spPr bwMode="auto">
          <a:xfrm>
            <a:off x="314325" y="6257925"/>
            <a:ext cx="8521700" cy="488950"/>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600" b="1">
                <a:solidFill>
                  <a:srgbClr val="0F116A"/>
                </a:solidFill>
              </a:rPr>
              <a:t>Proved O</a:t>
            </a:r>
            <a:r>
              <a:rPr lang="en-US" altLang="en-US" sz="2600" b="1" baseline="-25000">
                <a:solidFill>
                  <a:srgbClr val="0F116A"/>
                </a:solidFill>
              </a:rPr>
              <a:t>2</a:t>
            </a:r>
            <a:r>
              <a:rPr lang="en-US" altLang="en-US" sz="2600" b="1">
                <a:solidFill>
                  <a:srgbClr val="0F116A"/>
                </a:solidFill>
              </a:rPr>
              <a:t> came from H</a:t>
            </a:r>
            <a:r>
              <a:rPr lang="en-US" altLang="en-US" sz="2600" b="1" baseline="-25000">
                <a:solidFill>
                  <a:srgbClr val="0F116A"/>
                </a:solidFill>
              </a:rPr>
              <a:t>2</a:t>
            </a:r>
            <a:r>
              <a:rPr lang="en-US" altLang="en-US" sz="2600" b="1">
                <a:solidFill>
                  <a:srgbClr val="0F116A"/>
                </a:solidFill>
              </a:rPr>
              <a:t>O </a:t>
            </a:r>
            <a:r>
              <a:rPr lang="en-US" altLang="en-US" sz="2600" b="1" u="sng">
                <a:solidFill>
                  <a:srgbClr val="0F116A"/>
                </a:solidFill>
              </a:rPr>
              <a:t>not</a:t>
            </a:r>
            <a:r>
              <a:rPr lang="en-US" altLang="en-US" sz="2600" b="1">
                <a:solidFill>
                  <a:srgbClr val="0F116A"/>
                </a:solidFill>
              </a:rPr>
              <a:t> CO</a:t>
            </a:r>
            <a:r>
              <a:rPr lang="en-US" altLang="en-US" sz="2600" b="1" baseline="-25000">
                <a:solidFill>
                  <a:srgbClr val="0F116A"/>
                </a:solidFill>
              </a:rPr>
              <a:t>2</a:t>
            </a:r>
            <a:r>
              <a:rPr lang="en-US" altLang="en-US" sz="2600" b="1">
                <a:solidFill>
                  <a:srgbClr val="0F116A"/>
                </a:solidFill>
              </a:rPr>
              <a:t> = plants split H</a:t>
            </a:r>
            <a:r>
              <a:rPr lang="en-US" altLang="en-US" sz="2600" b="1" baseline="-25000">
                <a:solidFill>
                  <a:srgbClr val="0F116A"/>
                </a:solidFill>
              </a:rPr>
              <a:t>2</a:t>
            </a:r>
            <a:r>
              <a:rPr lang="en-US" altLang="en-US" sz="2600" b="1">
                <a:solidFill>
                  <a:srgbClr val="0F116A"/>
                </a:solidFill>
              </a:rPr>
              <a:t>O</a:t>
            </a:r>
            <a:r>
              <a:rPr lang="en-US" altLang="en-US" sz="2600" b="1" i="1">
                <a:solidFill>
                  <a:srgbClr val="0F116A"/>
                </a:solidFill>
              </a:rPr>
              <a:t>!</a:t>
            </a:r>
            <a:endParaRPr lang="en-US" altLang="en-US" sz="2600" b="1">
              <a:solidFill>
                <a:srgbClr val="0F116A"/>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43">
                                            <p:txEl>
                                              <p:pRg st="1" end="1"/>
                                            </p:txEl>
                                          </p:spTgt>
                                        </p:tgtEl>
                                        <p:attrNameLst>
                                          <p:attrName>style.visibility</p:attrName>
                                        </p:attrNameLst>
                                      </p:cBhvr>
                                      <p:to>
                                        <p:strVal val="visible"/>
                                      </p:to>
                                    </p:set>
                                    <p:anim calcmode="lin" valueType="num">
                                      <p:cBhvr additive="base">
                                        <p:cTn id="7" dur="500" fill="hold"/>
                                        <p:tgtEl>
                                          <p:spTgt spid="41984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4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9872"/>
                                        </p:tgtEl>
                                        <p:attrNameLst>
                                          <p:attrName>style.visibility</p:attrName>
                                        </p:attrNameLst>
                                      </p:cBhvr>
                                      <p:to>
                                        <p:strVal val="visible"/>
                                      </p:to>
                                    </p:set>
                                    <p:anim calcmode="lin" valueType="num">
                                      <p:cBhvr additive="base">
                                        <p:cTn id="25" dur="500" fill="hold"/>
                                        <p:tgtEl>
                                          <p:spTgt spid="419872"/>
                                        </p:tgtEl>
                                        <p:attrNameLst>
                                          <p:attrName>ppt_x</p:attrName>
                                        </p:attrNameLst>
                                      </p:cBhvr>
                                      <p:tavLst>
                                        <p:tav tm="0">
                                          <p:val>
                                            <p:strVal val="0-#ppt_w/2"/>
                                          </p:val>
                                        </p:tav>
                                        <p:tav tm="100000">
                                          <p:val>
                                            <p:strVal val="#ppt_x"/>
                                          </p:val>
                                        </p:tav>
                                      </p:tavLst>
                                    </p:anim>
                                    <p:anim calcmode="lin" valueType="num">
                                      <p:cBhvr additive="base">
                                        <p:cTn id="26" dur="500" fill="hold"/>
                                        <p:tgtEl>
                                          <p:spTgt spid="41987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3" grpId="0" build="p" autoUpdateAnimBg="0"/>
      <p:bldP spid="419872"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1B72596B-10FD-4441-87F4-4A755563E3D8}"/>
              </a:ext>
            </a:extLst>
          </p:cNvPr>
          <p:cNvSpPr>
            <a:spLocks noGrp="1" noChangeArrowheads="1"/>
          </p:cNvSpPr>
          <p:nvPr>
            <p:ph type="title"/>
          </p:nvPr>
        </p:nvSpPr>
        <p:spPr/>
        <p:txBody>
          <a:bodyPr/>
          <a:lstStyle/>
          <a:p>
            <a:pPr eaLnBrk="1" hangingPunct="1"/>
            <a:r>
              <a:rPr lang="en-US" altLang="en-US"/>
              <a:t>Noncyclic Photophosphorylation</a:t>
            </a:r>
          </a:p>
        </p:txBody>
      </p:sp>
      <p:pic>
        <p:nvPicPr>
          <p:cNvPr id="67587" name="Picture 3">
            <a:extLst>
              <a:ext uri="{FF2B5EF4-FFF2-40B4-BE49-F238E27FC236}">
                <a16:creationId xmlns:a16="http://schemas.microsoft.com/office/drawing/2014/main" id="{770DAFBA-06FF-614A-82C3-8181EE83B5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3355"/>
          <a:stretch>
            <a:fillRect/>
          </a:stretch>
        </p:blipFill>
        <p:spPr bwMode="auto">
          <a:xfrm>
            <a:off x="4197350" y="1600200"/>
            <a:ext cx="47180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892" name="Rectangle 4" descr="Rectangle: Click to edit Master text styles&#13;&#10;Second level&#13;&#10;Third level&#13;&#10;Fourth level&#13;&#10;Fifth level">
            <a:extLst>
              <a:ext uri="{FF2B5EF4-FFF2-40B4-BE49-F238E27FC236}">
                <a16:creationId xmlns:a16="http://schemas.microsoft.com/office/drawing/2014/main" id="{2593B59F-49C1-F045-89B6-8189F87627C4}"/>
              </a:ext>
            </a:extLst>
          </p:cNvPr>
          <p:cNvSpPr>
            <a:spLocks noGrp="1" noChangeArrowheads="1"/>
          </p:cNvSpPr>
          <p:nvPr>
            <p:ph type="body" idx="1"/>
          </p:nvPr>
        </p:nvSpPr>
        <p:spPr>
          <a:xfrm>
            <a:off x="609600" y="1371600"/>
            <a:ext cx="4884738" cy="3811588"/>
          </a:xfrm>
        </p:spPr>
        <p:txBody>
          <a:bodyPr/>
          <a:lstStyle/>
          <a:p>
            <a:pPr eaLnBrk="1" hangingPunct="1"/>
            <a:r>
              <a:rPr lang="en-US" altLang="en-US" dirty="0"/>
              <a:t>Light reactions elevate electrons in </a:t>
            </a:r>
            <a:br>
              <a:rPr lang="en-US" altLang="en-US" dirty="0"/>
            </a:br>
            <a:r>
              <a:rPr lang="en-US" altLang="en-US" dirty="0"/>
              <a:t>2 steps (PS II &amp; PS I)</a:t>
            </a:r>
            <a:r>
              <a:rPr lang="en-US" altLang="en-US" sz="2600" dirty="0"/>
              <a:t> </a:t>
            </a:r>
          </a:p>
          <a:p>
            <a:pPr lvl="1" eaLnBrk="1" hangingPunct="1">
              <a:lnSpc>
                <a:spcPct val="110000"/>
              </a:lnSpc>
            </a:pPr>
            <a:r>
              <a:rPr lang="en-US" altLang="en-US" sz="2400" u="sng" dirty="0">
                <a:solidFill>
                  <a:srgbClr val="0070C0"/>
                </a:solidFill>
                <a:ea typeface="ＭＳ Ｐゴシック" panose="020B0600070205080204" pitchFamily="34" charset="-128"/>
              </a:rPr>
              <a:t>PS II</a:t>
            </a:r>
            <a:r>
              <a:rPr lang="en-US" altLang="en-US" sz="2400" dirty="0">
                <a:solidFill>
                  <a:srgbClr val="0070C0"/>
                </a:solidFill>
                <a:ea typeface="ＭＳ Ｐゴシック" panose="020B0600070205080204" pitchFamily="34" charset="-128"/>
              </a:rPr>
              <a:t> generates </a:t>
            </a:r>
            <a:br>
              <a:rPr lang="en-US" altLang="en-US" sz="2400" dirty="0">
                <a:solidFill>
                  <a:srgbClr val="0070C0"/>
                </a:solidFill>
                <a:ea typeface="ＭＳ Ｐゴシック" panose="020B0600070205080204" pitchFamily="34" charset="-128"/>
              </a:rPr>
            </a:br>
            <a:r>
              <a:rPr lang="en-US" altLang="en-US" sz="2400" u="sng" dirty="0">
                <a:solidFill>
                  <a:srgbClr val="0070C0"/>
                </a:solidFill>
                <a:ea typeface="ＭＳ Ｐゴシック" panose="020B0600070205080204" pitchFamily="34" charset="-128"/>
              </a:rPr>
              <a:t>energy as ATP</a:t>
            </a:r>
            <a:endParaRPr lang="en-US" altLang="en-US" sz="2400" dirty="0">
              <a:solidFill>
                <a:srgbClr val="0070C0"/>
              </a:solidFill>
              <a:ea typeface="ＭＳ Ｐゴシック" panose="020B0600070205080204" pitchFamily="34" charset="-128"/>
            </a:endParaRPr>
          </a:p>
          <a:p>
            <a:pPr lvl="1" eaLnBrk="1" hangingPunct="1">
              <a:lnSpc>
                <a:spcPct val="110000"/>
              </a:lnSpc>
            </a:pPr>
            <a:r>
              <a:rPr lang="en-US" altLang="en-US" sz="2400" u="sng" dirty="0">
                <a:solidFill>
                  <a:srgbClr val="0070C0"/>
                </a:solidFill>
                <a:ea typeface="ＭＳ Ｐゴシック" panose="020B0600070205080204" pitchFamily="34" charset="-128"/>
              </a:rPr>
              <a:t>PS I</a:t>
            </a:r>
            <a:r>
              <a:rPr lang="en-US" altLang="en-US" sz="2400" dirty="0">
                <a:solidFill>
                  <a:srgbClr val="0070C0"/>
                </a:solidFill>
                <a:ea typeface="ＭＳ Ｐゴシック" panose="020B0600070205080204" pitchFamily="34" charset="-128"/>
              </a:rPr>
              <a:t> generates </a:t>
            </a:r>
            <a:br>
              <a:rPr lang="en-US" altLang="en-US" sz="2400" dirty="0">
                <a:solidFill>
                  <a:srgbClr val="0070C0"/>
                </a:solidFill>
                <a:ea typeface="ＭＳ Ｐゴシック" panose="020B0600070205080204" pitchFamily="34" charset="-128"/>
              </a:rPr>
            </a:br>
            <a:r>
              <a:rPr lang="en-US" altLang="en-US" sz="2400" u="sng" dirty="0">
                <a:solidFill>
                  <a:srgbClr val="0070C0"/>
                </a:solidFill>
                <a:ea typeface="ＭＳ Ｐゴシック" panose="020B0600070205080204" pitchFamily="34" charset="-128"/>
              </a:rPr>
              <a:t>reducing power as NADPH</a:t>
            </a:r>
            <a:endParaRPr lang="en-US" altLang="en-US" sz="1800" dirty="0">
              <a:solidFill>
                <a:srgbClr val="0070C0"/>
              </a:solidFill>
              <a:ea typeface="ＭＳ Ｐゴシック" panose="020B0600070205080204" pitchFamily="34" charset="-128"/>
            </a:endParaRPr>
          </a:p>
        </p:txBody>
      </p:sp>
      <p:sp>
        <p:nvSpPr>
          <p:cNvPr id="421893" name="AutoShape 5">
            <a:extLst>
              <a:ext uri="{FF2B5EF4-FFF2-40B4-BE49-F238E27FC236}">
                <a16:creationId xmlns:a16="http://schemas.microsoft.com/office/drawing/2014/main" id="{6A4C8835-1065-BF49-88EA-9866436F3B8B}"/>
              </a:ext>
            </a:extLst>
          </p:cNvPr>
          <p:cNvSpPr>
            <a:spLocks noChangeArrowheads="1"/>
          </p:cNvSpPr>
          <p:nvPr/>
        </p:nvSpPr>
        <p:spPr bwMode="auto">
          <a:xfrm>
            <a:off x="6303963" y="4918075"/>
            <a:ext cx="1127125" cy="738188"/>
          </a:xfrm>
          <a:prstGeom prst="irregularSeal1">
            <a:avLst/>
          </a:prstGeom>
          <a:solidFill>
            <a:srgbClr val="CC0000"/>
          </a:solidFill>
          <a:ln w="190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FFEA18"/>
                </a:solidFill>
              </a:rPr>
              <a:t>ATP</a:t>
            </a:r>
            <a:endParaRPr lang="en-US" altLang="en-US" b="1">
              <a:solidFill>
                <a:schemeClr val="tx2"/>
              </a:solidFill>
            </a:endParaRPr>
          </a:p>
        </p:txBody>
      </p:sp>
      <p:pic>
        <p:nvPicPr>
          <p:cNvPr id="421894" name="Picture 6" descr="piggybankNADPH">
            <a:extLst>
              <a:ext uri="{FF2B5EF4-FFF2-40B4-BE49-F238E27FC236}">
                <a16:creationId xmlns:a16="http://schemas.microsoft.com/office/drawing/2014/main" id="{221A3D99-A6DE-DB49-9146-D8088F3633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4200" y="3268663"/>
            <a:ext cx="89693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1892">
                                            <p:txEl>
                                              <p:pRg st="0" end="0"/>
                                            </p:txEl>
                                          </p:spTgt>
                                        </p:tgtEl>
                                        <p:attrNameLst>
                                          <p:attrName>style.visibility</p:attrName>
                                        </p:attrNameLst>
                                      </p:cBhvr>
                                      <p:to>
                                        <p:strVal val="visible"/>
                                      </p:to>
                                    </p:set>
                                    <p:anim calcmode="lin" valueType="num">
                                      <p:cBhvr additive="base">
                                        <p:cTn id="7" dur="500" fill="hold"/>
                                        <p:tgtEl>
                                          <p:spTgt spid="4218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189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1892">
                                            <p:txEl>
                                              <p:pRg st="1" end="1"/>
                                            </p:txEl>
                                          </p:spTgt>
                                        </p:tgtEl>
                                        <p:attrNameLst>
                                          <p:attrName>style.visibility</p:attrName>
                                        </p:attrNameLst>
                                      </p:cBhvr>
                                      <p:to>
                                        <p:strVal val="visible"/>
                                      </p:to>
                                    </p:set>
                                    <p:anim calcmode="lin" valueType="num">
                                      <p:cBhvr additive="base">
                                        <p:cTn id="13" dur="500" fill="hold"/>
                                        <p:tgtEl>
                                          <p:spTgt spid="42189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2189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421893"/>
                                        </p:tgtEl>
                                        <p:attrNameLst>
                                          <p:attrName>style.visibility</p:attrName>
                                        </p:attrNameLst>
                                      </p:cBhvr>
                                      <p:to>
                                        <p:strVal val="visible"/>
                                      </p:to>
                                    </p:set>
                                    <p:animEffect transition="in" filter="circle(out)">
                                      <p:cBhvr>
                                        <p:cTn id="19" dur="1000"/>
                                        <p:tgtEl>
                                          <p:spTgt spid="421893"/>
                                        </p:tgtEl>
                                      </p:cBhvr>
                                    </p:animEffect>
                                  </p:childTnLst>
                                  <p:subTnLst>
                                    <p:audio>
                                      <p:cMediaNode>
                                        <p:cTn display="0" masterRel="sameClick">
                                          <p:stCondLst>
                                            <p:cond evt="begin" delay="0">
                                              <p:tn val="17"/>
                                            </p:cond>
                                          </p:stCondLst>
                                          <p:endCondLst>
                                            <p:cond evt="onStopAudio" delay="0">
                                              <p:tgtEl>
                                                <p:sldTgt/>
                                              </p:tgtEl>
                                            </p:cond>
                                          </p:endCondLst>
                                        </p:cTn>
                                        <p:tgtEl>
                                          <p:sndTgt r:embed="rId4" name="Explosion"/>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21892">
                                            <p:txEl>
                                              <p:pRg st="2" end="2"/>
                                            </p:txEl>
                                          </p:spTgt>
                                        </p:tgtEl>
                                        <p:attrNameLst>
                                          <p:attrName>style.visibility</p:attrName>
                                        </p:attrNameLst>
                                      </p:cBhvr>
                                      <p:to>
                                        <p:strVal val="visible"/>
                                      </p:to>
                                    </p:set>
                                    <p:anim calcmode="lin" valueType="num">
                                      <p:cBhvr additive="base">
                                        <p:cTn id="24" dur="500" fill="hold"/>
                                        <p:tgtEl>
                                          <p:spTgt spid="421892">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2189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Whoosh"/>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nodeType="clickEffect">
                                  <p:stCondLst>
                                    <p:cond delay="0"/>
                                  </p:stCondLst>
                                  <p:childTnLst>
                                    <p:set>
                                      <p:cBhvr>
                                        <p:cTn id="29" dur="1" fill="hold">
                                          <p:stCondLst>
                                            <p:cond delay="0"/>
                                          </p:stCondLst>
                                        </p:cTn>
                                        <p:tgtEl>
                                          <p:spTgt spid="421894"/>
                                        </p:tgtEl>
                                        <p:attrNameLst>
                                          <p:attrName>style.visibility</p:attrName>
                                        </p:attrNameLst>
                                      </p:cBhvr>
                                      <p:to>
                                        <p:strVal val="visible"/>
                                      </p:to>
                                    </p:set>
                                    <p:animEffect transition="in" filter="wipe(right)">
                                      <p:cBhvr>
                                        <p:cTn id="30" dur="500"/>
                                        <p:tgtEl>
                                          <p:spTgt spid="421894"/>
                                        </p:tgtEl>
                                      </p:cBhvr>
                                    </p:animEffect>
                                  </p:childTnLst>
                                  <p:subTnLst>
                                    <p:audio>
                                      <p:cMediaNode>
                                        <p:cTn display="0" masterRel="sameClick">
                                          <p:stCondLst>
                                            <p:cond evt="begin" delay="0">
                                              <p:tn val="28"/>
                                            </p:cond>
                                          </p:stCondLst>
                                          <p:endCondLst>
                                            <p:cond evt="onStopAudio" delay="0">
                                              <p:tgtEl>
                                                <p:sldTgt/>
                                              </p:tgtEl>
                                            </p:cond>
                                          </p:endCondLst>
                                        </p:cTn>
                                        <p:tgtEl>
                                          <p:sndTgt r:embed="rId5" name="Pi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2" grpId="0" build="p" autoUpdateAnimBg="0"/>
      <p:bldP spid="42189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E74940E7-ABA5-8145-98F2-0252B69369DD}"/>
              </a:ext>
            </a:extLst>
          </p:cNvPr>
          <p:cNvSpPr>
            <a:spLocks noGrp="1" noChangeArrowheads="1"/>
          </p:cNvSpPr>
          <p:nvPr>
            <p:ph type="title"/>
          </p:nvPr>
        </p:nvSpPr>
        <p:spPr/>
        <p:txBody>
          <a:bodyPr/>
          <a:lstStyle/>
          <a:p>
            <a:pPr eaLnBrk="1" hangingPunct="1"/>
            <a:r>
              <a:rPr lang="en-US" altLang="en-US"/>
              <a:t>Cyclic photophosphorylation</a:t>
            </a:r>
          </a:p>
        </p:txBody>
      </p:sp>
      <p:pic>
        <p:nvPicPr>
          <p:cNvPr id="69635" name="Picture 3">
            <a:extLst>
              <a:ext uri="{FF2B5EF4-FFF2-40B4-BE49-F238E27FC236}">
                <a16:creationId xmlns:a16="http://schemas.microsoft.com/office/drawing/2014/main" id="{68389BFB-98C8-4F40-AC96-1E7B792BE5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1364" b="3360"/>
          <a:stretch>
            <a:fillRect/>
          </a:stretch>
        </p:blipFill>
        <p:spPr bwMode="auto">
          <a:xfrm>
            <a:off x="4451350" y="1330325"/>
            <a:ext cx="46529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940" name="Rectangle 4" descr="Rectangle: Click to edit Master text styles&#13;&#10;Second level&#13;&#10;Third level&#13;&#10;Fourth level&#13;&#10;Fifth level">
            <a:extLst>
              <a:ext uri="{FF2B5EF4-FFF2-40B4-BE49-F238E27FC236}">
                <a16:creationId xmlns:a16="http://schemas.microsoft.com/office/drawing/2014/main" id="{BC934F59-2925-1343-9155-296135E2903F}"/>
              </a:ext>
            </a:extLst>
          </p:cNvPr>
          <p:cNvSpPr>
            <a:spLocks noGrp="1" noChangeArrowheads="1"/>
          </p:cNvSpPr>
          <p:nvPr>
            <p:ph type="body" idx="1"/>
          </p:nvPr>
        </p:nvSpPr>
        <p:spPr>
          <a:xfrm>
            <a:off x="600075" y="1371600"/>
            <a:ext cx="5053013" cy="4791075"/>
          </a:xfrm>
          <a:noFill/>
        </p:spPr>
        <p:txBody>
          <a:bodyPr lIns="0" rIns="0"/>
          <a:lstStyle/>
          <a:p>
            <a:pPr eaLnBrk="1" hangingPunct="1"/>
            <a:r>
              <a:rPr lang="en-US" altLang="en-US" dirty="0">
                <a:solidFill>
                  <a:srgbClr val="0070C0"/>
                </a:solidFill>
              </a:rPr>
              <a:t>If </a:t>
            </a:r>
            <a:r>
              <a:rPr lang="en-US" altLang="en-US" u="sng" dirty="0">
                <a:solidFill>
                  <a:srgbClr val="0070C0"/>
                </a:solidFill>
              </a:rPr>
              <a:t>PS I</a:t>
            </a:r>
            <a:r>
              <a:rPr lang="en-US" altLang="en-US" dirty="0">
                <a:solidFill>
                  <a:srgbClr val="0070C0"/>
                </a:solidFill>
              </a:rPr>
              <a:t> can’t pass electron to NADP…it </a:t>
            </a:r>
            <a:r>
              <a:rPr lang="en-US" altLang="en-US" u="sng" dirty="0">
                <a:solidFill>
                  <a:srgbClr val="0070C0"/>
                </a:solidFill>
              </a:rPr>
              <a:t>cycles back to PS II</a:t>
            </a:r>
            <a:r>
              <a:rPr lang="en-US" altLang="en-US" dirty="0">
                <a:solidFill>
                  <a:srgbClr val="0070C0"/>
                </a:solidFill>
              </a:rPr>
              <a:t> &amp; makes more ATP, but </a:t>
            </a:r>
            <a:r>
              <a:rPr lang="en-US" altLang="en-US" u="sng" dirty="0">
                <a:solidFill>
                  <a:srgbClr val="0070C0"/>
                </a:solidFill>
              </a:rPr>
              <a:t>no NADPH</a:t>
            </a:r>
            <a:endParaRPr lang="en-US" altLang="en-US" dirty="0">
              <a:solidFill>
                <a:srgbClr val="0070C0"/>
              </a:solidFill>
            </a:endParaRPr>
          </a:p>
          <a:p>
            <a:pPr lvl="1" eaLnBrk="1" hangingPunct="1"/>
            <a:r>
              <a:rPr lang="en-US" altLang="en-US" dirty="0">
                <a:solidFill>
                  <a:srgbClr val="0070C0"/>
                </a:solidFill>
                <a:ea typeface="ＭＳ Ｐゴシック" panose="020B0600070205080204" pitchFamily="34" charset="-128"/>
              </a:rPr>
              <a:t>coordinates light reactions to Calvin cycle</a:t>
            </a:r>
          </a:p>
          <a:p>
            <a:pPr lvl="1" eaLnBrk="1" hangingPunct="1"/>
            <a:r>
              <a:rPr lang="en-US" altLang="en-US" dirty="0">
                <a:solidFill>
                  <a:srgbClr val="0070C0"/>
                </a:solidFill>
                <a:ea typeface="ＭＳ Ｐゴシック" panose="020B0600070205080204" pitchFamily="34" charset="-128"/>
              </a:rPr>
              <a:t>Calvin cycle uses more </a:t>
            </a:r>
            <a:r>
              <a:rPr lang="en-US" altLang="en-US" dirty="0">
                <a:solidFill>
                  <a:srgbClr val="FF0000"/>
                </a:solidFill>
                <a:ea typeface="ＭＳ Ｐゴシック" panose="020B0600070205080204" pitchFamily="34" charset="-128"/>
              </a:rPr>
              <a:t>ATP</a:t>
            </a:r>
            <a:r>
              <a:rPr lang="en-US" altLang="en-US" dirty="0">
                <a:solidFill>
                  <a:srgbClr val="0070C0"/>
                </a:solidFill>
                <a:ea typeface="ＭＳ Ｐゴシック" panose="020B0600070205080204" pitchFamily="34" charset="-128"/>
              </a:rPr>
              <a:t> than NADPH</a:t>
            </a:r>
            <a:endParaRPr lang="en-US" altLang="en-US" sz="2400" dirty="0">
              <a:solidFill>
                <a:srgbClr val="0070C0"/>
              </a:solidFill>
              <a:ea typeface="ＭＳ Ｐゴシック" panose="020B0600070205080204" pitchFamily="34" charset="-128"/>
            </a:endParaRPr>
          </a:p>
        </p:txBody>
      </p:sp>
      <p:sp>
        <p:nvSpPr>
          <p:cNvPr id="423944" name="Rectangle 8">
            <a:extLst>
              <a:ext uri="{FF2B5EF4-FFF2-40B4-BE49-F238E27FC236}">
                <a16:creationId xmlns:a16="http://schemas.microsoft.com/office/drawing/2014/main" id="{EC2C37B4-59F4-7E44-B497-314CF3D50BA8}"/>
              </a:ext>
            </a:extLst>
          </p:cNvPr>
          <p:cNvSpPr>
            <a:spLocks noChangeArrowheads="1"/>
          </p:cNvSpPr>
          <p:nvPr/>
        </p:nvSpPr>
        <p:spPr bwMode="auto">
          <a:xfrm>
            <a:off x="8266113" y="2492375"/>
            <a:ext cx="633412"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6200" b="1">
                <a:solidFill>
                  <a:srgbClr val="CC0000"/>
                </a:solidFill>
                <a:sym typeface="Zapf Dingbats" charset="2"/>
              </a:rPr>
              <a:t></a:t>
            </a:r>
            <a:endParaRPr lang="en-US" altLang="en-US" sz="5000" b="1">
              <a:solidFill>
                <a:srgbClr val="0F116A"/>
              </a:solidFill>
            </a:endParaRPr>
          </a:p>
        </p:txBody>
      </p:sp>
      <p:sp>
        <p:nvSpPr>
          <p:cNvPr id="423945" name="AutoShape 9">
            <a:extLst>
              <a:ext uri="{FF2B5EF4-FFF2-40B4-BE49-F238E27FC236}">
                <a16:creationId xmlns:a16="http://schemas.microsoft.com/office/drawing/2014/main" id="{F5865E93-E7DE-5E41-88FC-5AC244E573DF}"/>
              </a:ext>
            </a:extLst>
          </p:cNvPr>
          <p:cNvSpPr>
            <a:spLocks noChangeArrowheads="1"/>
          </p:cNvSpPr>
          <p:nvPr/>
        </p:nvSpPr>
        <p:spPr bwMode="auto">
          <a:xfrm>
            <a:off x="285750" y="5821363"/>
            <a:ext cx="2159000" cy="882650"/>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t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u="sng">
                <a:solidFill>
                  <a:srgbClr val="CC0000"/>
                </a:solidFill>
              </a:rPr>
              <a:t>18</a:t>
            </a:r>
            <a:r>
              <a:rPr lang="en-US" altLang="en-US" sz="2600" b="1">
                <a:solidFill>
                  <a:srgbClr val="CC0000"/>
                </a:solidFill>
              </a:rPr>
              <a:t> ATP </a:t>
            </a:r>
            <a:r>
              <a:rPr lang="en-US" altLang="en-US" sz="2600" b="1">
                <a:solidFill>
                  <a:srgbClr val="0F116A"/>
                </a:solidFill>
              </a:rPr>
              <a:t>+</a:t>
            </a:r>
            <a:br>
              <a:rPr lang="en-US" altLang="en-US" sz="2600" b="1">
                <a:solidFill>
                  <a:srgbClr val="0F116A"/>
                </a:solidFill>
              </a:rPr>
            </a:br>
            <a:r>
              <a:rPr lang="en-US" altLang="en-US" sz="2600" b="1" u="sng">
                <a:solidFill>
                  <a:srgbClr val="804000"/>
                </a:solidFill>
              </a:rPr>
              <a:t>12</a:t>
            </a:r>
            <a:r>
              <a:rPr lang="en-US" altLang="en-US" sz="2600" b="1">
                <a:solidFill>
                  <a:srgbClr val="804000"/>
                </a:solidFill>
              </a:rPr>
              <a:t> NADPH</a:t>
            </a:r>
            <a:endParaRPr lang="en-US" altLang="en-US" sz="2600" b="1" baseline="-25000">
              <a:solidFill>
                <a:srgbClr val="CC0000"/>
              </a:solidFill>
            </a:endParaRPr>
          </a:p>
        </p:txBody>
      </p:sp>
      <p:sp>
        <p:nvSpPr>
          <p:cNvPr id="423946" name="AutoShape 10">
            <a:extLst>
              <a:ext uri="{FF2B5EF4-FFF2-40B4-BE49-F238E27FC236}">
                <a16:creationId xmlns:a16="http://schemas.microsoft.com/office/drawing/2014/main" id="{BA351C6E-3913-8C4A-AD6A-34F7DC3ECA38}"/>
              </a:ext>
            </a:extLst>
          </p:cNvPr>
          <p:cNvSpPr>
            <a:spLocks noChangeArrowheads="1"/>
          </p:cNvSpPr>
          <p:nvPr/>
        </p:nvSpPr>
        <p:spPr bwMode="auto">
          <a:xfrm>
            <a:off x="2774950" y="5995988"/>
            <a:ext cx="1720850" cy="533400"/>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u="sng">
                <a:solidFill>
                  <a:srgbClr val="000000"/>
                </a:solidFill>
              </a:rPr>
              <a:t>1</a:t>
            </a:r>
            <a:r>
              <a:rPr lang="en-US" altLang="en-US" sz="2600" b="1">
                <a:solidFill>
                  <a:srgbClr val="000000"/>
                </a:solidFill>
              </a:rPr>
              <a:t> C</a:t>
            </a:r>
            <a:r>
              <a:rPr lang="en-US" altLang="en-US" sz="2600" b="1" baseline="-25000">
                <a:solidFill>
                  <a:srgbClr val="000000"/>
                </a:solidFill>
              </a:rPr>
              <a:t>6</a:t>
            </a:r>
            <a:r>
              <a:rPr lang="en-US" altLang="en-US" sz="2600" b="1">
                <a:solidFill>
                  <a:srgbClr val="000000"/>
                </a:solidFill>
              </a:rPr>
              <a:t>H</a:t>
            </a:r>
            <a:r>
              <a:rPr lang="en-US" altLang="en-US" sz="2600" b="1" baseline="-25000">
                <a:solidFill>
                  <a:srgbClr val="000000"/>
                </a:solidFill>
              </a:rPr>
              <a:t>12</a:t>
            </a:r>
            <a:r>
              <a:rPr lang="en-US" altLang="en-US" sz="2600" b="1">
                <a:solidFill>
                  <a:srgbClr val="000000"/>
                </a:solidFill>
              </a:rPr>
              <a:t>O</a:t>
            </a:r>
            <a:r>
              <a:rPr lang="en-US" altLang="en-US" sz="2600" b="1" baseline="-25000">
                <a:solidFill>
                  <a:srgbClr val="000000"/>
                </a:solidFill>
              </a:rPr>
              <a:t>6</a:t>
            </a:r>
          </a:p>
        </p:txBody>
      </p:sp>
      <p:sp>
        <p:nvSpPr>
          <p:cNvPr id="423947" name="Rectangle 11">
            <a:extLst>
              <a:ext uri="{FF2B5EF4-FFF2-40B4-BE49-F238E27FC236}">
                <a16:creationId xmlns:a16="http://schemas.microsoft.com/office/drawing/2014/main" id="{83510478-AB7B-CB4A-96B9-854FBC019612}"/>
              </a:ext>
            </a:extLst>
          </p:cNvPr>
          <p:cNvSpPr>
            <a:spLocks noChangeArrowheads="1"/>
          </p:cNvSpPr>
          <p:nvPr/>
        </p:nvSpPr>
        <p:spPr bwMode="auto">
          <a:xfrm>
            <a:off x="2263775" y="5973763"/>
            <a:ext cx="5857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rgbClr val="0F116A"/>
                </a:solidFill>
                <a:sym typeface="Symbol" pitchFamily="2" charset="2"/>
              </a:rPr>
              <a:t></a:t>
            </a:r>
          </a:p>
        </p:txBody>
      </p:sp>
      <p:sp>
        <p:nvSpPr>
          <p:cNvPr id="423949" name="Freeform 13">
            <a:extLst>
              <a:ext uri="{FF2B5EF4-FFF2-40B4-BE49-F238E27FC236}">
                <a16:creationId xmlns:a16="http://schemas.microsoft.com/office/drawing/2014/main" id="{73BFE460-5636-1E4A-A16A-D129EF1C5AB4}"/>
              </a:ext>
            </a:extLst>
          </p:cNvPr>
          <p:cNvSpPr>
            <a:spLocks/>
          </p:cNvSpPr>
          <p:nvPr/>
        </p:nvSpPr>
        <p:spPr bwMode="auto">
          <a:xfrm>
            <a:off x="6183313" y="1500188"/>
            <a:ext cx="1658937" cy="968375"/>
          </a:xfrm>
          <a:custGeom>
            <a:avLst/>
            <a:gdLst>
              <a:gd name="T0" fmla="*/ 1045 w 1045"/>
              <a:gd name="T1" fmla="*/ 280 h 610"/>
              <a:gd name="T2" fmla="*/ 400 w 1045"/>
              <a:gd name="T3" fmla="*/ 55 h 610"/>
              <a:gd name="T4" fmla="*/ 0 w 1045"/>
              <a:gd name="T5" fmla="*/ 610 h 610"/>
              <a:gd name="T6" fmla="*/ 0 60000 65536"/>
              <a:gd name="T7" fmla="*/ 0 60000 65536"/>
              <a:gd name="T8" fmla="*/ 0 60000 65536"/>
              <a:gd name="T9" fmla="*/ 0 w 1045"/>
              <a:gd name="T10" fmla="*/ 0 h 610"/>
              <a:gd name="T11" fmla="*/ 1045 w 1045"/>
              <a:gd name="T12" fmla="*/ 610 h 610"/>
            </a:gdLst>
            <a:ahLst/>
            <a:cxnLst>
              <a:cxn ang="T6">
                <a:pos x="T0" y="T1"/>
              </a:cxn>
              <a:cxn ang="T7">
                <a:pos x="T2" y="T3"/>
              </a:cxn>
              <a:cxn ang="T8">
                <a:pos x="T4" y="T5"/>
              </a:cxn>
            </a:cxnLst>
            <a:rect l="T9" t="T10" r="T11" b="T12"/>
            <a:pathLst>
              <a:path w="1045" h="610">
                <a:moveTo>
                  <a:pt x="1045" y="280"/>
                </a:moveTo>
                <a:cubicBezTo>
                  <a:pt x="809" y="140"/>
                  <a:pt x="574" y="0"/>
                  <a:pt x="400" y="55"/>
                </a:cubicBezTo>
                <a:cubicBezTo>
                  <a:pt x="226" y="110"/>
                  <a:pt x="67" y="518"/>
                  <a:pt x="0" y="610"/>
                </a:cubicBezTo>
              </a:path>
            </a:pathLst>
          </a:custGeom>
          <a:noFill/>
          <a:ln w="76200">
            <a:solidFill>
              <a:srgbClr val="CC0000"/>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3950" name="AutoShape 14">
            <a:extLst>
              <a:ext uri="{FF2B5EF4-FFF2-40B4-BE49-F238E27FC236}">
                <a16:creationId xmlns:a16="http://schemas.microsoft.com/office/drawing/2014/main" id="{ED4F29B9-55F5-1841-AA59-74E6BC1DDC45}"/>
              </a:ext>
            </a:extLst>
          </p:cNvPr>
          <p:cNvSpPr>
            <a:spLocks noChangeArrowheads="1"/>
          </p:cNvSpPr>
          <p:nvPr/>
        </p:nvSpPr>
        <p:spPr bwMode="auto">
          <a:xfrm>
            <a:off x="6557963" y="4751388"/>
            <a:ext cx="1127125" cy="738187"/>
          </a:xfrm>
          <a:prstGeom prst="irregularSeal1">
            <a:avLst/>
          </a:prstGeom>
          <a:solidFill>
            <a:srgbClr val="CC0000"/>
          </a:solidFill>
          <a:ln w="190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FFEA18"/>
                </a:solidFill>
              </a:rPr>
              <a:t>ATP</a:t>
            </a:r>
            <a:endParaRPr lang="en-US" altLang="en-US" b="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3940">
                                            <p:txEl>
                                              <p:pRg st="0" end="0"/>
                                            </p:txEl>
                                          </p:spTgt>
                                        </p:tgtEl>
                                        <p:attrNameLst>
                                          <p:attrName>style.visibility</p:attrName>
                                        </p:attrNameLst>
                                      </p:cBhvr>
                                      <p:to>
                                        <p:strVal val="visible"/>
                                      </p:to>
                                    </p:set>
                                    <p:anim calcmode="lin" valueType="num">
                                      <p:cBhvr additive="base">
                                        <p:cTn id="7" dur="500" fill="hold"/>
                                        <p:tgtEl>
                                          <p:spTgt spid="4239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394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23944">
                                            <p:txEl>
                                              <p:pRg st="0" end="0"/>
                                            </p:txEl>
                                          </p:spTgt>
                                        </p:tgtEl>
                                        <p:attrNameLst>
                                          <p:attrName>style.visibility</p:attrName>
                                        </p:attrNameLst>
                                      </p:cBhvr>
                                      <p:to>
                                        <p:strVal val="visible"/>
                                      </p:to>
                                    </p:set>
                                    <p:animEffect transition="in" filter="wipe(left)">
                                      <p:cBhvr>
                                        <p:cTn id="13" dur="500"/>
                                        <p:tgtEl>
                                          <p:spTgt spid="423944">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4" name="String"/>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423949"/>
                                        </p:tgtEl>
                                        <p:attrNameLst>
                                          <p:attrName>style.visibility</p:attrName>
                                        </p:attrNameLst>
                                      </p:cBhvr>
                                      <p:to>
                                        <p:strVal val="visible"/>
                                      </p:to>
                                    </p:set>
                                    <p:animEffect transition="in" filter="wipe(right)">
                                      <p:cBhvr>
                                        <p:cTn id="18" dur="500"/>
                                        <p:tgtEl>
                                          <p:spTgt spid="423949"/>
                                        </p:tgtEl>
                                      </p:cBhvr>
                                    </p:animEffect>
                                  </p:childTnLst>
                                  <p:subTnLst>
                                    <p:audio>
                                      <p:cMediaNode>
                                        <p:cTn display="0" masterRel="sameClick">
                                          <p:stCondLst>
                                            <p:cond evt="begin" delay="0">
                                              <p:tn val="16"/>
                                            </p:cond>
                                          </p:stCondLst>
                                          <p:endCondLst>
                                            <p:cond evt="onStopAudio" delay="0">
                                              <p:tgtEl>
                                                <p:sldTgt/>
                                              </p:tgtEl>
                                            </p:cond>
                                          </p:endCondLst>
                                        </p:cTn>
                                        <p:tgtEl>
                                          <p:sndTgt r:embed="rId5" name="Vibro Up"/>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32" fill="hold" grpId="0" nodeType="clickEffect">
                                  <p:stCondLst>
                                    <p:cond delay="0"/>
                                  </p:stCondLst>
                                  <p:childTnLst>
                                    <p:set>
                                      <p:cBhvr>
                                        <p:cTn id="22" dur="1" fill="hold">
                                          <p:stCondLst>
                                            <p:cond delay="0"/>
                                          </p:stCondLst>
                                        </p:cTn>
                                        <p:tgtEl>
                                          <p:spTgt spid="423950"/>
                                        </p:tgtEl>
                                        <p:attrNameLst>
                                          <p:attrName>style.visibility</p:attrName>
                                        </p:attrNameLst>
                                      </p:cBhvr>
                                      <p:to>
                                        <p:strVal val="visible"/>
                                      </p:to>
                                    </p:set>
                                    <p:animEffect transition="in" filter="circle(out)">
                                      <p:cBhvr>
                                        <p:cTn id="23" dur="1000"/>
                                        <p:tgtEl>
                                          <p:spTgt spid="423950"/>
                                        </p:tgtEl>
                                      </p:cBhvr>
                                    </p:animEffect>
                                  </p:childTnLst>
                                  <p:subTnLst>
                                    <p:audio>
                                      <p:cMediaNode>
                                        <p:cTn display="0" masterRel="sameClick">
                                          <p:stCondLst>
                                            <p:cond evt="begin" delay="0">
                                              <p:tn val="21"/>
                                            </p:cond>
                                          </p:stCondLst>
                                          <p:endCondLst>
                                            <p:cond evt="onStopAudio" delay="0">
                                              <p:tgtEl>
                                                <p:sldTgt/>
                                              </p:tgtEl>
                                            </p:cond>
                                          </p:endCondLst>
                                        </p:cTn>
                                        <p:tgtEl>
                                          <p:sndTgt r:embed="rId6" name="Explosion"/>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23940">
                                            <p:txEl>
                                              <p:pRg st="1" end="1"/>
                                            </p:txEl>
                                          </p:spTgt>
                                        </p:tgtEl>
                                        <p:attrNameLst>
                                          <p:attrName>style.visibility</p:attrName>
                                        </p:attrNameLst>
                                      </p:cBhvr>
                                      <p:to>
                                        <p:strVal val="visible"/>
                                      </p:to>
                                    </p:set>
                                    <p:anim calcmode="lin" valueType="num">
                                      <p:cBhvr additive="base">
                                        <p:cTn id="28" dur="500" fill="hold"/>
                                        <p:tgtEl>
                                          <p:spTgt spid="423940">
                                            <p:txEl>
                                              <p:pRg st="1" end="1"/>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42394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Whoosh"/>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423940">
                                            <p:txEl>
                                              <p:pRg st="2" end="2"/>
                                            </p:txEl>
                                          </p:spTgt>
                                        </p:tgtEl>
                                        <p:attrNameLst>
                                          <p:attrName>style.visibility</p:attrName>
                                        </p:attrNameLst>
                                      </p:cBhvr>
                                      <p:to>
                                        <p:strVal val="visible"/>
                                      </p:to>
                                    </p:set>
                                    <p:anim calcmode="lin" valueType="num">
                                      <p:cBhvr additive="base">
                                        <p:cTn id="34" dur="500" fill="hold"/>
                                        <p:tgtEl>
                                          <p:spTgt spid="423940">
                                            <p:txEl>
                                              <p:pRg st="2" end="2"/>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42394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Whoosh"/>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23945"/>
                                        </p:tgtEl>
                                        <p:attrNameLst>
                                          <p:attrName>style.visibility</p:attrName>
                                        </p:attrNameLst>
                                      </p:cBhvr>
                                      <p:to>
                                        <p:strVal val="visible"/>
                                      </p:to>
                                    </p:set>
                                    <p:animEffect transition="in" filter="wipe(left)">
                                      <p:cBhvr>
                                        <p:cTn id="40" dur="500"/>
                                        <p:tgtEl>
                                          <p:spTgt spid="423945"/>
                                        </p:tgtEl>
                                      </p:cBhvr>
                                    </p:animEffect>
                                  </p:childTnLst>
                                  <p:subTnLst>
                                    <p:audio>
                                      <p:cMediaNode>
                                        <p:cTn display="0" masterRel="sameClick">
                                          <p:stCondLst>
                                            <p:cond evt="begin" delay="0">
                                              <p:tn val="38"/>
                                            </p:cond>
                                          </p:stCondLst>
                                          <p:endCondLst>
                                            <p:cond evt="onStopAudio" delay="0">
                                              <p:tgtEl>
                                                <p:sldTgt/>
                                              </p:tgtEl>
                                            </p:cond>
                                          </p:endCondLst>
                                        </p:cTn>
                                        <p:tgtEl>
                                          <p:sndTgt r:embed="rId5" name="Vibro Up"/>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23947">
                                            <p:txEl>
                                              <p:pRg st="0" end="0"/>
                                            </p:txEl>
                                          </p:spTgt>
                                        </p:tgtEl>
                                        <p:attrNameLst>
                                          <p:attrName>style.visibility</p:attrName>
                                        </p:attrNameLst>
                                      </p:cBhvr>
                                      <p:to>
                                        <p:strVal val="visible"/>
                                      </p:to>
                                    </p:set>
                                    <p:animEffect transition="in" filter="wipe(left)">
                                      <p:cBhvr>
                                        <p:cTn id="45" dur="500"/>
                                        <p:tgtEl>
                                          <p:spTgt spid="423947">
                                            <p:txEl>
                                              <p:pRg st="0" end="0"/>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7" name="Arrow"/>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23946"/>
                                        </p:tgtEl>
                                        <p:attrNameLst>
                                          <p:attrName>style.visibility</p:attrName>
                                        </p:attrNameLst>
                                      </p:cBhvr>
                                      <p:to>
                                        <p:strVal val="visible"/>
                                      </p:to>
                                    </p:set>
                                    <p:animEffect transition="in" filter="wipe(left)">
                                      <p:cBhvr>
                                        <p:cTn id="50" dur="500"/>
                                        <p:tgtEl>
                                          <p:spTgt spid="423946"/>
                                        </p:tgtEl>
                                      </p:cBhvr>
                                    </p:animEffect>
                                  </p:childTnLst>
                                  <p:subTnLst>
                                    <p:audio>
                                      <p:cMediaNode>
                                        <p:cTn display="0" masterRel="sameClick">
                                          <p:stCondLst>
                                            <p:cond evt="begin" delay="0">
                                              <p:tn val="48"/>
                                            </p:cond>
                                          </p:stCondLst>
                                          <p:endCondLst>
                                            <p:cond evt="onStopAudio" delay="0">
                                              <p:tgtEl>
                                                <p:sldTgt/>
                                              </p:tgtEl>
                                            </p:cond>
                                          </p:endCondLst>
                                        </p:cTn>
                                        <p:tgtEl>
                                          <p:sndTgt r:embed="rId8"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40" grpId="0" build="p" autoUpdateAnimBg="0"/>
      <p:bldP spid="423944" grpId="0" build="p" autoUpdateAnimBg="0"/>
      <p:bldP spid="423945" grpId="0" animBg="1" autoUpdateAnimBg="0"/>
      <p:bldP spid="423946" grpId="0" animBg="1" autoUpdateAnimBg="0"/>
      <p:bldP spid="423947" grpId="0" build="p" autoUpdateAnimBg="0"/>
      <p:bldP spid="423949" grpId="0" animBg="1"/>
      <p:bldP spid="4239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F3B2BF71-FD72-484B-A6D6-DC5EA73AE2B3}"/>
              </a:ext>
            </a:extLst>
          </p:cNvPr>
          <p:cNvSpPr>
            <a:spLocks noGrp="1" noChangeArrowheads="1"/>
          </p:cNvSpPr>
          <p:nvPr>
            <p:ph type="title"/>
          </p:nvPr>
        </p:nvSpPr>
        <p:spPr/>
        <p:txBody>
          <a:bodyPr/>
          <a:lstStyle/>
          <a:p>
            <a:pPr eaLnBrk="1" hangingPunct="1"/>
            <a:r>
              <a:rPr lang="en-US" altLang="en-US"/>
              <a:t>Photophosphorylation </a:t>
            </a:r>
          </a:p>
        </p:txBody>
      </p:sp>
      <p:pic>
        <p:nvPicPr>
          <p:cNvPr id="71683" name="Picture 3">
            <a:extLst>
              <a:ext uri="{FF2B5EF4-FFF2-40B4-BE49-F238E27FC236}">
                <a16:creationId xmlns:a16="http://schemas.microsoft.com/office/drawing/2014/main" id="{2FC9F2A1-CA8F-3845-8DEC-52AB263533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4472"/>
          <a:stretch>
            <a:fillRect/>
          </a:stretch>
        </p:blipFill>
        <p:spPr bwMode="auto">
          <a:xfrm>
            <a:off x="990600" y="2209800"/>
            <a:ext cx="7173913"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8" name="AutoShape 4">
            <a:extLst>
              <a:ext uri="{FF2B5EF4-FFF2-40B4-BE49-F238E27FC236}">
                <a16:creationId xmlns:a16="http://schemas.microsoft.com/office/drawing/2014/main" id="{5071C554-8C23-C942-9AB1-4E0A5F4253D4}"/>
              </a:ext>
            </a:extLst>
          </p:cNvPr>
          <p:cNvSpPr>
            <a:spLocks noChangeArrowheads="1"/>
          </p:cNvSpPr>
          <p:nvPr/>
        </p:nvSpPr>
        <p:spPr bwMode="auto">
          <a:xfrm>
            <a:off x="6137275" y="4522788"/>
            <a:ext cx="2952750" cy="768350"/>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rPr>
              <a:t>NONcyclic</a:t>
            </a:r>
          </a:p>
          <a:p>
            <a:r>
              <a:rPr lang="en-US" altLang="en-US" sz="2000" b="1">
                <a:solidFill>
                  <a:srgbClr val="0F116A"/>
                </a:solidFill>
              </a:rPr>
              <a:t>photophosphorylation</a:t>
            </a:r>
            <a:endParaRPr lang="en-US" altLang="en-US" sz="3600" b="1">
              <a:solidFill>
                <a:schemeClr val="tx2"/>
              </a:solidFill>
            </a:endParaRPr>
          </a:p>
        </p:txBody>
      </p:sp>
      <p:sp>
        <p:nvSpPr>
          <p:cNvPr id="425989" name="AutoShape 5">
            <a:extLst>
              <a:ext uri="{FF2B5EF4-FFF2-40B4-BE49-F238E27FC236}">
                <a16:creationId xmlns:a16="http://schemas.microsoft.com/office/drawing/2014/main" id="{A71286E0-8D28-4340-956E-0AEDD33BAE5E}"/>
              </a:ext>
            </a:extLst>
          </p:cNvPr>
          <p:cNvSpPr>
            <a:spLocks noChangeArrowheads="1"/>
          </p:cNvSpPr>
          <p:nvPr/>
        </p:nvSpPr>
        <p:spPr bwMode="auto">
          <a:xfrm>
            <a:off x="1335088" y="1474788"/>
            <a:ext cx="2952750" cy="768350"/>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rPr>
              <a:t>cyclic</a:t>
            </a:r>
          </a:p>
          <a:p>
            <a:r>
              <a:rPr lang="en-US" altLang="en-US" sz="2000" b="1">
                <a:solidFill>
                  <a:srgbClr val="0F116A"/>
                </a:solidFill>
              </a:rPr>
              <a:t>photophosphorylation</a:t>
            </a:r>
            <a:endParaRPr lang="en-US" altLang="en-US" sz="3600" b="1">
              <a:solidFill>
                <a:schemeClr val="tx2"/>
              </a:solidFill>
            </a:endParaRPr>
          </a:p>
        </p:txBody>
      </p:sp>
      <p:pic>
        <p:nvPicPr>
          <p:cNvPr id="425990" name="Picture 6" descr="piggybankNADPH">
            <a:extLst>
              <a:ext uri="{FF2B5EF4-FFF2-40B4-BE49-F238E27FC236}">
                <a16:creationId xmlns:a16="http://schemas.microsoft.com/office/drawing/2014/main" id="{2214A8F3-37F0-0F45-AAF7-DF90C9CD02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45450" y="3681413"/>
            <a:ext cx="89693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91" name="AutoShape 7">
            <a:extLst>
              <a:ext uri="{FF2B5EF4-FFF2-40B4-BE49-F238E27FC236}">
                <a16:creationId xmlns:a16="http://schemas.microsoft.com/office/drawing/2014/main" id="{F02C3392-5FE0-0145-ACE4-D11FD7A34A8F}"/>
              </a:ext>
            </a:extLst>
          </p:cNvPr>
          <p:cNvSpPr>
            <a:spLocks noChangeArrowheads="1"/>
          </p:cNvSpPr>
          <p:nvPr/>
        </p:nvSpPr>
        <p:spPr bwMode="auto">
          <a:xfrm>
            <a:off x="2747963" y="5672138"/>
            <a:ext cx="1206500" cy="825500"/>
          </a:xfrm>
          <a:prstGeom prst="irregularSeal1">
            <a:avLst/>
          </a:prstGeom>
          <a:solidFill>
            <a:srgbClr val="CC0000"/>
          </a:solidFill>
          <a:ln w="190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FFEA18"/>
                </a:solidFill>
              </a:rPr>
              <a:t>ATP</a:t>
            </a:r>
            <a:endParaRPr lang="en-US" altLang="en-US" b="1">
              <a:solidFill>
                <a:schemeClr val="tx2"/>
              </a:solidFill>
            </a:endParaRPr>
          </a:p>
        </p:txBody>
      </p:sp>
      <p:sp>
        <p:nvSpPr>
          <p:cNvPr id="425994" name="Freeform 10">
            <a:extLst>
              <a:ext uri="{FF2B5EF4-FFF2-40B4-BE49-F238E27FC236}">
                <a16:creationId xmlns:a16="http://schemas.microsoft.com/office/drawing/2014/main" id="{8AC08B61-4B8B-E840-BC0F-1D8436291748}"/>
              </a:ext>
            </a:extLst>
          </p:cNvPr>
          <p:cNvSpPr>
            <a:spLocks/>
          </p:cNvSpPr>
          <p:nvPr/>
        </p:nvSpPr>
        <p:spPr bwMode="auto">
          <a:xfrm>
            <a:off x="1619250" y="2289175"/>
            <a:ext cx="6305550" cy="3155950"/>
          </a:xfrm>
          <a:custGeom>
            <a:avLst/>
            <a:gdLst>
              <a:gd name="T0" fmla="*/ 0 w 3972"/>
              <a:gd name="T1" fmla="*/ 1988 h 1988"/>
              <a:gd name="T2" fmla="*/ 0 w 3972"/>
              <a:gd name="T3" fmla="*/ 192 h 1988"/>
              <a:gd name="T4" fmla="*/ 1979 w 3972"/>
              <a:gd name="T5" fmla="*/ 1720 h 1988"/>
              <a:gd name="T6" fmla="*/ 1979 w 3972"/>
              <a:gd name="T7" fmla="*/ 0 h 1988"/>
              <a:gd name="T8" fmla="*/ 3972 w 3972"/>
              <a:gd name="T9" fmla="*/ 1135 h 1988"/>
              <a:gd name="T10" fmla="*/ 0 60000 65536"/>
              <a:gd name="T11" fmla="*/ 0 60000 65536"/>
              <a:gd name="T12" fmla="*/ 0 60000 65536"/>
              <a:gd name="T13" fmla="*/ 0 60000 65536"/>
              <a:gd name="T14" fmla="*/ 0 60000 65536"/>
              <a:gd name="T15" fmla="*/ 0 w 3972"/>
              <a:gd name="T16" fmla="*/ 0 h 1988"/>
              <a:gd name="T17" fmla="*/ 3972 w 3972"/>
              <a:gd name="T18" fmla="*/ 1988 h 1988"/>
            </a:gdLst>
            <a:ahLst/>
            <a:cxnLst>
              <a:cxn ang="T10">
                <a:pos x="T0" y="T1"/>
              </a:cxn>
              <a:cxn ang="T11">
                <a:pos x="T2" y="T3"/>
              </a:cxn>
              <a:cxn ang="T12">
                <a:pos x="T4" y="T5"/>
              </a:cxn>
              <a:cxn ang="T13">
                <a:pos x="T6" y="T7"/>
              </a:cxn>
              <a:cxn ang="T14">
                <a:pos x="T8" y="T9"/>
              </a:cxn>
            </a:cxnLst>
            <a:rect l="T15" t="T16" r="T17" b="T18"/>
            <a:pathLst>
              <a:path w="3972" h="1988">
                <a:moveTo>
                  <a:pt x="0" y="1988"/>
                </a:moveTo>
                <a:lnTo>
                  <a:pt x="0" y="192"/>
                </a:lnTo>
                <a:lnTo>
                  <a:pt x="1979" y="1720"/>
                </a:lnTo>
                <a:lnTo>
                  <a:pt x="1979" y="0"/>
                </a:lnTo>
                <a:lnTo>
                  <a:pt x="3972" y="1135"/>
                </a:lnTo>
              </a:path>
            </a:pathLst>
          </a:custGeom>
          <a:noFill/>
          <a:ln w="127000">
            <a:solidFill>
              <a:srgbClr val="0000FF"/>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5996" name="Freeform 12">
            <a:extLst>
              <a:ext uri="{FF2B5EF4-FFF2-40B4-BE49-F238E27FC236}">
                <a16:creationId xmlns:a16="http://schemas.microsoft.com/office/drawing/2014/main" id="{5F688C7A-B15C-4D4F-83CF-78FA2F0D067E}"/>
              </a:ext>
            </a:extLst>
          </p:cNvPr>
          <p:cNvSpPr>
            <a:spLocks/>
          </p:cNvSpPr>
          <p:nvPr/>
        </p:nvSpPr>
        <p:spPr bwMode="auto">
          <a:xfrm>
            <a:off x="1635125" y="2243138"/>
            <a:ext cx="3163888" cy="3201987"/>
          </a:xfrm>
          <a:custGeom>
            <a:avLst/>
            <a:gdLst>
              <a:gd name="T0" fmla="*/ 0 w 1993"/>
              <a:gd name="T1" fmla="*/ 2017 h 2017"/>
              <a:gd name="T2" fmla="*/ 0 w 1993"/>
              <a:gd name="T3" fmla="*/ 178 h 2017"/>
              <a:gd name="T4" fmla="*/ 1993 w 1993"/>
              <a:gd name="T5" fmla="*/ 1773 h 2017"/>
              <a:gd name="T6" fmla="*/ 1988 w 1993"/>
              <a:gd name="T7" fmla="*/ 0 h 2017"/>
              <a:gd name="T8" fmla="*/ 0 60000 65536"/>
              <a:gd name="T9" fmla="*/ 0 60000 65536"/>
              <a:gd name="T10" fmla="*/ 0 60000 65536"/>
              <a:gd name="T11" fmla="*/ 0 60000 65536"/>
              <a:gd name="T12" fmla="*/ 0 w 1993"/>
              <a:gd name="T13" fmla="*/ 0 h 2017"/>
              <a:gd name="T14" fmla="*/ 1993 w 1993"/>
              <a:gd name="T15" fmla="*/ 2017 h 2017"/>
            </a:gdLst>
            <a:ahLst/>
            <a:cxnLst>
              <a:cxn ang="T8">
                <a:pos x="T0" y="T1"/>
              </a:cxn>
              <a:cxn ang="T9">
                <a:pos x="T2" y="T3"/>
              </a:cxn>
              <a:cxn ang="T10">
                <a:pos x="T4" y="T5"/>
              </a:cxn>
              <a:cxn ang="T11">
                <a:pos x="T6" y="T7"/>
              </a:cxn>
            </a:cxnLst>
            <a:rect l="T12" t="T13" r="T14" b="T15"/>
            <a:pathLst>
              <a:path w="1993" h="2017">
                <a:moveTo>
                  <a:pt x="0" y="2017"/>
                </a:moveTo>
                <a:lnTo>
                  <a:pt x="0" y="178"/>
                </a:lnTo>
                <a:lnTo>
                  <a:pt x="1993" y="1773"/>
                </a:lnTo>
                <a:lnTo>
                  <a:pt x="1988" y="0"/>
                </a:lnTo>
              </a:path>
            </a:pathLst>
          </a:custGeom>
          <a:noFill/>
          <a:ln w="1270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5997" name="Freeform 13">
            <a:extLst>
              <a:ext uri="{FF2B5EF4-FFF2-40B4-BE49-F238E27FC236}">
                <a16:creationId xmlns:a16="http://schemas.microsoft.com/office/drawing/2014/main" id="{9E1B2A71-C83B-7D4D-98DA-B0B941896814}"/>
              </a:ext>
            </a:extLst>
          </p:cNvPr>
          <p:cNvSpPr>
            <a:spLocks/>
          </p:cNvSpPr>
          <p:nvPr/>
        </p:nvSpPr>
        <p:spPr bwMode="auto">
          <a:xfrm>
            <a:off x="2978150" y="2290763"/>
            <a:ext cx="1860550" cy="2798762"/>
          </a:xfrm>
          <a:custGeom>
            <a:avLst/>
            <a:gdLst>
              <a:gd name="T0" fmla="*/ 1172 w 1172"/>
              <a:gd name="T1" fmla="*/ 0 h 1763"/>
              <a:gd name="T2" fmla="*/ 482 w 1172"/>
              <a:gd name="T3" fmla="*/ 288 h 1763"/>
              <a:gd name="T4" fmla="*/ 60 w 1172"/>
              <a:gd name="T5" fmla="*/ 867 h 1763"/>
              <a:gd name="T6" fmla="*/ 123 w 1172"/>
              <a:gd name="T7" fmla="*/ 1763 h 1763"/>
              <a:gd name="T8" fmla="*/ 0 60000 65536"/>
              <a:gd name="T9" fmla="*/ 0 60000 65536"/>
              <a:gd name="T10" fmla="*/ 0 60000 65536"/>
              <a:gd name="T11" fmla="*/ 0 60000 65536"/>
              <a:gd name="T12" fmla="*/ 0 w 1172"/>
              <a:gd name="T13" fmla="*/ 0 h 1763"/>
              <a:gd name="T14" fmla="*/ 1172 w 1172"/>
              <a:gd name="T15" fmla="*/ 1763 h 1763"/>
            </a:gdLst>
            <a:ahLst/>
            <a:cxnLst>
              <a:cxn ang="T8">
                <a:pos x="T0" y="T1"/>
              </a:cxn>
              <a:cxn ang="T9">
                <a:pos x="T2" y="T3"/>
              </a:cxn>
              <a:cxn ang="T10">
                <a:pos x="T4" y="T5"/>
              </a:cxn>
              <a:cxn ang="T11">
                <a:pos x="T6" y="T7"/>
              </a:cxn>
            </a:cxnLst>
            <a:rect l="T12" t="T13" r="T14" b="T15"/>
            <a:pathLst>
              <a:path w="1172" h="1763">
                <a:moveTo>
                  <a:pt x="1172" y="0"/>
                </a:moveTo>
                <a:cubicBezTo>
                  <a:pt x="919" y="72"/>
                  <a:pt x="667" y="144"/>
                  <a:pt x="482" y="288"/>
                </a:cubicBezTo>
                <a:cubicBezTo>
                  <a:pt x="297" y="432"/>
                  <a:pt x="120" y="621"/>
                  <a:pt x="60" y="867"/>
                </a:cubicBezTo>
                <a:cubicBezTo>
                  <a:pt x="0" y="1113"/>
                  <a:pt x="61" y="1438"/>
                  <a:pt x="123" y="1763"/>
                </a:cubicBezTo>
              </a:path>
            </a:pathLst>
          </a:custGeom>
          <a:noFill/>
          <a:ln w="1270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 name="Group 16">
            <a:extLst>
              <a:ext uri="{FF2B5EF4-FFF2-40B4-BE49-F238E27FC236}">
                <a16:creationId xmlns:a16="http://schemas.microsoft.com/office/drawing/2014/main" id="{5583812B-8179-7D4B-A220-4182EEF3A5BE}"/>
              </a:ext>
            </a:extLst>
          </p:cNvPr>
          <p:cNvGrpSpPr>
            <a:grpSpLocks/>
          </p:cNvGrpSpPr>
          <p:nvPr/>
        </p:nvGrpSpPr>
        <p:grpSpPr bwMode="auto">
          <a:xfrm>
            <a:off x="7897813" y="3179763"/>
            <a:ext cx="971550" cy="866775"/>
            <a:chOff x="4975" y="2003"/>
            <a:chExt cx="612" cy="546"/>
          </a:xfrm>
        </p:grpSpPr>
        <p:sp>
          <p:nvSpPr>
            <p:cNvPr id="71692" name="Oval 14">
              <a:extLst>
                <a:ext uri="{FF2B5EF4-FFF2-40B4-BE49-F238E27FC236}">
                  <a16:creationId xmlns:a16="http://schemas.microsoft.com/office/drawing/2014/main" id="{63EFBE59-8909-3043-9DA2-95486D59C318}"/>
                </a:ext>
              </a:extLst>
            </p:cNvPr>
            <p:cNvSpPr>
              <a:spLocks noChangeArrowheads="1"/>
            </p:cNvSpPr>
            <p:nvPr/>
          </p:nvSpPr>
          <p:spPr bwMode="auto">
            <a:xfrm>
              <a:off x="5133" y="2003"/>
              <a:ext cx="454" cy="271"/>
            </a:xfrm>
            <a:prstGeom prst="ellipse">
              <a:avLst/>
            </a:prstGeom>
            <a:solidFill>
              <a:srgbClr val="660000"/>
            </a:solidFill>
            <a:ln w="19050">
              <a:solidFill>
                <a:srgbClr val="FF6404"/>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FFEA18"/>
                  </a:solidFill>
                </a:rPr>
                <a:t>NADP</a:t>
              </a:r>
              <a:endParaRPr lang="en-US" altLang="en-US" b="1">
                <a:solidFill>
                  <a:schemeClr val="tx2"/>
                </a:solidFill>
              </a:endParaRPr>
            </a:p>
          </p:txBody>
        </p:sp>
        <p:sp>
          <p:nvSpPr>
            <p:cNvPr id="71693" name="Freeform 15">
              <a:extLst>
                <a:ext uri="{FF2B5EF4-FFF2-40B4-BE49-F238E27FC236}">
                  <a16:creationId xmlns:a16="http://schemas.microsoft.com/office/drawing/2014/main" id="{0F6FCC18-18B3-5743-ABB0-3137D5E83DAA}"/>
                </a:ext>
              </a:extLst>
            </p:cNvPr>
            <p:cNvSpPr>
              <a:spLocks/>
            </p:cNvSpPr>
            <p:nvPr/>
          </p:nvSpPr>
          <p:spPr bwMode="auto">
            <a:xfrm>
              <a:off x="4975" y="2137"/>
              <a:ext cx="136" cy="412"/>
            </a:xfrm>
            <a:custGeom>
              <a:avLst/>
              <a:gdLst>
                <a:gd name="T0" fmla="*/ 136 w 136"/>
                <a:gd name="T1" fmla="*/ 0 h 412"/>
                <a:gd name="T2" fmla="*/ 7 w 136"/>
                <a:gd name="T3" fmla="*/ 210 h 412"/>
                <a:gd name="T4" fmla="*/ 93 w 136"/>
                <a:gd name="T5" fmla="*/ 412 h 412"/>
                <a:gd name="T6" fmla="*/ 0 60000 65536"/>
                <a:gd name="T7" fmla="*/ 0 60000 65536"/>
                <a:gd name="T8" fmla="*/ 0 60000 65536"/>
                <a:gd name="T9" fmla="*/ 0 w 136"/>
                <a:gd name="T10" fmla="*/ 0 h 412"/>
                <a:gd name="T11" fmla="*/ 136 w 136"/>
                <a:gd name="T12" fmla="*/ 412 h 412"/>
              </a:gdLst>
              <a:ahLst/>
              <a:cxnLst>
                <a:cxn ang="T6">
                  <a:pos x="T0" y="T1"/>
                </a:cxn>
                <a:cxn ang="T7">
                  <a:pos x="T2" y="T3"/>
                </a:cxn>
                <a:cxn ang="T8">
                  <a:pos x="T4" y="T5"/>
                </a:cxn>
              </a:cxnLst>
              <a:rect l="T9" t="T10" r="T11" b="T12"/>
              <a:pathLst>
                <a:path w="136" h="412">
                  <a:moveTo>
                    <a:pt x="136" y="0"/>
                  </a:moveTo>
                  <a:cubicBezTo>
                    <a:pt x="75" y="70"/>
                    <a:pt x="14" y="141"/>
                    <a:pt x="7" y="210"/>
                  </a:cubicBezTo>
                  <a:cubicBezTo>
                    <a:pt x="0" y="279"/>
                    <a:pt x="46" y="345"/>
                    <a:pt x="93" y="412"/>
                  </a:cubicBezTo>
                </a:path>
              </a:pathLst>
            </a:custGeom>
            <a:noFill/>
            <a:ln w="57150">
              <a:solidFill>
                <a:srgbClr val="66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5988"/>
                                        </p:tgtEl>
                                        <p:attrNameLst>
                                          <p:attrName>style.visibility</p:attrName>
                                        </p:attrNameLst>
                                      </p:cBhvr>
                                      <p:to>
                                        <p:strVal val="visible"/>
                                      </p:to>
                                    </p:set>
                                    <p:animEffect transition="in" filter="wipe(left)">
                                      <p:cBhvr>
                                        <p:cTn id="7" dur="500"/>
                                        <p:tgtEl>
                                          <p:spTgt spid="425988"/>
                                        </p:tgtEl>
                                      </p:cBhvr>
                                    </p:animEffect>
                                  </p:childTnLst>
                                  <p:subTnLst>
                                    <p:audio>
                                      <p:cMediaNode>
                                        <p:cTn display="0" masterRel="sameClick">
                                          <p:stCondLst>
                                            <p:cond evt="begin" delay="0">
                                              <p:tn val="5"/>
                                            </p:cond>
                                          </p:stCondLst>
                                          <p:endCondLst>
                                            <p:cond evt="onStopAudio" delay="0">
                                              <p:tgtEl>
                                                <p:sldTgt/>
                                              </p:tgtEl>
                                            </p:cond>
                                          </p:endCondLst>
                                        </p:cTn>
                                        <p:tgtEl>
                                          <p:sndTgt r:embed="rId3" name="Vibro Up"/>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5994"/>
                                        </p:tgtEl>
                                        <p:attrNameLst>
                                          <p:attrName>style.visibility</p:attrName>
                                        </p:attrNameLst>
                                      </p:cBhvr>
                                      <p:to>
                                        <p:strVal val="visible"/>
                                      </p:to>
                                    </p:set>
                                    <p:animEffect transition="in" filter="wipe(left)">
                                      <p:cBhvr>
                                        <p:cTn id="12" dur="1000"/>
                                        <p:tgtEl>
                                          <p:spTgt spid="425994"/>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425991"/>
                                        </p:tgtEl>
                                        <p:attrNameLst>
                                          <p:attrName>style.visibility</p:attrName>
                                        </p:attrNameLst>
                                      </p:cBhvr>
                                      <p:to>
                                        <p:strVal val="visible"/>
                                      </p:to>
                                    </p:set>
                                    <p:animEffect transition="in" filter="circle(out)">
                                      <p:cBhvr>
                                        <p:cTn id="17" dur="1000"/>
                                        <p:tgtEl>
                                          <p:spTgt spid="425991"/>
                                        </p:tgtEl>
                                      </p:cBhvr>
                                    </p:animEffect>
                                  </p:childTnLst>
                                  <p:subTnLst>
                                    <p:audio>
                                      <p:cMediaNode>
                                        <p:cTn display="0" masterRel="sameClick">
                                          <p:stCondLst>
                                            <p:cond evt="begin" delay="0">
                                              <p:tn val="15"/>
                                            </p:cond>
                                          </p:stCondLst>
                                          <p:endCondLst>
                                            <p:cond evt="onStopAudio" delay="0">
                                              <p:tgtEl>
                                                <p:sldTgt/>
                                              </p:tgtEl>
                                            </p:cond>
                                          </p:endCondLst>
                                        </p:cTn>
                                        <p:tgtEl>
                                          <p:sndTgt r:embed="rId5" name="Explosion"/>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6" name="Pencil Check"/>
                                        </p:tgtEl>
                                      </p:cMediaNode>
                                    </p:audio>
                                  </p:subTnLst>
                                </p:cTn>
                              </p:par>
                            </p:childTnLst>
                          </p:cTn>
                        </p:par>
                        <p:par>
                          <p:cTn id="23" fill="hold" nodeType="afterGroup">
                            <p:stCondLst>
                              <p:cond delay="500"/>
                            </p:stCondLst>
                            <p:childTnLst>
                              <p:par>
                                <p:cTn id="24" presetID="22" presetClass="entr" presetSubtype="8" fill="hold" nodeType="afterEffect">
                                  <p:stCondLst>
                                    <p:cond delay="0"/>
                                  </p:stCondLst>
                                  <p:childTnLst>
                                    <p:set>
                                      <p:cBhvr>
                                        <p:cTn id="25" dur="1" fill="hold">
                                          <p:stCondLst>
                                            <p:cond delay="0"/>
                                          </p:stCondLst>
                                        </p:cTn>
                                        <p:tgtEl>
                                          <p:spTgt spid="425990"/>
                                        </p:tgtEl>
                                        <p:attrNameLst>
                                          <p:attrName>style.visibility</p:attrName>
                                        </p:attrNameLst>
                                      </p:cBhvr>
                                      <p:to>
                                        <p:strVal val="visible"/>
                                      </p:to>
                                    </p:set>
                                    <p:animEffect transition="in" filter="wipe(left)">
                                      <p:cBhvr>
                                        <p:cTn id="26" dur="500"/>
                                        <p:tgtEl>
                                          <p:spTgt spid="425990"/>
                                        </p:tgtEl>
                                      </p:cBhvr>
                                    </p:animEffect>
                                  </p:childTnLst>
                                  <p:subTnLst>
                                    <p:audio>
                                      <p:cMediaNode>
                                        <p:cTn display="0" masterRel="sameClick">
                                          <p:stCondLst>
                                            <p:cond evt="begin" delay="0">
                                              <p:tn val="24"/>
                                            </p:cond>
                                          </p:stCondLst>
                                          <p:endCondLst>
                                            <p:cond evt="onStopAudio" delay="0">
                                              <p:tgtEl>
                                                <p:sldTgt/>
                                              </p:tgtEl>
                                            </p:cond>
                                          </p:endCondLst>
                                        </p:cTn>
                                        <p:tgtEl>
                                          <p:sndTgt r:embed="rId7" name="Pig.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xit" presetSubtype="8" fill="hold" grpId="1" nodeType="clickEffect">
                                  <p:stCondLst>
                                    <p:cond delay="0"/>
                                  </p:stCondLst>
                                  <p:childTnLst>
                                    <p:animEffect transition="out" filter="wipe(left)">
                                      <p:cBhvr>
                                        <p:cTn id="30" dur="500"/>
                                        <p:tgtEl>
                                          <p:spTgt spid="425994"/>
                                        </p:tgtEl>
                                      </p:cBhvr>
                                    </p:animEffect>
                                    <p:set>
                                      <p:cBhvr>
                                        <p:cTn id="31" dur="1" fill="hold">
                                          <p:stCondLst>
                                            <p:cond delay="499"/>
                                          </p:stCondLst>
                                        </p:cTn>
                                        <p:tgtEl>
                                          <p:spTgt spid="42599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Pencil Check"/>
                                        </p:tgtEl>
                                      </p:cMediaNode>
                                    </p:audio>
                                  </p:subTnLst>
                                </p:cTn>
                              </p:par>
                            </p:childTnLst>
                          </p:cTn>
                        </p:par>
                        <p:par>
                          <p:cTn id="32" fill="hold" nodeType="afterGroup">
                            <p:stCondLst>
                              <p:cond delay="500"/>
                            </p:stCondLst>
                            <p:childTnLst>
                              <p:par>
                                <p:cTn id="33" presetID="9" presetClass="exit" presetSubtype="0" fill="hold" grpId="2" nodeType="afterEffect">
                                  <p:stCondLst>
                                    <p:cond delay="0"/>
                                  </p:stCondLst>
                                  <p:childTnLst>
                                    <p:animEffect transition="out" filter="dissolve">
                                      <p:cBhvr>
                                        <p:cTn id="34" dur="500"/>
                                        <p:tgtEl>
                                          <p:spTgt spid="425991"/>
                                        </p:tgtEl>
                                      </p:cBhvr>
                                    </p:animEffect>
                                    <p:set>
                                      <p:cBhvr>
                                        <p:cTn id="35" dur="1" fill="hold">
                                          <p:stCondLst>
                                            <p:cond delay="499"/>
                                          </p:stCondLst>
                                        </p:cTn>
                                        <p:tgtEl>
                                          <p:spTgt spid="425991"/>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25989"/>
                                        </p:tgtEl>
                                        <p:attrNameLst>
                                          <p:attrName>style.visibility</p:attrName>
                                        </p:attrNameLst>
                                      </p:cBhvr>
                                      <p:to>
                                        <p:strVal val="visible"/>
                                      </p:to>
                                    </p:set>
                                    <p:animEffect transition="in" filter="wipe(left)">
                                      <p:cBhvr>
                                        <p:cTn id="40" dur="500"/>
                                        <p:tgtEl>
                                          <p:spTgt spid="425989"/>
                                        </p:tgtEl>
                                      </p:cBhvr>
                                    </p:animEffect>
                                  </p:childTnLst>
                                  <p:subTnLst>
                                    <p:audio>
                                      <p:cMediaNode>
                                        <p:cTn display="0" masterRel="sameClick">
                                          <p:stCondLst>
                                            <p:cond evt="begin" delay="0">
                                              <p:tn val="38"/>
                                            </p:cond>
                                          </p:stCondLst>
                                          <p:endCondLst>
                                            <p:cond evt="onStopAudio" delay="0">
                                              <p:tgtEl>
                                                <p:sldTgt/>
                                              </p:tgtEl>
                                            </p:cond>
                                          </p:endCondLst>
                                        </p:cTn>
                                        <p:tgtEl>
                                          <p:sndTgt r:embed="rId3" name="Vibro Up"/>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xit" presetSubtype="8" fill="hold" nodeType="clickEffect">
                                  <p:stCondLst>
                                    <p:cond delay="0"/>
                                  </p:stCondLst>
                                  <p:childTnLst>
                                    <p:animEffect transition="out" filter="wipe(left)">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8" name="String"/>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xit" presetSubtype="0" fill="hold" nodeType="clickEffect">
                                  <p:stCondLst>
                                    <p:cond delay="0"/>
                                  </p:stCondLst>
                                  <p:childTnLst>
                                    <p:set>
                                      <p:cBhvr>
                                        <p:cTn id="49" dur="1" fill="hold">
                                          <p:stCondLst>
                                            <p:cond delay="0"/>
                                          </p:stCondLst>
                                        </p:cTn>
                                        <p:tgtEl>
                                          <p:spTgt spid="42599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8" name="String"/>
                                        </p:tgtEl>
                                      </p:cMediaNode>
                                    </p:audio>
                                  </p:sub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25996"/>
                                        </p:tgtEl>
                                        <p:attrNameLst>
                                          <p:attrName>style.visibility</p:attrName>
                                        </p:attrNameLst>
                                      </p:cBhvr>
                                      <p:to>
                                        <p:strVal val="visible"/>
                                      </p:to>
                                    </p:set>
                                    <p:animEffect transition="in" filter="wipe(left)">
                                      <p:cBhvr>
                                        <p:cTn id="54" dur="500"/>
                                        <p:tgtEl>
                                          <p:spTgt spid="425996"/>
                                        </p:tgtEl>
                                      </p:cBhvr>
                                    </p:animEffect>
                                  </p:childTnLst>
                                  <p:subTnLst>
                                    <p:audio>
                                      <p:cMediaNode>
                                        <p:cTn display="0" masterRel="sameClick">
                                          <p:stCondLst>
                                            <p:cond evt="begin" delay="0">
                                              <p:tn val="52"/>
                                            </p:cond>
                                          </p:stCondLst>
                                          <p:endCondLst>
                                            <p:cond evt="onStopAudio" delay="0">
                                              <p:tgtEl>
                                                <p:sldTgt/>
                                              </p:tgtEl>
                                            </p:cond>
                                          </p:endCondLst>
                                        </p:cTn>
                                        <p:tgtEl>
                                          <p:sndTgt r:embed="rId4" name="Whoosh"/>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425997"/>
                                        </p:tgtEl>
                                        <p:attrNameLst>
                                          <p:attrName>style.visibility</p:attrName>
                                        </p:attrNameLst>
                                      </p:cBhvr>
                                      <p:to>
                                        <p:strVal val="visible"/>
                                      </p:to>
                                    </p:set>
                                    <p:animEffect transition="in" filter="wipe(up)">
                                      <p:cBhvr>
                                        <p:cTn id="59" dur="500"/>
                                        <p:tgtEl>
                                          <p:spTgt spid="425997"/>
                                        </p:tgtEl>
                                      </p:cBhvr>
                                    </p:animEffect>
                                  </p:childTnLst>
                                  <p:subTnLst>
                                    <p:audio>
                                      <p:cMediaNode>
                                        <p:cTn display="0" masterRel="sameClick">
                                          <p:stCondLst>
                                            <p:cond evt="begin" delay="0">
                                              <p:tn val="57"/>
                                            </p:cond>
                                          </p:stCondLst>
                                          <p:endCondLst>
                                            <p:cond evt="onStopAudio" delay="0">
                                              <p:tgtEl>
                                                <p:sldTgt/>
                                              </p:tgtEl>
                                            </p:cond>
                                          </p:endCondLst>
                                        </p:cTn>
                                        <p:tgtEl>
                                          <p:sndTgt r:embed="rId8" name="String"/>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6" presetClass="entr" presetSubtype="32" fill="hold" grpId="1" nodeType="clickEffect">
                                  <p:stCondLst>
                                    <p:cond delay="0"/>
                                  </p:stCondLst>
                                  <p:childTnLst>
                                    <p:set>
                                      <p:cBhvr>
                                        <p:cTn id="63" dur="1" fill="hold">
                                          <p:stCondLst>
                                            <p:cond delay="0"/>
                                          </p:stCondLst>
                                        </p:cTn>
                                        <p:tgtEl>
                                          <p:spTgt spid="425991"/>
                                        </p:tgtEl>
                                        <p:attrNameLst>
                                          <p:attrName>style.visibility</p:attrName>
                                        </p:attrNameLst>
                                      </p:cBhvr>
                                      <p:to>
                                        <p:strVal val="visible"/>
                                      </p:to>
                                    </p:set>
                                    <p:animEffect transition="in" filter="circle(out)">
                                      <p:cBhvr>
                                        <p:cTn id="64" dur="500"/>
                                        <p:tgtEl>
                                          <p:spTgt spid="425991"/>
                                        </p:tgtEl>
                                      </p:cBhvr>
                                    </p:animEffect>
                                  </p:childTnLst>
                                  <p:subTnLst>
                                    <p:audio>
                                      <p:cMediaNode>
                                        <p:cTn display="0" masterRel="sameClick">
                                          <p:stCondLst>
                                            <p:cond evt="begin" delay="0">
                                              <p:tn val="62"/>
                                            </p:cond>
                                          </p:stCondLst>
                                          <p:endCondLst>
                                            <p:cond evt="onStopAudio" delay="0">
                                              <p:tgtEl>
                                                <p:sldTgt/>
                                              </p:tgtEl>
                                            </p:cond>
                                          </p:endCondLst>
                                        </p:cTn>
                                        <p:tgtEl>
                                          <p:sndTgt r:embed="rId5" name="Explosion"/>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8" grpId="0" animBg="1" autoUpdateAnimBg="0"/>
      <p:bldP spid="425989" grpId="0" animBg="1" autoUpdateAnimBg="0"/>
      <p:bldP spid="425991" grpId="0" animBg="1"/>
      <p:bldP spid="425991" grpId="1" animBg="1"/>
      <p:bldP spid="425991" grpId="2" animBg="1"/>
      <p:bldP spid="425994" grpId="0" animBg="1"/>
      <p:bldP spid="425994" grpId="1" animBg="1"/>
      <p:bldP spid="425996" grpId="0" animBg="1"/>
      <p:bldP spid="42599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92063413-016A-3543-8011-535D8F993FED}"/>
              </a:ext>
            </a:extLst>
          </p:cNvPr>
          <p:cNvSpPr>
            <a:spLocks noGrp="1" noChangeArrowheads="1"/>
          </p:cNvSpPr>
          <p:nvPr>
            <p:ph type="title"/>
          </p:nvPr>
        </p:nvSpPr>
        <p:spPr/>
        <p:txBody>
          <a:bodyPr/>
          <a:lstStyle/>
          <a:p>
            <a:pPr eaLnBrk="1" hangingPunct="1"/>
            <a:r>
              <a:rPr lang="en-US" altLang="en-US"/>
              <a:t>Photosynthesis summary </a:t>
            </a:r>
          </a:p>
        </p:txBody>
      </p:sp>
      <p:sp>
        <p:nvSpPr>
          <p:cNvPr id="428035" name="Rectangle 3" descr="Rectangle: Click to edit Master text styles&#13;&#10;Second level&#13;&#10;Third level&#13;&#10;Fourth level&#13;&#10;Fifth level">
            <a:extLst>
              <a:ext uri="{FF2B5EF4-FFF2-40B4-BE49-F238E27FC236}">
                <a16:creationId xmlns:a16="http://schemas.microsoft.com/office/drawing/2014/main" id="{3E714AF7-7539-B344-B331-D7A6670298B4}"/>
              </a:ext>
            </a:extLst>
          </p:cNvPr>
          <p:cNvSpPr>
            <a:spLocks noGrp="1" noChangeArrowheads="1"/>
          </p:cNvSpPr>
          <p:nvPr>
            <p:ph type="body" idx="1"/>
          </p:nvPr>
        </p:nvSpPr>
        <p:spPr>
          <a:xfrm>
            <a:off x="838200" y="1284288"/>
            <a:ext cx="7772400" cy="5078412"/>
          </a:xfrm>
        </p:spPr>
        <p:txBody>
          <a:bodyPr/>
          <a:lstStyle/>
          <a:p>
            <a:pPr eaLnBrk="1" hangingPunct="1">
              <a:lnSpc>
                <a:spcPct val="120000"/>
              </a:lnSpc>
              <a:buFont typeface="Wingdings" pitchFamily="2" charset="2"/>
              <a:buNone/>
            </a:pPr>
            <a:r>
              <a:rPr lang="en-US" altLang="en-US" sz="2600" dirty="0"/>
              <a:t>Where did the energy come from?</a:t>
            </a:r>
          </a:p>
          <a:p>
            <a:pPr>
              <a:lnSpc>
                <a:spcPct val="120000"/>
              </a:lnSpc>
              <a:spcBef>
                <a:spcPct val="0"/>
              </a:spcBef>
              <a:buClrTx/>
              <a:buSzTx/>
              <a:buFontTx/>
              <a:buNone/>
            </a:pPr>
            <a:r>
              <a:rPr lang="en-US" altLang="en-US" sz="2600" dirty="0"/>
              <a:t>Where did the electrons come from? </a:t>
            </a:r>
          </a:p>
          <a:p>
            <a:pPr>
              <a:lnSpc>
                <a:spcPct val="120000"/>
              </a:lnSpc>
              <a:spcBef>
                <a:spcPct val="0"/>
              </a:spcBef>
              <a:buClrTx/>
              <a:buSzTx/>
              <a:buFontTx/>
              <a:buNone/>
            </a:pPr>
            <a:r>
              <a:rPr lang="en-US" altLang="en-US" sz="2600" dirty="0"/>
              <a:t>Where did the H</a:t>
            </a:r>
            <a:r>
              <a:rPr lang="en-US" altLang="en-US" sz="2600" baseline="-25000" dirty="0"/>
              <a:t>2</a:t>
            </a:r>
            <a:r>
              <a:rPr lang="en-US" altLang="en-US" sz="2600" dirty="0"/>
              <a:t>O come from?</a:t>
            </a:r>
          </a:p>
          <a:p>
            <a:pPr>
              <a:lnSpc>
                <a:spcPct val="120000"/>
              </a:lnSpc>
              <a:spcBef>
                <a:spcPct val="0"/>
              </a:spcBef>
              <a:buClrTx/>
              <a:buSzTx/>
              <a:buFontTx/>
              <a:buNone/>
            </a:pPr>
            <a:r>
              <a:rPr lang="en-US" altLang="en-US" sz="2600" dirty="0"/>
              <a:t>Where did the O</a:t>
            </a:r>
            <a:r>
              <a:rPr lang="en-US" altLang="en-US" sz="2600" baseline="-25000" dirty="0"/>
              <a:t>2</a:t>
            </a:r>
            <a:r>
              <a:rPr lang="en-US" altLang="en-US" sz="2600" dirty="0"/>
              <a:t> come from?</a:t>
            </a:r>
          </a:p>
          <a:p>
            <a:pPr>
              <a:lnSpc>
                <a:spcPct val="120000"/>
              </a:lnSpc>
              <a:spcBef>
                <a:spcPct val="0"/>
              </a:spcBef>
              <a:buClrTx/>
              <a:buSzTx/>
              <a:buFontTx/>
              <a:buNone/>
            </a:pPr>
            <a:r>
              <a:rPr lang="en-US" altLang="en-US" sz="2600" dirty="0"/>
              <a:t>Where did the O</a:t>
            </a:r>
            <a:r>
              <a:rPr lang="en-US" altLang="en-US" sz="2600" baseline="-25000" dirty="0"/>
              <a:t>2</a:t>
            </a:r>
            <a:r>
              <a:rPr lang="en-US" altLang="en-US" sz="2600" dirty="0"/>
              <a:t> go? </a:t>
            </a:r>
          </a:p>
          <a:p>
            <a:pPr>
              <a:lnSpc>
                <a:spcPct val="120000"/>
              </a:lnSpc>
              <a:spcBef>
                <a:spcPct val="0"/>
              </a:spcBef>
              <a:buClrTx/>
              <a:buSzTx/>
              <a:buFontTx/>
              <a:buNone/>
            </a:pPr>
            <a:r>
              <a:rPr lang="en-US" altLang="en-US" sz="2600" dirty="0"/>
              <a:t>Where did the H</a:t>
            </a:r>
            <a:r>
              <a:rPr lang="en-US" altLang="en-US" sz="2600" baseline="30000" dirty="0"/>
              <a:t>+</a:t>
            </a:r>
            <a:r>
              <a:rPr lang="en-US" altLang="en-US" sz="2600" dirty="0"/>
              <a:t> come from?</a:t>
            </a:r>
          </a:p>
          <a:p>
            <a:pPr>
              <a:lnSpc>
                <a:spcPct val="120000"/>
              </a:lnSpc>
              <a:spcBef>
                <a:spcPct val="0"/>
              </a:spcBef>
              <a:buClrTx/>
              <a:buSzTx/>
              <a:buFontTx/>
              <a:buNone/>
            </a:pPr>
            <a:r>
              <a:rPr lang="en-US" altLang="en-US" sz="2600" dirty="0"/>
              <a:t>Where did the ATP come from?</a:t>
            </a:r>
          </a:p>
          <a:p>
            <a:pPr>
              <a:lnSpc>
                <a:spcPct val="120000"/>
              </a:lnSpc>
              <a:spcBef>
                <a:spcPct val="0"/>
              </a:spcBef>
              <a:buClrTx/>
              <a:buSzTx/>
              <a:buFontTx/>
              <a:buNone/>
            </a:pPr>
            <a:r>
              <a:rPr lang="en-US" altLang="en-US" sz="2600" dirty="0"/>
              <a:t>What will the ATP be used for? </a:t>
            </a:r>
          </a:p>
          <a:p>
            <a:pPr>
              <a:lnSpc>
                <a:spcPct val="120000"/>
              </a:lnSpc>
              <a:spcBef>
                <a:spcPct val="0"/>
              </a:spcBef>
              <a:buClrTx/>
              <a:buSzTx/>
              <a:buFontTx/>
              <a:buNone/>
            </a:pPr>
            <a:r>
              <a:rPr lang="en-US" altLang="en-US" sz="2600" dirty="0"/>
              <a:t>Where did the NADPH come from?</a:t>
            </a:r>
          </a:p>
          <a:p>
            <a:pPr>
              <a:lnSpc>
                <a:spcPct val="120000"/>
              </a:lnSpc>
              <a:spcBef>
                <a:spcPct val="0"/>
              </a:spcBef>
              <a:buClrTx/>
              <a:buSzTx/>
              <a:buFontTx/>
              <a:buNone/>
            </a:pPr>
            <a:r>
              <a:rPr lang="en-US" altLang="en-US" sz="2600" dirty="0"/>
              <a:t>What will the NADPH be used for?</a:t>
            </a:r>
          </a:p>
        </p:txBody>
      </p:sp>
      <p:sp>
        <p:nvSpPr>
          <p:cNvPr id="428036" name="Rectangle 4">
            <a:extLst>
              <a:ext uri="{FF2B5EF4-FFF2-40B4-BE49-F238E27FC236}">
                <a16:creationId xmlns:a16="http://schemas.microsoft.com/office/drawing/2014/main" id="{21F39D65-782C-0F4D-A2E1-A1F67F0B124E}"/>
              </a:ext>
            </a:extLst>
          </p:cNvPr>
          <p:cNvSpPr>
            <a:spLocks noChangeArrowheads="1"/>
          </p:cNvSpPr>
          <p:nvPr/>
        </p:nvSpPr>
        <p:spPr bwMode="auto">
          <a:xfrm>
            <a:off x="4541838" y="6335713"/>
            <a:ext cx="4500562" cy="427037"/>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i="1">
                <a:solidFill>
                  <a:schemeClr val="tx2"/>
                </a:solidFill>
              </a:rPr>
              <a:t>…stay tuned for the Calvin cycle</a:t>
            </a:r>
            <a:endParaRPr lang="en-US" altLang="en-US" sz="3000" b="1">
              <a:solidFill>
                <a:srgbClr val="0F116A"/>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8035">
                                            <p:txEl>
                                              <p:pRg st="0" end="0"/>
                                            </p:txEl>
                                          </p:spTgt>
                                        </p:tgtEl>
                                        <p:attrNameLst>
                                          <p:attrName>style.visibility</p:attrName>
                                        </p:attrNameLst>
                                      </p:cBhvr>
                                      <p:to>
                                        <p:strVal val="visible"/>
                                      </p:to>
                                    </p:set>
                                    <p:anim calcmode="lin" valueType="num">
                                      <p:cBhvr additive="base">
                                        <p:cTn id="7" dur="500" fill="hold"/>
                                        <p:tgtEl>
                                          <p:spTgt spid="428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803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8035">
                                            <p:txEl>
                                              <p:pRg st="1" end="1"/>
                                            </p:txEl>
                                          </p:spTgt>
                                        </p:tgtEl>
                                        <p:attrNameLst>
                                          <p:attrName>style.visibility</p:attrName>
                                        </p:attrNameLst>
                                      </p:cBhvr>
                                      <p:to>
                                        <p:strVal val="visible"/>
                                      </p:to>
                                    </p:set>
                                    <p:anim calcmode="lin" valueType="num">
                                      <p:cBhvr additive="base">
                                        <p:cTn id="13" dur="500" fill="hold"/>
                                        <p:tgtEl>
                                          <p:spTgt spid="4280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2803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28035">
                                            <p:txEl>
                                              <p:pRg st="2" end="2"/>
                                            </p:txEl>
                                          </p:spTgt>
                                        </p:tgtEl>
                                        <p:attrNameLst>
                                          <p:attrName>style.visibility</p:attrName>
                                        </p:attrNameLst>
                                      </p:cBhvr>
                                      <p:to>
                                        <p:strVal val="visible"/>
                                      </p:to>
                                    </p:set>
                                    <p:anim calcmode="lin" valueType="num">
                                      <p:cBhvr additive="base">
                                        <p:cTn id="19" dur="500" fill="hold"/>
                                        <p:tgtEl>
                                          <p:spTgt spid="4280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2803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28035">
                                            <p:txEl>
                                              <p:pRg st="3" end="3"/>
                                            </p:txEl>
                                          </p:spTgt>
                                        </p:tgtEl>
                                        <p:attrNameLst>
                                          <p:attrName>style.visibility</p:attrName>
                                        </p:attrNameLst>
                                      </p:cBhvr>
                                      <p:to>
                                        <p:strVal val="visible"/>
                                      </p:to>
                                    </p:set>
                                    <p:anim calcmode="lin" valueType="num">
                                      <p:cBhvr additive="base">
                                        <p:cTn id="25" dur="500" fill="hold"/>
                                        <p:tgtEl>
                                          <p:spTgt spid="4280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2803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28035">
                                            <p:txEl>
                                              <p:pRg st="4" end="4"/>
                                            </p:txEl>
                                          </p:spTgt>
                                        </p:tgtEl>
                                        <p:attrNameLst>
                                          <p:attrName>style.visibility</p:attrName>
                                        </p:attrNameLst>
                                      </p:cBhvr>
                                      <p:to>
                                        <p:strVal val="visible"/>
                                      </p:to>
                                    </p:set>
                                    <p:anim calcmode="lin" valueType="num">
                                      <p:cBhvr additive="base">
                                        <p:cTn id="31" dur="500" fill="hold"/>
                                        <p:tgtEl>
                                          <p:spTgt spid="4280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2803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28035">
                                            <p:txEl>
                                              <p:pRg st="5" end="5"/>
                                            </p:txEl>
                                          </p:spTgt>
                                        </p:tgtEl>
                                        <p:attrNameLst>
                                          <p:attrName>style.visibility</p:attrName>
                                        </p:attrNameLst>
                                      </p:cBhvr>
                                      <p:to>
                                        <p:strVal val="visible"/>
                                      </p:to>
                                    </p:set>
                                    <p:anim calcmode="lin" valueType="num">
                                      <p:cBhvr additive="base">
                                        <p:cTn id="37" dur="500" fill="hold"/>
                                        <p:tgtEl>
                                          <p:spTgt spid="42803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2803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28035">
                                            <p:txEl>
                                              <p:pRg st="6" end="6"/>
                                            </p:txEl>
                                          </p:spTgt>
                                        </p:tgtEl>
                                        <p:attrNameLst>
                                          <p:attrName>style.visibility</p:attrName>
                                        </p:attrNameLst>
                                      </p:cBhvr>
                                      <p:to>
                                        <p:strVal val="visible"/>
                                      </p:to>
                                    </p:set>
                                    <p:anim calcmode="lin" valueType="num">
                                      <p:cBhvr additive="base">
                                        <p:cTn id="43" dur="500" fill="hold"/>
                                        <p:tgtEl>
                                          <p:spTgt spid="42803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28035">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28035">
                                            <p:txEl>
                                              <p:pRg st="7" end="7"/>
                                            </p:txEl>
                                          </p:spTgt>
                                        </p:tgtEl>
                                        <p:attrNameLst>
                                          <p:attrName>style.visibility</p:attrName>
                                        </p:attrNameLst>
                                      </p:cBhvr>
                                      <p:to>
                                        <p:strVal val="visible"/>
                                      </p:to>
                                    </p:set>
                                    <p:anim calcmode="lin" valueType="num">
                                      <p:cBhvr additive="base">
                                        <p:cTn id="49" dur="500" fill="hold"/>
                                        <p:tgtEl>
                                          <p:spTgt spid="42803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28035">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28035">
                                            <p:txEl>
                                              <p:pRg st="8" end="8"/>
                                            </p:txEl>
                                          </p:spTgt>
                                        </p:tgtEl>
                                        <p:attrNameLst>
                                          <p:attrName>style.visibility</p:attrName>
                                        </p:attrNameLst>
                                      </p:cBhvr>
                                      <p:to>
                                        <p:strVal val="visible"/>
                                      </p:to>
                                    </p:set>
                                    <p:anim calcmode="lin" valueType="num">
                                      <p:cBhvr additive="base">
                                        <p:cTn id="55" dur="500" fill="hold"/>
                                        <p:tgtEl>
                                          <p:spTgt spid="428035">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28035">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28035">
                                            <p:txEl>
                                              <p:pRg st="9" end="9"/>
                                            </p:txEl>
                                          </p:spTgt>
                                        </p:tgtEl>
                                        <p:attrNameLst>
                                          <p:attrName>style.visibility</p:attrName>
                                        </p:attrNameLst>
                                      </p:cBhvr>
                                      <p:to>
                                        <p:strVal val="visible"/>
                                      </p:to>
                                    </p:set>
                                    <p:anim calcmode="lin" valueType="num">
                                      <p:cBhvr additive="base">
                                        <p:cTn id="61" dur="500" fill="hold"/>
                                        <p:tgtEl>
                                          <p:spTgt spid="428035">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28035">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28036"/>
                                        </p:tgtEl>
                                        <p:attrNameLst>
                                          <p:attrName>style.visibility</p:attrName>
                                        </p:attrNameLst>
                                      </p:cBhvr>
                                      <p:to>
                                        <p:strVal val="visible"/>
                                      </p:to>
                                    </p:set>
                                    <p:anim calcmode="lin" valueType="num">
                                      <p:cBhvr additive="base">
                                        <p:cTn id="67" dur="500" fill="hold"/>
                                        <p:tgtEl>
                                          <p:spTgt spid="428036"/>
                                        </p:tgtEl>
                                        <p:attrNameLst>
                                          <p:attrName>ppt_x</p:attrName>
                                        </p:attrNameLst>
                                      </p:cBhvr>
                                      <p:tavLst>
                                        <p:tav tm="0">
                                          <p:val>
                                            <p:strVal val="0-#ppt_w/2"/>
                                          </p:val>
                                        </p:tav>
                                        <p:tav tm="100000">
                                          <p:val>
                                            <p:strVal val="#ppt_x"/>
                                          </p:val>
                                        </p:tav>
                                      </p:tavLst>
                                    </p:anim>
                                    <p:anim calcmode="lin" valueType="num">
                                      <p:cBhvr additive="base">
                                        <p:cTn id="68" dur="500" fill="hold"/>
                                        <p:tgtEl>
                                          <p:spTgt spid="42803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4" name="L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build="p" autoUpdateAnimBg="0"/>
      <p:bldP spid="428036"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9BCB588-D471-4C41-931F-8F5C64A98448}"/>
              </a:ext>
            </a:extLst>
          </p:cNvPr>
          <p:cNvSpPr>
            <a:spLocks noGrp="1" noChangeArrowheads="1"/>
          </p:cNvSpPr>
          <p:nvPr>
            <p:ph type="title"/>
          </p:nvPr>
        </p:nvSpPr>
        <p:spPr>
          <a:xfrm>
            <a:off x="609600" y="685800"/>
            <a:ext cx="8305800" cy="762000"/>
          </a:xfrm>
        </p:spPr>
        <p:txBody>
          <a:bodyPr/>
          <a:lstStyle/>
          <a:p>
            <a:pPr eaLnBrk="1" hangingPunct="1"/>
            <a:r>
              <a:rPr lang="en-US" altLang="en-US"/>
              <a:t>How are they connected?</a:t>
            </a:r>
          </a:p>
        </p:txBody>
      </p:sp>
      <p:grpSp>
        <p:nvGrpSpPr>
          <p:cNvPr id="2" name="Group 3">
            <a:extLst>
              <a:ext uri="{FF2B5EF4-FFF2-40B4-BE49-F238E27FC236}">
                <a16:creationId xmlns:a16="http://schemas.microsoft.com/office/drawing/2014/main" id="{E756D435-3E2D-7743-B2BA-68D4B267C995}"/>
              </a:ext>
            </a:extLst>
          </p:cNvPr>
          <p:cNvGrpSpPr>
            <a:grpSpLocks/>
          </p:cNvGrpSpPr>
          <p:nvPr/>
        </p:nvGrpSpPr>
        <p:grpSpPr bwMode="auto">
          <a:xfrm>
            <a:off x="715963" y="2032000"/>
            <a:ext cx="7772400" cy="1676400"/>
            <a:chOff x="432" y="3168"/>
            <a:chExt cx="4896" cy="1056"/>
          </a:xfrm>
        </p:grpSpPr>
        <p:grpSp>
          <p:nvGrpSpPr>
            <p:cNvPr id="21536" name="Group 4">
              <a:extLst>
                <a:ext uri="{FF2B5EF4-FFF2-40B4-BE49-F238E27FC236}">
                  <a16:creationId xmlns:a16="http://schemas.microsoft.com/office/drawing/2014/main" id="{23FA09BF-5270-CD44-93F1-465536194506}"/>
                </a:ext>
              </a:extLst>
            </p:cNvPr>
            <p:cNvGrpSpPr>
              <a:grpSpLocks/>
            </p:cNvGrpSpPr>
            <p:nvPr/>
          </p:nvGrpSpPr>
          <p:grpSpPr bwMode="auto">
            <a:xfrm>
              <a:off x="432" y="3168"/>
              <a:ext cx="4896" cy="548"/>
              <a:chOff x="432" y="1008"/>
              <a:chExt cx="4896" cy="548"/>
            </a:xfrm>
          </p:grpSpPr>
          <p:sp>
            <p:nvSpPr>
              <p:cNvPr id="21549" name="Rectangle 5">
                <a:extLst>
                  <a:ext uri="{FF2B5EF4-FFF2-40B4-BE49-F238E27FC236}">
                    <a16:creationId xmlns:a16="http://schemas.microsoft.com/office/drawing/2014/main" id="{659F3C37-8BE4-7D42-8AE2-BFDFDC5E6EFC}"/>
                  </a:ext>
                </a:extLst>
              </p:cNvPr>
              <p:cNvSpPr>
                <a:spLocks noChangeArrowheads="1"/>
              </p:cNvSpPr>
              <p:nvPr/>
            </p:nvSpPr>
            <p:spPr bwMode="auto">
              <a:xfrm>
                <a:off x="432" y="1008"/>
                <a:ext cx="4896" cy="480"/>
              </a:xfrm>
              <a:prstGeom prst="rect">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1550" name="Group 6">
                <a:extLst>
                  <a:ext uri="{FF2B5EF4-FFF2-40B4-BE49-F238E27FC236}">
                    <a16:creationId xmlns:a16="http://schemas.microsoft.com/office/drawing/2014/main" id="{E75DB0F1-F6FB-1E43-916C-59D66677951C}"/>
                  </a:ext>
                </a:extLst>
              </p:cNvPr>
              <p:cNvGrpSpPr>
                <a:grpSpLocks/>
              </p:cNvGrpSpPr>
              <p:nvPr/>
            </p:nvGrpSpPr>
            <p:grpSpPr bwMode="auto">
              <a:xfrm>
                <a:off x="512" y="1008"/>
                <a:ext cx="4613" cy="548"/>
                <a:chOff x="512" y="3312"/>
                <a:chExt cx="4613" cy="548"/>
              </a:xfrm>
            </p:grpSpPr>
            <p:sp>
              <p:nvSpPr>
                <p:cNvPr id="21551" name="Rectangle 7">
                  <a:extLst>
                    <a:ext uri="{FF2B5EF4-FFF2-40B4-BE49-F238E27FC236}">
                      <a16:creationId xmlns:a16="http://schemas.microsoft.com/office/drawing/2014/main" id="{A4044739-BC14-2A4C-827B-B0469CCF2D03}"/>
                    </a:ext>
                  </a:extLst>
                </p:cNvPr>
                <p:cNvSpPr>
                  <a:spLocks noChangeArrowheads="1"/>
                </p:cNvSpPr>
                <p:nvPr/>
              </p:nvSpPr>
              <p:spPr bwMode="auto">
                <a:xfrm>
                  <a:off x="512" y="3312"/>
                  <a:ext cx="461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chemeClr val="tx2"/>
                      </a:solidFill>
                    </a:rPr>
                    <a:t>glucose </a:t>
                  </a:r>
                  <a:r>
                    <a:rPr lang="en-US" altLang="en-US" sz="2600" b="1">
                      <a:solidFill>
                        <a:srgbClr val="0F116A"/>
                      </a:solidFill>
                    </a:rPr>
                    <a:t>+</a:t>
                  </a:r>
                  <a:r>
                    <a:rPr lang="en-US" altLang="en-US" sz="2600" b="1">
                      <a:solidFill>
                        <a:schemeClr val="tx2"/>
                      </a:solidFill>
                    </a:rPr>
                    <a:t> oxygen </a:t>
                  </a:r>
                  <a:r>
                    <a:rPr lang="en-US" altLang="en-US" sz="3000" b="1">
                      <a:solidFill>
                        <a:srgbClr val="0F116A"/>
                      </a:solidFill>
                      <a:sym typeface="Symbol" pitchFamily="2" charset="2"/>
                    </a:rPr>
                    <a:t></a:t>
                  </a:r>
                  <a:r>
                    <a:rPr lang="en-US" altLang="en-US" sz="2600" b="1">
                      <a:solidFill>
                        <a:schemeClr val="tx2"/>
                      </a:solidFill>
                    </a:rPr>
                    <a:t> carbon </a:t>
                  </a:r>
                  <a:r>
                    <a:rPr lang="en-US" altLang="en-US" sz="2600" b="1">
                      <a:solidFill>
                        <a:srgbClr val="0F116A"/>
                      </a:solidFill>
                    </a:rPr>
                    <a:t>+</a:t>
                  </a:r>
                  <a:r>
                    <a:rPr lang="en-US" altLang="en-US" sz="2600" b="1">
                      <a:solidFill>
                        <a:schemeClr val="tx2"/>
                      </a:solidFill>
                    </a:rPr>
                    <a:t> water </a:t>
                  </a:r>
                  <a:r>
                    <a:rPr lang="en-US" altLang="en-US" sz="2600" b="1">
                      <a:solidFill>
                        <a:srgbClr val="0F116A"/>
                      </a:solidFill>
                    </a:rPr>
                    <a:t>+</a:t>
                  </a:r>
                  <a:r>
                    <a:rPr lang="en-US" altLang="en-US" sz="2600" b="1">
                      <a:solidFill>
                        <a:schemeClr val="tx2"/>
                      </a:solidFill>
                    </a:rPr>
                    <a:t> energy</a:t>
                  </a:r>
                </a:p>
              </p:txBody>
            </p:sp>
            <p:sp>
              <p:nvSpPr>
                <p:cNvPr id="21552" name="Rectangle 8">
                  <a:extLst>
                    <a:ext uri="{FF2B5EF4-FFF2-40B4-BE49-F238E27FC236}">
                      <a16:creationId xmlns:a16="http://schemas.microsoft.com/office/drawing/2014/main" id="{725EED1A-8E69-FE4F-83A0-43FD99442860}"/>
                    </a:ext>
                  </a:extLst>
                </p:cNvPr>
                <p:cNvSpPr>
                  <a:spLocks noChangeArrowheads="1"/>
                </p:cNvSpPr>
                <p:nvPr/>
              </p:nvSpPr>
              <p:spPr bwMode="auto">
                <a:xfrm>
                  <a:off x="2611" y="3552"/>
                  <a:ext cx="84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chemeClr val="tx2"/>
                      </a:solidFill>
                    </a:rPr>
                    <a:t>dioxide</a:t>
                  </a:r>
                </a:p>
              </p:txBody>
            </p:sp>
          </p:grpSp>
        </p:grpSp>
        <p:grpSp>
          <p:nvGrpSpPr>
            <p:cNvPr id="21537" name="Group 9">
              <a:extLst>
                <a:ext uri="{FF2B5EF4-FFF2-40B4-BE49-F238E27FC236}">
                  <a16:creationId xmlns:a16="http://schemas.microsoft.com/office/drawing/2014/main" id="{BCD031FF-8B8A-A44F-9164-D1E5964751BB}"/>
                </a:ext>
              </a:extLst>
            </p:cNvPr>
            <p:cNvGrpSpPr>
              <a:grpSpLocks/>
            </p:cNvGrpSpPr>
            <p:nvPr/>
          </p:nvGrpSpPr>
          <p:grpSpPr bwMode="auto">
            <a:xfrm>
              <a:off x="432" y="3648"/>
              <a:ext cx="4896" cy="576"/>
              <a:chOff x="432" y="3408"/>
              <a:chExt cx="4896" cy="576"/>
            </a:xfrm>
          </p:grpSpPr>
          <p:sp>
            <p:nvSpPr>
              <p:cNvPr id="21538" name="Rectangle 10">
                <a:extLst>
                  <a:ext uri="{FF2B5EF4-FFF2-40B4-BE49-F238E27FC236}">
                    <a16:creationId xmlns:a16="http://schemas.microsoft.com/office/drawing/2014/main" id="{2461F334-2210-9B40-BD77-8506957630B0}"/>
                  </a:ext>
                </a:extLst>
              </p:cNvPr>
              <p:cNvSpPr>
                <a:spLocks noChangeArrowheads="1"/>
              </p:cNvSpPr>
              <p:nvPr/>
            </p:nvSpPr>
            <p:spPr bwMode="auto">
              <a:xfrm>
                <a:off x="432" y="3408"/>
                <a:ext cx="4896" cy="57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1539" name="Group 11">
                <a:extLst>
                  <a:ext uri="{FF2B5EF4-FFF2-40B4-BE49-F238E27FC236}">
                    <a16:creationId xmlns:a16="http://schemas.microsoft.com/office/drawing/2014/main" id="{F5CE04E0-8A18-674B-86B9-70596911EDDE}"/>
                  </a:ext>
                </a:extLst>
              </p:cNvPr>
              <p:cNvGrpSpPr>
                <a:grpSpLocks/>
              </p:cNvGrpSpPr>
              <p:nvPr/>
            </p:nvGrpSpPr>
            <p:grpSpPr bwMode="auto">
              <a:xfrm>
                <a:off x="528" y="3528"/>
                <a:ext cx="4468" cy="346"/>
                <a:chOff x="528" y="3528"/>
                <a:chExt cx="4468" cy="346"/>
              </a:xfrm>
            </p:grpSpPr>
            <p:sp>
              <p:nvSpPr>
                <p:cNvPr id="21540" name="Rectangle 12">
                  <a:extLst>
                    <a:ext uri="{FF2B5EF4-FFF2-40B4-BE49-F238E27FC236}">
                      <a16:creationId xmlns:a16="http://schemas.microsoft.com/office/drawing/2014/main" id="{A2EF6590-8634-B943-BFE1-0C0707FE1E9A}"/>
                    </a:ext>
                  </a:extLst>
                </p:cNvPr>
                <p:cNvSpPr>
                  <a:spLocks noChangeArrowheads="1"/>
                </p:cNvSpPr>
                <p:nvPr/>
              </p:nvSpPr>
              <p:spPr bwMode="auto">
                <a:xfrm>
                  <a:off x="528" y="3547"/>
                  <a:ext cx="881"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C</a:t>
                  </a:r>
                  <a:r>
                    <a:rPr lang="en-US" altLang="en-US" sz="2600" b="1" baseline="-25000">
                      <a:solidFill>
                        <a:srgbClr val="CC0000"/>
                      </a:solidFill>
                    </a:rPr>
                    <a:t>6</a:t>
                  </a:r>
                  <a:r>
                    <a:rPr lang="en-US" altLang="en-US" sz="2600" b="1">
                      <a:solidFill>
                        <a:srgbClr val="CC0000"/>
                      </a:solidFill>
                    </a:rPr>
                    <a:t>H</a:t>
                  </a:r>
                  <a:r>
                    <a:rPr lang="en-US" altLang="en-US" sz="2600" b="1" baseline="-25000">
                      <a:solidFill>
                        <a:srgbClr val="CC0000"/>
                      </a:solidFill>
                    </a:rPr>
                    <a:t>12</a:t>
                  </a:r>
                  <a:r>
                    <a:rPr lang="en-US" altLang="en-US" sz="2600" b="1">
                      <a:solidFill>
                        <a:srgbClr val="CC0000"/>
                      </a:solidFill>
                    </a:rPr>
                    <a:t>O</a:t>
                  </a:r>
                  <a:r>
                    <a:rPr lang="en-US" altLang="en-US" sz="2600" b="1" baseline="-25000">
                      <a:solidFill>
                        <a:srgbClr val="CC0000"/>
                      </a:solidFill>
                    </a:rPr>
                    <a:t>6</a:t>
                  </a:r>
                  <a:endParaRPr lang="en-US" altLang="en-US" sz="2600" b="1" baseline="-25000">
                    <a:solidFill>
                      <a:schemeClr val="tx2"/>
                    </a:solidFill>
                  </a:endParaRPr>
                </a:p>
              </p:txBody>
            </p:sp>
            <p:sp>
              <p:nvSpPr>
                <p:cNvPr id="21541" name="Rectangle 13">
                  <a:extLst>
                    <a:ext uri="{FF2B5EF4-FFF2-40B4-BE49-F238E27FC236}">
                      <a16:creationId xmlns:a16="http://schemas.microsoft.com/office/drawing/2014/main" id="{CD390A2C-2219-B546-ACB1-5821DAD265DA}"/>
                    </a:ext>
                  </a:extLst>
                </p:cNvPr>
                <p:cNvSpPr>
                  <a:spLocks noChangeArrowheads="1"/>
                </p:cNvSpPr>
                <p:nvPr/>
              </p:nvSpPr>
              <p:spPr bwMode="auto">
                <a:xfrm>
                  <a:off x="1738" y="3547"/>
                  <a:ext cx="46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6O</a:t>
                  </a:r>
                  <a:r>
                    <a:rPr lang="en-US" altLang="en-US" sz="2600" b="1" baseline="-25000">
                      <a:solidFill>
                        <a:srgbClr val="CC0000"/>
                      </a:solidFill>
                    </a:rPr>
                    <a:t>2</a:t>
                  </a:r>
                  <a:endParaRPr lang="en-US" altLang="en-US" sz="2600" b="1" baseline="-25000">
                    <a:solidFill>
                      <a:schemeClr val="tx2"/>
                    </a:solidFill>
                  </a:endParaRPr>
                </a:p>
              </p:txBody>
            </p:sp>
            <p:sp>
              <p:nvSpPr>
                <p:cNvPr id="21542" name="Rectangle 14">
                  <a:extLst>
                    <a:ext uri="{FF2B5EF4-FFF2-40B4-BE49-F238E27FC236}">
                      <a16:creationId xmlns:a16="http://schemas.microsoft.com/office/drawing/2014/main" id="{33ADE48C-40ED-EA4D-9DAE-60D5F350A412}"/>
                    </a:ext>
                  </a:extLst>
                </p:cNvPr>
                <p:cNvSpPr>
                  <a:spLocks noChangeArrowheads="1"/>
                </p:cNvSpPr>
                <p:nvPr/>
              </p:nvSpPr>
              <p:spPr bwMode="auto">
                <a:xfrm>
                  <a:off x="2750" y="3547"/>
                  <a:ext cx="61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6CO</a:t>
                  </a:r>
                  <a:r>
                    <a:rPr lang="en-US" altLang="en-US" sz="2600" b="1" baseline="-25000">
                      <a:solidFill>
                        <a:srgbClr val="CC0000"/>
                      </a:solidFill>
                    </a:rPr>
                    <a:t>2</a:t>
                  </a:r>
                  <a:endParaRPr lang="en-US" altLang="en-US" sz="2600" b="1" baseline="-25000">
                    <a:solidFill>
                      <a:schemeClr val="tx2"/>
                    </a:solidFill>
                  </a:endParaRPr>
                </a:p>
              </p:txBody>
            </p:sp>
            <p:sp>
              <p:nvSpPr>
                <p:cNvPr id="21543" name="Rectangle 15">
                  <a:extLst>
                    <a:ext uri="{FF2B5EF4-FFF2-40B4-BE49-F238E27FC236}">
                      <a16:creationId xmlns:a16="http://schemas.microsoft.com/office/drawing/2014/main" id="{79C10862-A14D-CE4E-AEAC-2F4049BB12EE}"/>
                    </a:ext>
                  </a:extLst>
                </p:cNvPr>
                <p:cNvSpPr>
                  <a:spLocks noChangeArrowheads="1"/>
                </p:cNvSpPr>
                <p:nvPr/>
              </p:nvSpPr>
              <p:spPr bwMode="auto">
                <a:xfrm>
                  <a:off x="3590" y="3547"/>
                  <a:ext cx="61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6H</a:t>
                  </a:r>
                  <a:r>
                    <a:rPr lang="en-US" altLang="en-US" sz="2600" b="1" baseline="-25000">
                      <a:solidFill>
                        <a:srgbClr val="CC0000"/>
                      </a:solidFill>
                    </a:rPr>
                    <a:t>2</a:t>
                  </a:r>
                  <a:r>
                    <a:rPr lang="en-US" altLang="en-US" sz="2600" b="1">
                      <a:solidFill>
                        <a:srgbClr val="CC0000"/>
                      </a:solidFill>
                    </a:rPr>
                    <a:t>O</a:t>
                  </a:r>
                </a:p>
              </p:txBody>
            </p:sp>
            <p:sp>
              <p:nvSpPr>
                <p:cNvPr id="21544" name="Rectangle 16">
                  <a:extLst>
                    <a:ext uri="{FF2B5EF4-FFF2-40B4-BE49-F238E27FC236}">
                      <a16:creationId xmlns:a16="http://schemas.microsoft.com/office/drawing/2014/main" id="{22E3D540-DB1E-B349-8BF9-7E2958DD60E2}"/>
                    </a:ext>
                  </a:extLst>
                </p:cNvPr>
                <p:cNvSpPr>
                  <a:spLocks noChangeArrowheads="1"/>
                </p:cNvSpPr>
                <p:nvPr/>
              </p:nvSpPr>
              <p:spPr bwMode="auto">
                <a:xfrm>
                  <a:off x="4464" y="3547"/>
                  <a:ext cx="5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dirty="0">
                      <a:solidFill>
                        <a:srgbClr val="CC0000"/>
                      </a:solidFill>
                    </a:rPr>
                    <a:t>ATP</a:t>
                  </a:r>
                </a:p>
              </p:txBody>
            </p:sp>
            <p:sp>
              <p:nvSpPr>
                <p:cNvPr id="21545" name="Rectangle 17">
                  <a:extLst>
                    <a:ext uri="{FF2B5EF4-FFF2-40B4-BE49-F238E27FC236}">
                      <a16:creationId xmlns:a16="http://schemas.microsoft.com/office/drawing/2014/main" id="{6C114EC3-9466-244E-85A2-DC449E9D416D}"/>
                    </a:ext>
                  </a:extLst>
                </p:cNvPr>
                <p:cNvSpPr>
                  <a:spLocks noChangeArrowheads="1"/>
                </p:cNvSpPr>
                <p:nvPr/>
              </p:nvSpPr>
              <p:spPr bwMode="auto">
                <a:xfrm>
                  <a:off x="2335" y="3528"/>
                  <a:ext cx="35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F116A"/>
                      </a:solidFill>
                      <a:sym typeface="Symbol" pitchFamily="2" charset="2"/>
                    </a:rPr>
                    <a:t></a:t>
                  </a:r>
                </a:p>
              </p:txBody>
            </p:sp>
            <p:sp>
              <p:nvSpPr>
                <p:cNvPr id="21546" name="Rectangle 18">
                  <a:extLst>
                    <a:ext uri="{FF2B5EF4-FFF2-40B4-BE49-F238E27FC236}">
                      <a16:creationId xmlns:a16="http://schemas.microsoft.com/office/drawing/2014/main" id="{C150CFD2-B386-F641-8C7D-7D164C9E21FF}"/>
                    </a:ext>
                  </a:extLst>
                </p:cNvPr>
                <p:cNvSpPr>
                  <a:spLocks noChangeArrowheads="1"/>
                </p:cNvSpPr>
                <p:nvPr/>
              </p:nvSpPr>
              <p:spPr bwMode="auto">
                <a:xfrm>
                  <a:off x="1395" y="3547"/>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21547" name="Rectangle 19">
                  <a:extLst>
                    <a:ext uri="{FF2B5EF4-FFF2-40B4-BE49-F238E27FC236}">
                      <a16:creationId xmlns:a16="http://schemas.microsoft.com/office/drawing/2014/main" id="{99E58B00-6821-974F-8D79-BC2E05DCAD44}"/>
                    </a:ext>
                  </a:extLst>
                </p:cNvPr>
                <p:cNvSpPr>
                  <a:spLocks noChangeArrowheads="1"/>
                </p:cNvSpPr>
                <p:nvPr/>
              </p:nvSpPr>
              <p:spPr bwMode="auto">
                <a:xfrm>
                  <a:off x="3360" y="3547"/>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21548" name="Rectangle 20">
                  <a:extLst>
                    <a:ext uri="{FF2B5EF4-FFF2-40B4-BE49-F238E27FC236}">
                      <a16:creationId xmlns:a16="http://schemas.microsoft.com/office/drawing/2014/main" id="{FC411C3E-D772-BE45-ABCD-140F7D9C1C4D}"/>
                    </a:ext>
                  </a:extLst>
                </p:cNvPr>
                <p:cNvSpPr>
                  <a:spLocks noChangeArrowheads="1"/>
                </p:cNvSpPr>
                <p:nvPr/>
              </p:nvSpPr>
              <p:spPr bwMode="auto">
                <a:xfrm>
                  <a:off x="4163" y="3547"/>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grpSp>
        </p:grpSp>
      </p:grpSp>
      <p:sp>
        <p:nvSpPr>
          <p:cNvPr id="21508" name="Rectangle 21">
            <a:extLst>
              <a:ext uri="{FF2B5EF4-FFF2-40B4-BE49-F238E27FC236}">
                <a16:creationId xmlns:a16="http://schemas.microsoft.com/office/drawing/2014/main" id="{8A25B5F1-E9B3-BA4A-B58E-399CBF9B8963}"/>
              </a:ext>
            </a:extLst>
          </p:cNvPr>
          <p:cNvSpPr>
            <a:spLocks noChangeArrowheads="1"/>
          </p:cNvSpPr>
          <p:nvPr/>
        </p:nvSpPr>
        <p:spPr bwMode="auto">
          <a:xfrm>
            <a:off x="715963" y="1220788"/>
            <a:ext cx="2576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00000"/>
                </a:solidFill>
              </a:rPr>
              <a:t>Heterotrophs</a:t>
            </a:r>
          </a:p>
        </p:txBody>
      </p:sp>
      <p:grpSp>
        <p:nvGrpSpPr>
          <p:cNvPr id="7" name="Group 70">
            <a:extLst>
              <a:ext uri="{FF2B5EF4-FFF2-40B4-BE49-F238E27FC236}">
                <a16:creationId xmlns:a16="http://schemas.microsoft.com/office/drawing/2014/main" id="{B95CEA5E-AD25-F145-8BF8-C82CF31D7591}"/>
              </a:ext>
            </a:extLst>
          </p:cNvPr>
          <p:cNvGrpSpPr>
            <a:grpSpLocks/>
          </p:cNvGrpSpPr>
          <p:nvPr/>
        </p:nvGrpSpPr>
        <p:grpSpPr bwMode="auto">
          <a:xfrm>
            <a:off x="715963" y="4719638"/>
            <a:ext cx="7772400" cy="1676400"/>
            <a:chOff x="451" y="2973"/>
            <a:chExt cx="4896" cy="1056"/>
          </a:xfrm>
        </p:grpSpPr>
        <p:grpSp>
          <p:nvGrpSpPr>
            <p:cNvPr id="21519" name="Group 23">
              <a:extLst>
                <a:ext uri="{FF2B5EF4-FFF2-40B4-BE49-F238E27FC236}">
                  <a16:creationId xmlns:a16="http://schemas.microsoft.com/office/drawing/2014/main" id="{F434E000-0849-3A40-BFB1-CA7D486F9DCC}"/>
                </a:ext>
              </a:extLst>
            </p:cNvPr>
            <p:cNvGrpSpPr>
              <a:grpSpLocks/>
            </p:cNvGrpSpPr>
            <p:nvPr/>
          </p:nvGrpSpPr>
          <p:grpSpPr bwMode="auto">
            <a:xfrm>
              <a:off x="451" y="2973"/>
              <a:ext cx="4896" cy="503"/>
              <a:chOff x="432" y="2976"/>
              <a:chExt cx="4896" cy="503"/>
            </a:xfrm>
          </p:grpSpPr>
          <p:sp>
            <p:nvSpPr>
              <p:cNvPr id="21532" name="Rectangle 24">
                <a:extLst>
                  <a:ext uri="{FF2B5EF4-FFF2-40B4-BE49-F238E27FC236}">
                    <a16:creationId xmlns:a16="http://schemas.microsoft.com/office/drawing/2014/main" id="{BAA85AF0-C282-4B4E-A33B-7759981DAEAF}"/>
                  </a:ext>
                </a:extLst>
              </p:cNvPr>
              <p:cNvSpPr>
                <a:spLocks noChangeArrowheads="1"/>
              </p:cNvSpPr>
              <p:nvPr/>
            </p:nvSpPr>
            <p:spPr bwMode="auto">
              <a:xfrm>
                <a:off x="432" y="2976"/>
                <a:ext cx="4896" cy="480"/>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1533" name="Group 25">
                <a:extLst>
                  <a:ext uri="{FF2B5EF4-FFF2-40B4-BE49-F238E27FC236}">
                    <a16:creationId xmlns:a16="http://schemas.microsoft.com/office/drawing/2014/main" id="{FCE3C576-EE87-7445-89FD-25269BF57812}"/>
                  </a:ext>
                </a:extLst>
              </p:cNvPr>
              <p:cNvGrpSpPr>
                <a:grpSpLocks/>
              </p:cNvGrpSpPr>
              <p:nvPr/>
            </p:nvGrpSpPr>
            <p:grpSpPr bwMode="auto">
              <a:xfrm>
                <a:off x="480" y="2976"/>
                <a:ext cx="4654" cy="503"/>
                <a:chOff x="480" y="2832"/>
                <a:chExt cx="4654" cy="503"/>
              </a:xfrm>
            </p:grpSpPr>
            <p:sp>
              <p:nvSpPr>
                <p:cNvPr id="21534" name="Rectangle 26">
                  <a:extLst>
                    <a:ext uri="{FF2B5EF4-FFF2-40B4-BE49-F238E27FC236}">
                      <a16:creationId xmlns:a16="http://schemas.microsoft.com/office/drawing/2014/main" id="{3CACBE10-7BED-F84F-9E0D-63AACA7CC9DE}"/>
                    </a:ext>
                  </a:extLst>
                </p:cNvPr>
                <p:cNvSpPr>
                  <a:spLocks noChangeArrowheads="1"/>
                </p:cNvSpPr>
                <p:nvPr/>
              </p:nvSpPr>
              <p:spPr bwMode="auto">
                <a:xfrm>
                  <a:off x="1273" y="2832"/>
                  <a:ext cx="3861" cy="346"/>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r>
                    <a:rPr lang="en-US" altLang="en-US" sz="2600" b="1">
                      <a:solidFill>
                        <a:schemeClr val="tx2"/>
                      </a:solidFill>
                    </a:rPr>
                    <a:t> water </a:t>
                  </a:r>
                  <a:r>
                    <a:rPr lang="en-US" altLang="en-US" sz="2600" b="1">
                      <a:solidFill>
                        <a:srgbClr val="0F116A"/>
                      </a:solidFill>
                    </a:rPr>
                    <a:t>+</a:t>
                  </a:r>
                  <a:r>
                    <a:rPr lang="en-US" altLang="en-US" sz="2600" b="1">
                      <a:solidFill>
                        <a:schemeClr val="tx2"/>
                      </a:solidFill>
                    </a:rPr>
                    <a:t> energy </a:t>
                  </a:r>
                  <a:r>
                    <a:rPr lang="en-US" altLang="en-US" sz="3000" b="1">
                      <a:solidFill>
                        <a:srgbClr val="0F116A"/>
                      </a:solidFill>
                      <a:sym typeface="Symbol" pitchFamily="2" charset="2"/>
                    </a:rPr>
                    <a:t></a:t>
                  </a:r>
                  <a:r>
                    <a:rPr lang="en-US" altLang="en-US" sz="2600" b="1">
                      <a:solidFill>
                        <a:schemeClr val="tx2"/>
                      </a:solidFill>
                    </a:rPr>
                    <a:t> glucose </a:t>
                  </a:r>
                  <a:r>
                    <a:rPr lang="en-US" altLang="en-US" sz="2600" b="1">
                      <a:solidFill>
                        <a:srgbClr val="0F116A"/>
                      </a:solidFill>
                    </a:rPr>
                    <a:t>+</a:t>
                  </a:r>
                  <a:r>
                    <a:rPr lang="en-US" altLang="en-US" sz="2600" b="1">
                      <a:solidFill>
                        <a:schemeClr val="tx2"/>
                      </a:solidFill>
                    </a:rPr>
                    <a:t> oxygen</a:t>
                  </a:r>
                </a:p>
              </p:txBody>
            </p:sp>
            <p:sp>
              <p:nvSpPr>
                <p:cNvPr id="21535" name="Rectangle 27">
                  <a:extLst>
                    <a:ext uri="{FF2B5EF4-FFF2-40B4-BE49-F238E27FC236}">
                      <a16:creationId xmlns:a16="http://schemas.microsoft.com/office/drawing/2014/main" id="{8CC59106-3544-1046-91A3-9F808EDE1971}"/>
                    </a:ext>
                  </a:extLst>
                </p:cNvPr>
                <p:cNvSpPr>
                  <a:spLocks noChangeArrowheads="1"/>
                </p:cNvSpPr>
                <p:nvPr/>
              </p:nvSpPr>
              <p:spPr bwMode="auto">
                <a:xfrm>
                  <a:off x="480" y="2877"/>
                  <a:ext cx="844" cy="458"/>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600" b="1">
                      <a:solidFill>
                        <a:schemeClr val="tx2"/>
                      </a:solidFill>
                    </a:rPr>
                    <a:t>carbon</a:t>
                  </a:r>
                </a:p>
                <a:p>
                  <a:pPr>
                    <a:lnSpc>
                      <a:spcPct val="80000"/>
                    </a:lnSpc>
                  </a:pPr>
                  <a:r>
                    <a:rPr lang="en-US" altLang="en-US" sz="2600" b="1">
                      <a:solidFill>
                        <a:schemeClr val="tx2"/>
                      </a:solidFill>
                    </a:rPr>
                    <a:t>dioxide</a:t>
                  </a:r>
                </a:p>
              </p:txBody>
            </p:sp>
          </p:grpSp>
        </p:grpSp>
        <p:grpSp>
          <p:nvGrpSpPr>
            <p:cNvPr id="21520" name="Group 28">
              <a:extLst>
                <a:ext uri="{FF2B5EF4-FFF2-40B4-BE49-F238E27FC236}">
                  <a16:creationId xmlns:a16="http://schemas.microsoft.com/office/drawing/2014/main" id="{BF431CE8-4FD9-634F-8651-8126800983E1}"/>
                </a:ext>
              </a:extLst>
            </p:cNvPr>
            <p:cNvGrpSpPr>
              <a:grpSpLocks/>
            </p:cNvGrpSpPr>
            <p:nvPr/>
          </p:nvGrpSpPr>
          <p:grpSpPr bwMode="auto">
            <a:xfrm>
              <a:off x="451" y="3453"/>
              <a:ext cx="4896" cy="576"/>
              <a:chOff x="432" y="3456"/>
              <a:chExt cx="4896" cy="576"/>
            </a:xfrm>
          </p:grpSpPr>
          <p:sp>
            <p:nvSpPr>
              <p:cNvPr id="21521" name="Rectangle 29">
                <a:extLst>
                  <a:ext uri="{FF2B5EF4-FFF2-40B4-BE49-F238E27FC236}">
                    <a16:creationId xmlns:a16="http://schemas.microsoft.com/office/drawing/2014/main" id="{1972AD93-A956-7A48-8383-92CB96E4FB59}"/>
                  </a:ext>
                </a:extLst>
              </p:cNvPr>
              <p:cNvSpPr>
                <a:spLocks noChangeArrowheads="1"/>
              </p:cNvSpPr>
              <p:nvPr/>
            </p:nvSpPr>
            <p:spPr bwMode="auto">
              <a:xfrm>
                <a:off x="432" y="3456"/>
                <a:ext cx="4896" cy="57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1522" name="Group 30">
                <a:extLst>
                  <a:ext uri="{FF2B5EF4-FFF2-40B4-BE49-F238E27FC236}">
                    <a16:creationId xmlns:a16="http://schemas.microsoft.com/office/drawing/2014/main" id="{6D7172CE-805B-0747-928C-3D9DBFADF913}"/>
                  </a:ext>
                </a:extLst>
              </p:cNvPr>
              <p:cNvGrpSpPr>
                <a:grpSpLocks/>
              </p:cNvGrpSpPr>
              <p:nvPr/>
            </p:nvGrpSpPr>
            <p:grpSpPr bwMode="auto">
              <a:xfrm>
                <a:off x="628" y="3572"/>
                <a:ext cx="4257" cy="458"/>
                <a:chOff x="628" y="3572"/>
                <a:chExt cx="4257" cy="458"/>
              </a:xfrm>
            </p:grpSpPr>
            <p:sp>
              <p:nvSpPr>
                <p:cNvPr id="21523" name="Rectangle 31">
                  <a:extLst>
                    <a:ext uri="{FF2B5EF4-FFF2-40B4-BE49-F238E27FC236}">
                      <a16:creationId xmlns:a16="http://schemas.microsoft.com/office/drawing/2014/main" id="{EA82D047-0BB0-E54F-9CBB-8297AE3800EA}"/>
                    </a:ext>
                  </a:extLst>
                </p:cNvPr>
                <p:cNvSpPr>
                  <a:spLocks noChangeArrowheads="1"/>
                </p:cNvSpPr>
                <p:nvPr/>
              </p:nvSpPr>
              <p:spPr bwMode="auto">
                <a:xfrm>
                  <a:off x="628" y="3595"/>
                  <a:ext cx="61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6CO</a:t>
                  </a:r>
                  <a:r>
                    <a:rPr lang="en-US" altLang="en-US" sz="2600" b="1" baseline="-25000">
                      <a:solidFill>
                        <a:srgbClr val="CC0000"/>
                      </a:solidFill>
                    </a:rPr>
                    <a:t>2</a:t>
                  </a:r>
                </a:p>
              </p:txBody>
            </p:sp>
            <p:sp>
              <p:nvSpPr>
                <p:cNvPr id="21524" name="Rectangle 32">
                  <a:extLst>
                    <a:ext uri="{FF2B5EF4-FFF2-40B4-BE49-F238E27FC236}">
                      <a16:creationId xmlns:a16="http://schemas.microsoft.com/office/drawing/2014/main" id="{270FAF1F-0824-4C44-881A-F4BD378F9E1A}"/>
                    </a:ext>
                  </a:extLst>
                </p:cNvPr>
                <p:cNvSpPr>
                  <a:spLocks noChangeArrowheads="1"/>
                </p:cNvSpPr>
                <p:nvPr/>
              </p:nvSpPr>
              <p:spPr bwMode="auto">
                <a:xfrm>
                  <a:off x="1505" y="3595"/>
                  <a:ext cx="61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6H</a:t>
                  </a:r>
                  <a:r>
                    <a:rPr lang="en-US" altLang="en-US" sz="2600" b="1" baseline="-25000">
                      <a:solidFill>
                        <a:srgbClr val="CC0000"/>
                      </a:solidFill>
                    </a:rPr>
                    <a:t>2</a:t>
                  </a:r>
                  <a:r>
                    <a:rPr lang="en-US" altLang="en-US" sz="2600" b="1">
                      <a:solidFill>
                        <a:srgbClr val="CC0000"/>
                      </a:solidFill>
                    </a:rPr>
                    <a:t>O</a:t>
                  </a:r>
                  <a:endParaRPr lang="en-US" altLang="en-US" sz="2600" b="1" baseline="-25000">
                    <a:solidFill>
                      <a:srgbClr val="CC0000"/>
                    </a:solidFill>
                  </a:endParaRPr>
                </a:p>
              </p:txBody>
            </p:sp>
            <p:sp>
              <p:nvSpPr>
                <p:cNvPr id="21525" name="Rectangle 33">
                  <a:extLst>
                    <a:ext uri="{FF2B5EF4-FFF2-40B4-BE49-F238E27FC236}">
                      <a16:creationId xmlns:a16="http://schemas.microsoft.com/office/drawing/2014/main" id="{395445F8-F0A7-B143-B2B8-3C3C1B5B2B03}"/>
                    </a:ext>
                  </a:extLst>
                </p:cNvPr>
                <p:cNvSpPr>
                  <a:spLocks noChangeArrowheads="1"/>
                </p:cNvSpPr>
                <p:nvPr/>
              </p:nvSpPr>
              <p:spPr bwMode="auto">
                <a:xfrm>
                  <a:off x="3312" y="3605"/>
                  <a:ext cx="8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CC0000"/>
                      </a:solidFill>
                    </a:rPr>
                    <a:t>C</a:t>
                  </a:r>
                  <a:r>
                    <a:rPr lang="en-US" altLang="en-US" b="1" baseline="-25000">
                      <a:solidFill>
                        <a:srgbClr val="CC0000"/>
                      </a:solidFill>
                    </a:rPr>
                    <a:t>6</a:t>
                  </a:r>
                  <a:r>
                    <a:rPr lang="en-US" altLang="en-US" b="1">
                      <a:solidFill>
                        <a:srgbClr val="CC0000"/>
                      </a:solidFill>
                    </a:rPr>
                    <a:t>H</a:t>
                  </a:r>
                  <a:r>
                    <a:rPr lang="en-US" altLang="en-US" b="1" baseline="-25000">
                      <a:solidFill>
                        <a:srgbClr val="CC0000"/>
                      </a:solidFill>
                    </a:rPr>
                    <a:t>12</a:t>
                  </a:r>
                  <a:r>
                    <a:rPr lang="en-US" altLang="en-US" b="1">
                      <a:solidFill>
                        <a:srgbClr val="CC0000"/>
                      </a:solidFill>
                    </a:rPr>
                    <a:t>O</a:t>
                  </a:r>
                  <a:r>
                    <a:rPr lang="en-US" altLang="en-US" b="1" baseline="-25000">
                      <a:solidFill>
                        <a:srgbClr val="CC0000"/>
                      </a:solidFill>
                    </a:rPr>
                    <a:t>6</a:t>
                  </a:r>
                </a:p>
              </p:txBody>
            </p:sp>
            <p:sp>
              <p:nvSpPr>
                <p:cNvPr id="21526" name="Rectangle 34">
                  <a:extLst>
                    <a:ext uri="{FF2B5EF4-FFF2-40B4-BE49-F238E27FC236}">
                      <a16:creationId xmlns:a16="http://schemas.microsoft.com/office/drawing/2014/main" id="{B571C04F-C851-3441-9B06-F4F9AC4B0A1A}"/>
                    </a:ext>
                  </a:extLst>
                </p:cNvPr>
                <p:cNvSpPr>
                  <a:spLocks noChangeArrowheads="1"/>
                </p:cNvSpPr>
                <p:nvPr/>
              </p:nvSpPr>
              <p:spPr bwMode="auto">
                <a:xfrm>
                  <a:off x="4416" y="3595"/>
                  <a:ext cx="46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6O</a:t>
                  </a:r>
                  <a:r>
                    <a:rPr lang="en-US" altLang="en-US" sz="2600" b="1" baseline="-25000">
                      <a:solidFill>
                        <a:srgbClr val="CC0000"/>
                      </a:solidFill>
                    </a:rPr>
                    <a:t>2</a:t>
                  </a:r>
                </a:p>
              </p:txBody>
            </p:sp>
            <p:sp>
              <p:nvSpPr>
                <p:cNvPr id="21527" name="Rectangle 35">
                  <a:extLst>
                    <a:ext uri="{FF2B5EF4-FFF2-40B4-BE49-F238E27FC236}">
                      <a16:creationId xmlns:a16="http://schemas.microsoft.com/office/drawing/2014/main" id="{8748D74F-E2FB-1F46-9914-3D62068B9945}"/>
                    </a:ext>
                  </a:extLst>
                </p:cNvPr>
                <p:cNvSpPr>
                  <a:spLocks noChangeArrowheads="1"/>
                </p:cNvSpPr>
                <p:nvPr/>
              </p:nvSpPr>
              <p:spPr bwMode="auto">
                <a:xfrm>
                  <a:off x="2208" y="3572"/>
                  <a:ext cx="798"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600" b="1">
                      <a:solidFill>
                        <a:srgbClr val="CC0000"/>
                      </a:solidFill>
                    </a:rPr>
                    <a:t>light</a:t>
                  </a:r>
                </a:p>
                <a:p>
                  <a:pPr>
                    <a:lnSpc>
                      <a:spcPct val="80000"/>
                    </a:lnSpc>
                  </a:pPr>
                  <a:r>
                    <a:rPr lang="en-US" altLang="en-US" sz="2600" b="1">
                      <a:solidFill>
                        <a:srgbClr val="CC0000"/>
                      </a:solidFill>
                    </a:rPr>
                    <a:t>energy</a:t>
                  </a:r>
                </a:p>
              </p:txBody>
            </p:sp>
            <p:sp>
              <p:nvSpPr>
                <p:cNvPr id="21528" name="Rectangle 36">
                  <a:extLst>
                    <a:ext uri="{FF2B5EF4-FFF2-40B4-BE49-F238E27FC236}">
                      <a16:creationId xmlns:a16="http://schemas.microsoft.com/office/drawing/2014/main" id="{D3F18A8B-3AA0-6746-898A-548E353093D5}"/>
                    </a:ext>
                  </a:extLst>
                </p:cNvPr>
                <p:cNvSpPr>
                  <a:spLocks noChangeArrowheads="1"/>
                </p:cNvSpPr>
                <p:nvPr/>
              </p:nvSpPr>
              <p:spPr bwMode="auto">
                <a:xfrm>
                  <a:off x="2976" y="3576"/>
                  <a:ext cx="35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F116A"/>
                      </a:solidFill>
                      <a:sym typeface="Symbol" pitchFamily="2" charset="2"/>
                    </a:rPr>
                    <a:t></a:t>
                  </a:r>
                </a:p>
              </p:txBody>
            </p:sp>
            <p:sp>
              <p:nvSpPr>
                <p:cNvPr id="21529" name="Rectangle 37">
                  <a:extLst>
                    <a:ext uri="{FF2B5EF4-FFF2-40B4-BE49-F238E27FC236}">
                      <a16:creationId xmlns:a16="http://schemas.microsoft.com/office/drawing/2014/main" id="{A9EE030B-289C-F147-832D-3354C0FF154F}"/>
                    </a:ext>
                  </a:extLst>
                </p:cNvPr>
                <p:cNvSpPr>
                  <a:spLocks noChangeArrowheads="1"/>
                </p:cNvSpPr>
                <p:nvPr/>
              </p:nvSpPr>
              <p:spPr bwMode="auto">
                <a:xfrm>
                  <a:off x="1265" y="359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21530" name="Rectangle 38">
                  <a:extLst>
                    <a:ext uri="{FF2B5EF4-FFF2-40B4-BE49-F238E27FC236}">
                      <a16:creationId xmlns:a16="http://schemas.microsoft.com/office/drawing/2014/main" id="{2B68FD90-DE1C-4749-B3EE-9F72983555BD}"/>
                    </a:ext>
                  </a:extLst>
                </p:cNvPr>
                <p:cNvSpPr>
                  <a:spLocks noChangeArrowheads="1"/>
                </p:cNvSpPr>
                <p:nvPr/>
              </p:nvSpPr>
              <p:spPr bwMode="auto">
                <a:xfrm>
                  <a:off x="4128" y="359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21531" name="Rectangle 39">
                  <a:extLst>
                    <a:ext uri="{FF2B5EF4-FFF2-40B4-BE49-F238E27FC236}">
                      <a16:creationId xmlns:a16="http://schemas.microsoft.com/office/drawing/2014/main" id="{5FE3A8D4-73B2-2E4E-90A5-7960475B172C}"/>
                    </a:ext>
                  </a:extLst>
                </p:cNvPr>
                <p:cNvSpPr>
                  <a:spLocks noChangeArrowheads="1"/>
                </p:cNvSpPr>
                <p:nvPr/>
              </p:nvSpPr>
              <p:spPr bwMode="auto">
                <a:xfrm>
                  <a:off x="2081" y="359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grpSp>
        </p:grpSp>
      </p:grpSp>
      <p:sp>
        <p:nvSpPr>
          <p:cNvPr id="21510" name="Rectangle 40">
            <a:extLst>
              <a:ext uri="{FF2B5EF4-FFF2-40B4-BE49-F238E27FC236}">
                <a16:creationId xmlns:a16="http://schemas.microsoft.com/office/drawing/2014/main" id="{111F15E2-620D-AE48-ADBD-0BFA9CD90F58}"/>
              </a:ext>
            </a:extLst>
          </p:cNvPr>
          <p:cNvSpPr>
            <a:spLocks noChangeArrowheads="1"/>
          </p:cNvSpPr>
          <p:nvPr/>
        </p:nvSpPr>
        <p:spPr bwMode="auto">
          <a:xfrm>
            <a:off x="715963" y="3881438"/>
            <a:ext cx="22367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C8F0F"/>
                </a:solidFill>
              </a:rPr>
              <a:t>Autotrophs</a:t>
            </a:r>
            <a:endParaRPr lang="en-US" altLang="en-US" sz="3000" b="1">
              <a:solidFill>
                <a:srgbClr val="000000"/>
              </a:solidFill>
            </a:endParaRPr>
          </a:p>
        </p:txBody>
      </p:sp>
      <p:sp>
        <p:nvSpPr>
          <p:cNvPr id="377897" name="Rectangle 41">
            <a:extLst>
              <a:ext uri="{FF2B5EF4-FFF2-40B4-BE49-F238E27FC236}">
                <a16:creationId xmlns:a16="http://schemas.microsoft.com/office/drawing/2014/main" id="{74223AFA-E0C0-2D48-A94C-F40CC443119F}"/>
              </a:ext>
            </a:extLst>
          </p:cNvPr>
          <p:cNvSpPr>
            <a:spLocks noChangeArrowheads="1"/>
          </p:cNvSpPr>
          <p:nvPr/>
        </p:nvSpPr>
        <p:spPr bwMode="auto">
          <a:xfrm>
            <a:off x="715963" y="4262438"/>
            <a:ext cx="6677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C8F0F"/>
                </a:solidFill>
              </a:rPr>
              <a:t>making energy &amp; organic molecules from light energy</a:t>
            </a:r>
            <a:endParaRPr lang="en-US" altLang="en-US" sz="2200" b="1">
              <a:solidFill>
                <a:srgbClr val="0F116A"/>
              </a:solidFill>
            </a:endParaRPr>
          </a:p>
        </p:txBody>
      </p:sp>
      <p:sp>
        <p:nvSpPr>
          <p:cNvPr id="377898" name="Rectangle 42">
            <a:extLst>
              <a:ext uri="{FF2B5EF4-FFF2-40B4-BE49-F238E27FC236}">
                <a16:creationId xmlns:a16="http://schemas.microsoft.com/office/drawing/2014/main" id="{ACF93B16-66A4-AE4B-96FB-D838A8FA2905}"/>
              </a:ext>
            </a:extLst>
          </p:cNvPr>
          <p:cNvSpPr>
            <a:spLocks noChangeArrowheads="1"/>
          </p:cNvSpPr>
          <p:nvPr/>
        </p:nvSpPr>
        <p:spPr bwMode="auto">
          <a:xfrm>
            <a:off x="715963" y="1677988"/>
            <a:ext cx="78184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making energy &amp; organic molecules from ingesting organic molecules</a:t>
            </a:r>
            <a:endParaRPr lang="en-US" altLang="en-US" sz="1800" b="1">
              <a:solidFill>
                <a:srgbClr val="0F116A"/>
              </a:solidFill>
            </a:endParaRPr>
          </a:p>
        </p:txBody>
      </p:sp>
      <p:pic>
        <p:nvPicPr>
          <p:cNvPr id="377899" name="Picture 43" descr="penguinL">
            <a:extLst>
              <a:ext uri="{FF2B5EF4-FFF2-40B4-BE49-F238E27FC236}">
                <a16:creationId xmlns:a16="http://schemas.microsoft.com/office/drawing/2014/main" id="{B8EB3681-6828-0048-A8FF-8CE497354F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9238" y="5562600"/>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900" name="AutoShape 44">
            <a:extLst>
              <a:ext uri="{FF2B5EF4-FFF2-40B4-BE49-F238E27FC236}">
                <a16:creationId xmlns:a16="http://schemas.microsoft.com/office/drawing/2014/main" id="{F92376F4-51D8-8047-B0EC-A3FB801C89C9}"/>
              </a:ext>
            </a:extLst>
          </p:cNvPr>
          <p:cNvSpPr>
            <a:spLocks noChangeArrowheads="1"/>
          </p:cNvSpPr>
          <p:nvPr/>
        </p:nvSpPr>
        <p:spPr bwMode="auto">
          <a:xfrm>
            <a:off x="7702550" y="3933825"/>
            <a:ext cx="1441450" cy="857250"/>
          </a:xfrm>
          <a:prstGeom prst="wedgeEllipseCallout">
            <a:avLst>
              <a:gd name="adj1" fmla="val -17292"/>
              <a:gd name="adj2" fmla="val 155185"/>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Where’s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the ATP?</a:t>
            </a:r>
            <a:endParaRPr lang="en-US" altLang="en-US" sz="1600" b="1">
              <a:solidFill>
                <a:srgbClr val="0F116A"/>
              </a:solidFill>
              <a:latin typeface="Comic Sans MS" panose="030F0902030302020204" pitchFamily="66" charset="0"/>
            </a:endParaRPr>
          </a:p>
        </p:txBody>
      </p:sp>
      <p:sp>
        <p:nvSpPr>
          <p:cNvPr id="377923" name="Freeform 67">
            <a:extLst>
              <a:ext uri="{FF2B5EF4-FFF2-40B4-BE49-F238E27FC236}">
                <a16:creationId xmlns:a16="http://schemas.microsoft.com/office/drawing/2014/main" id="{BC9EF45F-F801-0742-A9FB-B7FD61C2DE92}"/>
              </a:ext>
            </a:extLst>
          </p:cNvPr>
          <p:cNvSpPr>
            <a:spLocks/>
          </p:cNvSpPr>
          <p:nvPr/>
        </p:nvSpPr>
        <p:spPr bwMode="auto">
          <a:xfrm>
            <a:off x="1468438" y="3433763"/>
            <a:ext cx="3505200" cy="457200"/>
          </a:xfrm>
          <a:custGeom>
            <a:avLst/>
            <a:gdLst>
              <a:gd name="T0" fmla="*/ 0 w 2208"/>
              <a:gd name="T1" fmla="*/ 67 h 384"/>
              <a:gd name="T2" fmla="*/ 1087 w 2208"/>
              <a:gd name="T3" fmla="*/ 373 h 384"/>
              <a:gd name="T4" fmla="*/ 2208 w 2208"/>
              <a:gd name="T5" fmla="*/ 0 h 384"/>
              <a:gd name="T6" fmla="*/ 0 60000 65536"/>
              <a:gd name="T7" fmla="*/ 0 60000 65536"/>
              <a:gd name="T8" fmla="*/ 0 60000 65536"/>
              <a:gd name="T9" fmla="*/ 0 w 2208"/>
              <a:gd name="T10" fmla="*/ 0 h 384"/>
              <a:gd name="T11" fmla="*/ 2208 w 2208"/>
              <a:gd name="T12" fmla="*/ 384 h 384"/>
            </a:gdLst>
            <a:ahLst/>
            <a:cxnLst>
              <a:cxn ang="T6">
                <a:pos x="T0" y="T1"/>
              </a:cxn>
              <a:cxn ang="T7">
                <a:pos x="T2" y="T3"/>
              </a:cxn>
              <a:cxn ang="T8">
                <a:pos x="T4" y="T5"/>
              </a:cxn>
            </a:cxnLst>
            <a:rect l="T9" t="T10" r="T11" b="T12"/>
            <a:pathLst>
              <a:path w="2208" h="384">
                <a:moveTo>
                  <a:pt x="0" y="67"/>
                </a:moveTo>
                <a:cubicBezTo>
                  <a:pt x="359" y="225"/>
                  <a:pt x="719" y="384"/>
                  <a:pt x="1087" y="373"/>
                </a:cubicBezTo>
                <a:cubicBezTo>
                  <a:pt x="1455" y="362"/>
                  <a:pt x="1831" y="181"/>
                  <a:pt x="2208" y="0"/>
                </a:cubicBezTo>
              </a:path>
            </a:pathLst>
          </a:custGeom>
          <a:noFill/>
          <a:ln w="76200">
            <a:solidFill>
              <a:srgbClr val="660000"/>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77921" name="AutoShape 65">
            <a:extLst>
              <a:ext uri="{FF2B5EF4-FFF2-40B4-BE49-F238E27FC236}">
                <a16:creationId xmlns:a16="http://schemas.microsoft.com/office/drawing/2014/main" id="{C3E993ED-965C-D14A-828C-949DD332455A}"/>
              </a:ext>
            </a:extLst>
          </p:cNvPr>
          <p:cNvSpPr>
            <a:spLocks noChangeArrowheads="1"/>
          </p:cNvSpPr>
          <p:nvPr/>
        </p:nvSpPr>
        <p:spPr bwMode="auto">
          <a:xfrm>
            <a:off x="1782763" y="3584575"/>
            <a:ext cx="2690812" cy="349250"/>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18288" tIns="0" rIns="18288" bIns="9144"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660000"/>
                </a:solidFill>
              </a:rPr>
              <a:t>oxidation = exergonic</a:t>
            </a:r>
          </a:p>
        </p:txBody>
      </p:sp>
      <p:sp>
        <p:nvSpPr>
          <p:cNvPr id="377925" name="Freeform 69">
            <a:extLst>
              <a:ext uri="{FF2B5EF4-FFF2-40B4-BE49-F238E27FC236}">
                <a16:creationId xmlns:a16="http://schemas.microsoft.com/office/drawing/2014/main" id="{8AC773DA-6D49-214D-A966-66F68FB0B32D}"/>
              </a:ext>
            </a:extLst>
          </p:cNvPr>
          <p:cNvSpPr>
            <a:spLocks/>
          </p:cNvSpPr>
          <p:nvPr/>
        </p:nvSpPr>
        <p:spPr bwMode="auto">
          <a:xfrm>
            <a:off x="1439863" y="6154738"/>
            <a:ext cx="4410075" cy="457200"/>
          </a:xfrm>
          <a:custGeom>
            <a:avLst/>
            <a:gdLst>
              <a:gd name="T0" fmla="*/ 0 w 2208"/>
              <a:gd name="T1" fmla="*/ 67 h 384"/>
              <a:gd name="T2" fmla="*/ 1087 w 2208"/>
              <a:gd name="T3" fmla="*/ 373 h 384"/>
              <a:gd name="T4" fmla="*/ 2208 w 2208"/>
              <a:gd name="T5" fmla="*/ 0 h 384"/>
              <a:gd name="T6" fmla="*/ 0 60000 65536"/>
              <a:gd name="T7" fmla="*/ 0 60000 65536"/>
              <a:gd name="T8" fmla="*/ 0 60000 65536"/>
              <a:gd name="T9" fmla="*/ 0 w 2208"/>
              <a:gd name="T10" fmla="*/ 0 h 384"/>
              <a:gd name="T11" fmla="*/ 2208 w 2208"/>
              <a:gd name="T12" fmla="*/ 384 h 384"/>
            </a:gdLst>
            <a:ahLst/>
            <a:cxnLst>
              <a:cxn ang="T6">
                <a:pos x="T0" y="T1"/>
              </a:cxn>
              <a:cxn ang="T7">
                <a:pos x="T2" y="T3"/>
              </a:cxn>
              <a:cxn ang="T8">
                <a:pos x="T4" y="T5"/>
              </a:cxn>
            </a:cxnLst>
            <a:rect l="T9" t="T10" r="T11" b="T12"/>
            <a:pathLst>
              <a:path w="2208" h="384">
                <a:moveTo>
                  <a:pt x="0" y="67"/>
                </a:moveTo>
                <a:cubicBezTo>
                  <a:pt x="359" y="225"/>
                  <a:pt x="719" y="384"/>
                  <a:pt x="1087" y="373"/>
                </a:cubicBezTo>
                <a:cubicBezTo>
                  <a:pt x="1455" y="362"/>
                  <a:pt x="1831" y="181"/>
                  <a:pt x="2208" y="0"/>
                </a:cubicBezTo>
              </a:path>
            </a:pathLst>
          </a:custGeom>
          <a:noFill/>
          <a:ln w="76200">
            <a:solidFill>
              <a:srgbClr val="008000"/>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77922" name="AutoShape 66">
            <a:extLst>
              <a:ext uri="{FF2B5EF4-FFF2-40B4-BE49-F238E27FC236}">
                <a16:creationId xmlns:a16="http://schemas.microsoft.com/office/drawing/2014/main" id="{6FEA3FDC-DE93-D348-8CFC-E4421B9D71F1}"/>
              </a:ext>
            </a:extLst>
          </p:cNvPr>
          <p:cNvSpPr>
            <a:spLocks noChangeArrowheads="1"/>
          </p:cNvSpPr>
          <p:nvPr/>
        </p:nvSpPr>
        <p:spPr bwMode="auto">
          <a:xfrm>
            <a:off x="2051050" y="6326188"/>
            <a:ext cx="2889250" cy="349250"/>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18288" tIns="0" rIns="18288" bIns="9144"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660000"/>
                </a:solidFill>
              </a:rPr>
              <a:t>reduction = endergonic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7898">
                                            <p:txEl>
                                              <p:pRg st="0" end="0"/>
                                            </p:txEl>
                                          </p:spTgt>
                                        </p:tgtEl>
                                        <p:attrNameLst>
                                          <p:attrName>style.visibility</p:attrName>
                                        </p:attrNameLst>
                                      </p:cBhvr>
                                      <p:to>
                                        <p:strVal val="visible"/>
                                      </p:to>
                                    </p:set>
                                    <p:anim calcmode="lin" valueType="num">
                                      <p:cBhvr additive="base">
                                        <p:cTn id="7" dur="500" fill="hold"/>
                                        <p:tgtEl>
                                          <p:spTgt spid="37789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789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77923"/>
                                        </p:tgtEl>
                                        <p:attrNameLst>
                                          <p:attrName>style.visibility</p:attrName>
                                        </p:attrNameLst>
                                      </p:cBhvr>
                                      <p:to>
                                        <p:strVal val="visible"/>
                                      </p:to>
                                    </p:set>
                                    <p:animEffect transition="in" filter="wipe(left)">
                                      <p:cBhvr>
                                        <p:cTn id="18" dur="500"/>
                                        <p:tgtEl>
                                          <p:spTgt spid="377923"/>
                                        </p:tgtEl>
                                      </p:cBhvr>
                                    </p:animEffect>
                                  </p:childTnLst>
                                  <p:subTnLst>
                                    <p:audio>
                                      <p:cMediaNode>
                                        <p:cTn display="0" masterRel="sameClick">
                                          <p:stCondLst>
                                            <p:cond evt="begin" delay="0">
                                              <p:tn val="16"/>
                                            </p:cond>
                                          </p:stCondLst>
                                          <p:endCondLst>
                                            <p:cond evt="onStopAudio" delay="0">
                                              <p:tgtEl>
                                                <p:sldTgt/>
                                              </p:tgtEl>
                                            </p:cond>
                                          </p:endCondLst>
                                        </p:cTn>
                                        <p:tgtEl>
                                          <p:sndTgt r:embed="rId4" name="Arrow"/>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77921"/>
                                        </p:tgtEl>
                                        <p:attrNameLst>
                                          <p:attrName>style.visibility</p:attrName>
                                        </p:attrNameLst>
                                      </p:cBhvr>
                                      <p:to>
                                        <p:strVal val="visible"/>
                                      </p:to>
                                    </p:set>
                                    <p:animEffect transition="in" filter="wipe(left)">
                                      <p:cBhvr>
                                        <p:cTn id="23" dur="500"/>
                                        <p:tgtEl>
                                          <p:spTgt spid="377921"/>
                                        </p:tgtEl>
                                      </p:cBhvr>
                                    </p:animEffect>
                                  </p:childTnLst>
                                  <p:subTnLst>
                                    <p:audio>
                                      <p:cMediaNode>
                                        <p:cTn display="0" masterRel="sameClick">
                                          <p:stCondLst>
                                            <p:cond evt="begin" delay="0">
                                              <p:tn val="21"/>
                                            </p:cond>
                                          </p:stCondLst>
                                          <p:endCondLst>
                                            <p:cond evt="onStopAudio" delay="0">
                                              <p:tgtEl>
                                                <p:sldTgt/>
                                              </p:tgtEl>
                                            </p:cond>
                                          </p:endCondLst>
                                        </p:cTn>
                                        <p:tgtEl>
                                          <p:sndTgt r:embed="rId5" name="Pencil Check"/>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77897">
                                            <p:txEl>
                                              <p:pRg st="0" end="0"/>
                                            </p:txEl>
                                          </p:spTgt>
                                        </p:tgtEl>
                                        <p:attrNameLst>
                                          <p:attrName>style.visibility</p:attrName>
                                        </p:attrNameLst>
                                      </p:cBhvr>
                                      <p:to>
                                        <p:strVal val="visible"/>
                                      </p:to>
                                    </p:set>
                                    <p:anim calcmode="lin" valueType="num">
                                      <p:cBhvr additive="base">
                                        <p:cTn id="28" dur="500" fill="hold"/>
                                        <p:tgtEl>
                                          <p:spTgt spid="377897">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7789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Whoosh"/>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3" name="Whoosh"/>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77925"/>
                                        </p:tgtEl>
                                        <p:attrNameLst>
                                          <p:attrName>style.visibility</p:attrName>
                                        </p:attrNameLst>
                                      </p:cBhvr>
                                      <p:to>
                                        <p:strVal val="visible"/>
                                      </p:to>
                                    </p:set>
                                    <p:animEffect transition="in" filter="wipe(left)">
                                      <p:cBhvr>
                                        <p:cTn id="39" dur="500"/>
                                        <p:tgtEl>
                                          <p:spTgt spid="377925"/>
                                        </p:tgtEl>
                                      </p:cBhvr>
                                    </p:animEffect>
                                  </p:childTnLst>
                                  <p:subTnLst>
                                    <p:audio>
                                      <p:cMediaNode>
                                        <p:cTn display="0" masterRel="sameClick">
                                          <p:stCondLst>
                                            <p:cond evt="begin" delay="0">
                                              <p:tn val="37"/>
                                            </p:cond>
                                          </p:stCondLst>
                                          <p:endCondLst>
                                            <p:cond evt="onStopAudio" delay="0">
                                              <p:tgtEl>
                                                <p:sldTgt/>
                                              </p:tgtEl>
                                            </p:cond>
                                          </p:endCondLst>
                                        </p:cTn>
                                        <p:tgtEl>
                                          <p:sndTgt r:embed="rId4" name="Arrow"/>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77922"/>
                                        </p:tgtEl>
                                        <p:attrNameLst>
                                          <p:attrName>style.visibility</p:attrName>
                                        </p:attrNameLst>
                                      </p:cBhvr>
                                      <p:to>
                                        <p:strVal val="visible"/>
                                      </p:to>
                                    </p:set>
                                    <p:animEffect transition="in" filter="wipe(left)">
                                      <p:cBhvr>
                                        <p:cTn id="44" dur="500"/>
                                        <p:tgtEl>
                                          <p:spTgt spid="377922"/>
                                        </p:tgtEl>
                                      </p:cBhvr>
                                    </p:animEffect>
                                  </p:childTnLst>
                                  <p:subTnLst>
                                    <p:audio>
                                      <p:cMediaNode>
                                        <p:cTn display="0" masterRel="sameClick">
                                          <p:stCondLst>
                                            <p:cond evt="begin" delay="0">
                                              <p:tn val="42"/>
                                            </p:cond>
                                          </p:stCondLst>
                                          <p:endCondLst>
                                            <p:cond evt="onStopAudio" delay="0">
                                              <p:tgtEl>
                                                <p:sldTgt/>
                                              </p:tgtEl>
                                            </p:cond>
                                          </p:endCondLst>
                                        </p:cTn>
                                        <p:tgtEl>
                                          <p:sndTgt r:embed="rId5" name="Pencil Check"/>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377899"/>
                                        </p:tgtEl>
                                        <p:attrNameLst>
                                          <p:attrName>style.visibility</p:attrName>
                                        </p:attrNameLst>
                                      </p:cBhvr>
                                      <p:to>
                                        <p:strVal val="visible"/>
                                      </p:to>
                                    </p:set>
                                    <p:animEffect transition="in" filter="wipe(down)">
                                      <p:cBhvr>
                                        <p:cTn id="49" dur="500"/>
                                        <p:tgtEl>
                                          <p:spTgt spid="377899"/>
                                        </p:tgtEl>
                                      </p:cBhvr>
                                    </p:animEffect>
                                  </p:childTnLst>
                                </p:cTn>
                              </p:par>
                            </p:childTnLst>
                          </p:cTn>
                        </p:par>
                        <p:par>
                          <p:cTn id="50" fill="hold" nodeType="afterGroup">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377900"/>
                                        </p:tgtEl>
                                        <p:attrNameLst>
                                          <p:attrName>style.visibility</p:attrName>
                                        </p:attrNameLst>
                                      </p:cBhvr>
                                      <p:to>
                                        <p:strVal val="visible"/>
                                      </p:to>
                                    </p:set>
                                    <p:animEffect transition="in" filter="wipe(down)">
                                      <p:cBhvr>
                                        <p:cTn id="53" dur="500"/>
                                        <p:tgtEl>
                                          <p:spTgt spid="377900"/>
                                        </p:tgtEl>
                                      </p:cBhvr>
                                    </p:animEffect>
                                  </p:childTnLst>
                                  <p:subTnLst>
                                    <p:audio>
                                      <p:cMediaNode>
                                        <p:cTn display="0" masterRel="sameClick">
                                          <p:stCondLst>
                                            <p:cond evt="begin" delay="0">
                                              <p:tn val="51"/>
                                            </p:cond>
                                          </p:stCondLst>
                                          <p:endCondLst>
                                            <p:cond evt="onStopAudio" delay="0">
                                              <p:tgtEl>
                                                <p:sldTgt/>
                                              </p:tgtEl>
                                            </p:cond>
                                          </p:endCondLst>
                                        </p:cTn>
                                        <p:tgtEl>
                                          <p:sndTgt r:embed="rId6"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97" grpId="0" build="p" autoUpdateAnimBg="0"/>
      <p:bldP spid="377898" grpId="0" build="p" autoUpdateAnimBg="0"/>
      <p:bldP spid="377900" grpId="0" animBg="1" autoUpdateAnimBg="0"/>
      <p:bldP spid="377923" grpId="0" animBg="1"/>
      <p:bldP spid="377921" grpId="0" animBg="1" autoUpdateAnimBg="0"/>
      <p:bldP spid="377925" grpId="0" animBg="1"/>
      <p:bldP spid="377922"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9">
            <a:extLst>
              <a:ext uri="{FF2B5EF4-FFF2-40B4-BE49-F238E27FC236}">
                <a16:creationId xmlns:a16="http://schemas.microsoft.com/office/drawing/2014/main" id="{3E2F6F3C-98A9-2942-8919-FC990EAD5534}"/>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2007-2008</a:t>
            </a:r>
            <a:endParaRPr lang="en-US" altLang="en-US" sz="1400" b="0"/>
          </a:p>
        </p:txBody>
      </p:sp>
      <p:pic>
        <p:nvPicPr>
          <p:cNvPr id="15363" name="Picture 12">
            <a:extLst>
              <a:ext uri="{FF2B5EF4-FFF2-40B4-BE49-F238E27FC236}">
                <a16:creationId xmlns:a16="http://schemas.microsoft.com/office/drawing/2014/main" id="{394BE173-EA22-3643-89A8-CB9D9A2CA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638" y="3965575"/>
            <a:ext cx="289877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a:extLst>
              <a:ext uri="{FF2B5EF4-FFF2-40B4-BE49-F238E27FC236}">
                <a16:creationId xmlns:a16="http://schemas.microsoft.com/office/drawing/2014/main" id="{B901D4FE-5E93-9746-B1BD-0CA8AB24642E}"/>
              </a:ext>
            </a:extLst>
          </p:cNvPr>
          <p:cNvGrpSpPr>
            <a:grpSpLocks/>
          </p:cNvGrpSpPr>
          <p:nvPr/>
        </p:nvGrpSpPr>
        <p:grpSpPr bwMode="auto">
          <a:xfrm>
            <a:off x="4556125" y="3733800"/>
            <a:ext cx="1539875" cy="1355725"/>
            <a:chOff x="2870" y="2352"/>
            <a:chExt cx="970" cy="854"/>
          </a:xfrm>
        </p:grpSpPr>
        <p:sp>
          <p:nvSpPr>
            <p:cNvPr id="15370" name="AutoShape 2">
              <a:extLst>
                <a:ext uri="{FF2B5EF4-FFF2-40B4-BE49-F238E27FC236}">
                  <a16:creationId xmlns:a16="http://schemas.microsoft.com/office/drawing/2014/main" id="{60197502-A8B0-AD4B-B783-43A082A0E665}"/>
                </a:ext>
              </a:extLst>
            </p:cNvPr>
            <p:cNvSpPr>
              <a:spLocks noChangeArrowheads="1"/>
            </p:cNvSpPr>
            <p:nvPr/>
          </p:nvSpPr>
          <p:spPr bwMode="auto">
            <a:xfrm>
              <a:off x="2880" y="2352"/>
              <a:ext cx="960" cy="672"/>
            </a:xfrm>
            <a:prstGeom prst="cloudCallout">
              <a:avLst>
                <a:gd name="adj1" fmla="val -43750"/>
                <a:gd name="adj2" fmla="val 70000"/>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5371" name="Oval 6">
              <a:extLst>
                <a:ext uri="{FF2B5EF4-FFF2-40B4-BE49-F238E27FC236}">
                  <a16:creationId xmlns:a16="http://schemas.microsoft.com/office/drawing/2014/main" id="{E8AECA51-CB1C-0048-8B93-29C0E9EDB0CC}"/>
                </a:ext>
              </a:extLst>
            </p:cNvPr>
            <p:cNvSpPr>
              <a:spLocks noChangeArrowheads="1"/>
            </p:cNvSpPr>
            <p:nvPr/>
          </p:nvSpPr>
          <p:spPr bwMode="auto">
            <a:xfrm>
              <a:off x="2870" y="3045"/>
              <a:ext cx="209" cy="16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372" name="Oval 7">
              <a:extLst>
                <a:ext uri="{FF2B5EF4-FFF2-40B4-BE49-F238E27FC236}">
                  <a16:creationId xmlns:a16="http://schemas.microsoft.com/office/drawing/2014/main" id="{2E4F0A10-1ECB-CF44-ACC8-221FF12C53F0}"/>
                </a:ext>
              </a:extLst>
            </p:cNvPr>
            <p:cNvSpPr>
              <a:spLocks noChangeArrowheads="1"/>
            </p:cNvSpPr>
            <p:nvPr/>
          </p:nvSpPr>
          <p:spPr bwMode="auto">
            <a:xfrm>
              <a:off x="2952" y="2963"/>
              <a:ext cx="209" cy="19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15365" name="Rectangle 3">
            <a:extLst>
              <a:ext uri="{FF2B5EF4-FFF2-40B4-BE49-F238E27FC236}">
                <a16:creationId xmlns:a16="http://schemas.microsoft.com/office/drawing/2014/main" id="{B4B26A22-6DC3-444E-BD32-AB53910518D0}"/>
              </a:ext>
            </a:extLst>
          </p:cNvPr>
          <p:cNvSpPr>
            <a:spLocks noGrp="1" noChangeArrowheads="1"/>
          </p:cNvSpPr>
          <p:nvPr>
            <p:ph type="ctrTitle"/>
          </p:nvPr>
        </p:nvSpPr>
        <p:spPr>
          <a:xfrm>
            <a:off x="990600" y="2286000"/>
            <a:ext cx="7239000" cy="2209800"/>
          </a:xfrm>
        </p:spPr>
        <p:txBody>
          <a:bodyPr/>
          <a:lstStyle/>
          <a:p>
            <a:pPr eaLnBrk="1" hangingPunct="1"/>
            <a:r>
              <a:rPr lang="en-US" altLang="en-US">
                <a:solidFill>
                  <a:srgbClr val="0F116A"/>
                </a:solidFill>
              </a:rPr>
              <a:t>	</a:t>
            </a:r>
            <a:r>
              <a:rPr lang="en-US" altLang="en-US"/>
              <a:t>Photosynthesis:</a:t>
            </a:r>
            <a:br>
              <a:rPr lang="en-US" altLang="en-US"/>
            </a:br>
            <a:r>
              <a:rPr lang="en-US" altLang="en-US"/>
              <a:t>	       The Calvin Cycle</a:t>
            </a:r>
            <a:br>
              <a:rPr lang="en-US" altLang="en-US">
                <a:solidFill>
                  <a:srgbClr val="0C8F0F"/>
                </a:solidFill>
              </a:rPr>
            </a:br>
            <a:r>
              <a:rPr lang="en-US" altLang="en-US">
                <a:solidFill>
                  <a:srgbClr val="0C8F0F"/>
                </a:solidFill>
              </a:rPr>
              <a:t> 		Life</a:t>
            </a:r>
            <a:r>
              <a:rPr lang="en-US" altLang="en-US"/>
              <a:t> </a:t>
            </a:r>
            <a:r>
              <a:rPr lang="en-US" altLang="en-US">
                <a:solidFill>
                  <a:srgbClr val="0F116A"/>
                </a:solidFill>
              </a:rPr>
              <a:t>from</a:t>
            </a:r>
            <a:r>
              <a:rPr lang="en-US" altLang="en-US"/>
              <a:t> </a:t>
            </a:r>
            <a:r>
              <a:rPr lang="en-US" altLang="en-US">
                <a:solidFill>
                  <a:srgbClr val="CC0000"/>
                </a:solidFill>
              </a:rPr>
              <a:t>Air</a:t>
            </a:r>
          </a:p>
        </p:txBody>
      </p:sp>
      <p:pic>
        <p:nvPicPr>
          <p:cNvPr id="15366" name="Picture 5" descr="plant_grow_w">
            <a:extLst>
              <a:ext uri="{FF2B5EF4-FFF2-40B4-BE49-F238E27FC236}">
                <a16:creationId xmlns:a16="http://schemas.microsoft.com/office/drawing/2014/main" id="{2AAAD9FE-78BE-FB4D-994E-DB443F001E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10000"/>
            <a:ext cx="14351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10_02bb">
            <a:extLst>
              <a:ext uri="{FF2B5EF4-FFF2-40B4-BE49-F238E27FC236}">
                <a16:creationId xmlns:a16="http://schemas.microsoft.com/office/drawing/2014/main" id="{09890481-21A3-7841-A466-A2586B70704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3499" t="4500" r="33749" b="55499"/>
          <a:stretch>
            <a:fillRect/>
          </a:stretch>
        </p:blipFill>
        <p:spPr bwMode="auto">
          <a:xfrm>
            <a:off x="5803900" y="555625"/>
            <a:ext cx="32480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10">
            <a:extLst>
              <a:ext uri="{FF2B5EF4-FFF2-40B4-BE49-F238E27FC236}">
                <a16:creationId xmlns:a16="http://schemas.microsoft.com/office/drawing/2014/main" id="{65944227-1C5B-8746-B346-78C65A101FB8}"/>
              </a:ext>
            </a:extLst>
          </p:cNvPr>
          <p:cNvSpPr>
            <a:spLocks noChangeArrowheads="1"/>
          </p:cNvSpPr>
          <p:nvPr/>
        </p:nvSpPr>
        <p:spPr bwMode="auto">
          <a:xfrm>
            <a:off x="5788025" y="1870075"/>
            <a:ext cx="49213" cy="577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369" name="Rectangle 11">
            <a:extLst>
              <a:ext uri="{FF2B5EF4-FFF2-40B4-BE49-F238E27FC236}">
                <a16:creationId xmlns:a16="http://schemas.microsoft.com/office/drawing/2014/main" id="{C75BA551-81D4-EF4A-812E-91F22C077B87}"/>
              </a:ext>
            </a:extLst>
          </p:cNvPr>
          <p:cNvSpPr>
            <a:spLocks noChangeArrowheads="1"/>
          </p:cNvSpPr>
          <p:nvPr/>
        </p:nvSpPr>
        <p:spPr bwMode="auto">
          <a:xfrm>
            <a:off x="8888413" y="2328863"/>
            <a:ext cx="58737" cy="20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4030989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Bubbl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A1E5766-FFDD-8540-AAAC-5430ECE1E81B}"/>
              </a:ext>
            </a:extLst>
          </p:cNvPr>
          <p:cNvSpPr>
            <a:spLocks noGrp="1" noChangeArrowheads="1"/>
          </p:cNvSpPr>
          <p:nvPr>
            <p:ph type="title"/>
          </p:nvPr>
        </p:nvSpPr>
        <p:spPr/>
        <p:txBody>
          <a:bodyPr/>
          <a:lstStyle/>
          <a:p>
            <a:pPr eaLnBrk="1" hangingPunct="1"/>
            <a:r>
              <a:rPr lang="en-US" altLang="en-US"/>
              <a:t>The Calvin Cycle</a:t>
            </a:r>
          </a:p>
        </p:txBody>
      </p:sp>
      <p:pic>
        <p:nvPicPr>
          <p:cNvPr id="437252" name="Picture 4" descr="Calvin-and-Hobbes">
            <a:extLst>
              <a:ext uri="{FF2B5EF4-FFF2-40B4-BE49-F238E27FC236}">
                <a16:creationId xmlns:a16="http://schemas.microsoft.com/office/drawing/2014/main" id="{0952C5F3-7699-FD43-A92D-AE903EDE7B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 y="1295400"/>
            <a:ext cx="7173913"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53" name="Picture 5">
            <a:extLst>
              <a:ext uri="{FF2B5EF4-FFF2-40B4-BE49-F238E27FC236}">
                <a16:creationId xmlns:a16="http://schemas.microsoft.com/office/drawing/2014/main" id="{6212541C-9443-CC4D-9730-E56FCD2C38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2600" y="4008438"/>
            <a:ext cx="2127250" cy="2751137"/>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5" name="Rectangle 7">
            <a:extLst>
              <a:ext uri="{FF2B5EF4-FFF2-40B4-BE49-F238E27FC236}">
                <a16:creationId xmlns:a16="http://schemas.microsoft.com/office/drawing/2014/main" id="{DFC24CF9-8751-C24F-8A95-EBCDCD4A1974}"/>
              </a:ext>
            </a:extLst>
          </p:cNvPr>
          <p:cNvSpPr>
            <a:spLocks noChangeArrowheads="1"/>
          </p:cNvSpPr>
          <p:nvPr/>
        </p:nvSpPr>
        <p:spPr bwMode="auto">
          <a:xfrm>
            <a:off x="701675" y="576263"/>
            <a:ext cx="7772400" cy="692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3200" b="1" i="1">
                <a:solidFill>
                  <a:srgbClr val="0F116A"/>
                </a:solidFill>
              </a:rPr>
              <a:t>Whoops! Wrong Calvin…</a:t>
            </a:r>
            <a:endParaRPr lang="en-US" altLang="en-US" sz="3600" b="1">
              <a:solidFill>
                <a:schemeClr val="tx2"/>
              </a:solidFill>
            </a:endParaRPr>
          </a:p>
        </p:txBody>
      </p:sp>
      <p:sp>
        <p:nvSpPr>
          <p:cNvPr id="17414" name="Rectangle 6">
            <a:extLst>
              <a:ext uri="{FF2B5EF4-FFF2-40B4-BE49-F238E27FC236}">
                <a16:creationId xmlns:a16="http://schemas.microsoft.com/office/drawing/2014/main" id="{B3EC0F0B-0C9A-0744-9CE4-802F32CE8FF9}"/>
              </a:ext>
            </a:extLst>
          </p:cNvPr>
          <p:cNvSpPr>
            <a:spLocks noChangeArrowheads="1"/>
          </p:cNvSpPr>
          <p:nvPr/>
        </p:nvSpPr>
        <p:spPr bwMode="auto">
          <a:xfrm>
            <a:off x="6391275" y="304800"/>
            <a:ext cx="27066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3400" b="1">
                <a:solidFill>
                  <a:srgbClr val="0F116A"/>
                </a:solidFill>
              </a:rPr>
              <a:t>1950s </a:t>
            </a:r>
            <a:r>
              <a:rPr lang="en-US" altLang="en-US" sz="3400" b="1">
                <a:solidFill>
                  <a:srgbClr val="000005"/>
                </a:solidFill>
              </a:rPr>
              <a:t>| </a:t>
            </a:r>
            <a:r>
              <a:rPr lang="en-US" altLang="en-US" sz="3400" b="1">
                <a:solidFill>
                  <a:srgbClr val="CC0000"/>
                </a:solidFill>
              </a:rPr>
              <a:t>1961</a:t>
            </a:r>
            <a:endParaRPr lang="en-US" altLang="en-US" sz="3000" b="1">
              <a:solidFill>
                <a:srgbClr val="0F116A"/>
              </a:solidFill>
            </a:endParaRPr>
          </a:p>
        </p:txBody>
      </p:sp>
    </p:spTree>
    <p:extLst>
      <p:ext uri="{BB962C8B-B14F-4D97-AF65-F5344CB8AC3E}">
        <p14:creationId xmlns:p14="http://schemas.microsoft.com/office/powerpoint/2010/main" val="44424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437252"/>
                                        </p:tgtEl>
                                        <p:attrNameLst>
                                          <p:attrName>style.visibility</p:attrName>
                                        </p:attrNameLst>
                                      </p:cBhvr>
                                      <p:to>
                                        <p:strVal val="visible"/>
                                      </p:to>
                                    </p:set>
                                    <p:anim calcmode="lin" valueType="num">
                                      <p:cBhvr additive="base">
                                        <p:cTn id="7" dur="500" fill="hold"/>
                                        <p:tgtEl>
                                          <p:spTgt spid="437252"/>
                                        </p:tgtEl>
                                        <p:attrNameLst>
                                          <p:attrName>ppt_x</p:attrName>
                                        </p:attrNameLst>
                                      </p:cBhvr>
                                      <p:tavLst>
                                        <p:tav tm="0">
                                          <p:val>
                                            <p:strVal val="1+#ppt_w/2"/>
                                          </p:val>
                                        </p:tav>
                                        <p:tav tm="100000">
                                          <p:val>
                                            <p:strVal val="#ppt_x"/>
                                          </p:val>
                                        </p:tav>
                                      </p:tavLst>
                                    </p:anim>
                                    <p:anim calcmode="lin" valueType="num">
                                      <p:cBhvr additive="base">
                                        <p:cTn id="8" dur="500" fill="hold"/>
                                        <p:tgtEl>
                                          <p:spTgt spid="437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7255">
                                            <p:bg/>
                                          </p:spTgt>
                                        </p:tgtEl>
                                        <p:attrNameLst>
                                          <p:attrName>style.visibility</p:attrName>
                                        </p:attrNameLst>
                                      </p:cBhvr>
                                      <p:to>
                                        <p:strVal val="visible"/>
                                      </p:to>
                                    </p:set>
                                    <p:anim calcmode="lin" valueType="num">
                                      <p:cBhvr additive="base">
                                        <p:cTn id="13" dur="500" fill="hold"/>
                                        <p:tgtEl>
                                          <p:spTgt spid="437255">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7255">
                                            <p:bg/>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String"/>
                                        </p:tgtEl>
                                      </p:cMediaNode>
                                    </p:audio>
                                  </p:subTnLst>
                                </p:cTn>
                              </p:par>
                              <p:par>
                                <p:cTn id="15" presetID="2" presetClass="entr" presetSubtype="8" fill="hold" grpId="0" nodeType="withEffect">
                                  <p:stCondLst>
                                    <p:cond delay="0"/>
                                  </p:stCondLst>
                                  <p:childTnLst>
                                    <p:set>
                                      <p:cBhvr>
                                        <p:cTn id="16" dur="1" fill="hold">
                                          <p:stCondLst>
                                            <p:cond delay="0"/>
                                          </p:stCondLst>
                                        </p:cTn>
                                        <p:tgtEl>
                                          <p:spTgt spid="437255">
                                            <p:txEl>
                                              <p:pRg st="0" end="0"/>
                                            </p:txEl>
                                          </p:spTgt>
                                        </p:tgtEl>
                                        <p:attrNameLst>
                                          <p:attrName>style.visibility</p:attrName>
                                        </p:attrNameLst>
                                      </p:cBhvr>
                                      <p:to>
                                        <p:strVal val="visible"/>
                                      </p:to>
                                    </p:set>
                                    <p:anim calcmode="lin" valueType="num">
                                      <p:cBhvr additive="base">
                                        <p:cTn id="17" dur="500" fill="hold"/>
                                        <p:tgtEl>
                                          <p:spTgt spid="437255">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3725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String"/>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437253"/>
                                        </p:tgtEl>
                                        <p:attrNameLst>
                                          <p:attrName>style.visibility</p:attrName>
                                        </p:attrNameLst>
                                      </p:cBhvr>
                                      <p:to>
                                        <p:strVal val="visible"/>
                                      </p:to>
                                    </p:set>
                                    <p:animEffect transition="in" filter="wipe(left)">
                                      <p:cBhvr>
                                        <p:cTn id="23" dur="500"/>
                                        <p:tgtEl>
                                          <p:spTgt spid="437253"/>
                                        </p:tgtEl>
                                      </p:cBhvr>
                                    </p:animEffect>
                                  </p:childTnLst>
                                  <p:subTnLst>
                                    <p:audio>
                                      <p:cMediaNode>
                                        <p:cTn display="0" masterRel="sameClick">
                                          <p:stCondLst>
                                            <p:cond evt="begin" delay="0">
                                              <p:tn val="21"/>
                                            </p:cond>
                                          </p:stCondLst>
                                          <p:endCondLst>
                                            <p:cond evt="onStopAudio" delay="0">
                                              <p:tgtEl>
                                                <p:sldTgt/>
                                              </p:tgtEl>
                                            </p:cond>
                                          </p:endCondLst>
                                        </p:cTn>
                                        <p:tgtEl>
                                          <p:sndTgt r:embed="rId4" name="Chim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5" grpId="0" build="p"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1B2D0B9-5133-0248-BBC4-1136CFEEC7EF}"/>
              </a:ext>
            </a:extLst>
          </p:cNvPr>
          <p:cNvSpPr>
            <a:spLocks noGrp="1" noChangeArrowheads="1"/>
          </p:cNvSpPr>
          <p:nvPr>
            <p:ph type="title"/>
          </p:nvPr>
        </p:nvSpPr>
        <p:spPr>
          <a:xfrm>
            <a:off x="609600" y="685800"/>
            <a:ext cx="8534400" cy="762000"/>
          </a:xfrm>
        </p:spPr>
        <p:txBody>
          <a:bodyPr/>
          <a:lstStyle/>
          <a:p>
            <a:pPr eaLnBrk="1" hangingPunct="1"/>
            <a:r>
              <a:rPr lang="en-US" altLang="en-US" sz="3400"/>
              <a:t>Remember what it means to be a </a:t>
            </a:r>
            <a:r>
              <a:rPr lang="en-US" altLang="en-US" sz="3400">
                <a:solidFill>
                  <a:srgbClr val="0C8F0F"/>
                </a:solidFill>
              </a:rPr>
              <a:t>plant…</a:t>
            </a:r>
            <a:endParaRPr lang="en-US" altLang="en-US"/>
          </a:p>
        </p:txBody>
      </p:sp>
      <p:sp>
        <p:nvSpPr>
          <p:cNvPr id="373763" name="Rectangle 3" descr="Rectangle: Click to edit Master text styles&#13;&#10;Second level&#13;&#10;Third level&#13;&#10;Fourth level&#13;&#10;Fifth level">
            <a:extLst>
              <a:ext uri="{FF2B5EF4-FFF2-40B4-BE49-F238E27FC236}">
                <a16:creationId xmlns:a16="http://schemas.microsoft.com/office/drawing/2014/main" id="{67AB85D7-7141-9543-9FD0-C3EE8B24AD7D}"/>
              </a:ext>
            </a:extLst>
          </p:cNvPr>
          <p:cNvSpPr>
            <a:spLocks noGrp="1" noChangeArrowheads="1"/>
          </p:cNvSpPr>
          <p:nvPr>
            <p:ph type="body" idx="1"/>
          </p:nvPr>
        </p:nvSpPr>
        <p:spPr>
          <a:xfrm>
            <a:off x="676275" y="1325563"/>
            <a:ext cx="8467725" cy="4149725"/>
          </a:xfrm>
          <a:noFill/>
        </p:spPr>
        <p:txBody>
          <a:bodyPr rIns="0"/>
          <a:lstStyle/>
          <a:p>
            <a:pPr eaLnBrk="1" hangingPunct="1"/>
            <a:r>
              <a:rPr lang="en-US" altLang="en-US" dirty="0"/>
              <a:t>Need to produce all </a:t>
            </a:r>
            <a:r>
              <a:rPr lang="en-US" altLang="en-US" u="sng" dirty="0">
                <a:solidFill>
                  <a:srgbClr val="CC0000"/>
                </a:solidFill>
              </a:rPr>
              <a:t>organic molecules</a:t>
            </a:r>
            <a:r>
              <a:rPr lang="en-US" altLang="en-US" dirty="0"/>
              <a:t> necessary for growth</a:t>
            </a:r>
          </a:p>
          <a:p>
            <a:pPr lvl="1" eaLnBrk="1" hangingPunct="1"/>
            <a:r>
              <a:rPr lang="en-US" altLang="en-US" dirty="0">
                <a:ea typeface="ＭＳ Ｐゴシック" panose="020B0600070205080204" pitchFamily="34" charset="-128"/>
              </a:rPr>
              <a:t>carbohydrates, lipids, proteins, nucleic acids </a:t>
            </a:r>
          </a:p>
          <a:p>
            <a:pPr eaLnBrk="1" hangingPunct="1"/>
            <a:r>
              <a:rPr lang="en-US" altLang="en-US" dirty="0"/>
              <a:t>Need to store </a:t>
            </a:r>
            <a:r>
              <a:rPr lang="en-US" altLang="en-US" u="sng" dirty="0">
                <a:solidFill>
                  <a:srgbClr val="002060"/>
                </a:solidFill>
              </a:rPr>
              <a:t>chemical energy</a:t>
            </a:r>
            <a:r>
              <a:rPr lang="en-US" altLang="en-US" dirty="0">
                <a:solidFill>
                  <a:srgbClr val="002060"/>
                </a:solidFill>
              </a:rPr>
              <a:t> </a:t>
            </a:r>
            <a:r>
              <a:rPr lang="en-US" altLang="en-US" dirty="0"/>
              <a:t>(ATP) produced from </a:t>
            </a:r>
            <a:r>
              <a:rPr lang="en-US" altLang="en-US" u="sng" dirty="0">
                <a:solidFill>
                  <a:srgbClr val="008000"/>
                </a:solidFill>
              </a:rPr>
              <a:t>light reactions</a:t>
            </a:r>
            <a:endParaRPr lang="en-US" altLang="en-US" dirty="0"/>
          </a:p>
          <a:p>
            <a:pPr lvl="1" eaLnBrk="1" hangingPunct="1"/>
            <a:r>
              <a:rPr lang="en-US" altLang="en-US" dirty="0">
                <a:ea typeface="ＭＳ Ｐゴシック" panose="020B0600070205080204" pitchFamily="34" charset="-128"/>
              </a:rPr>
              <a:t>in a more stable form </a:t>
            </a:r>
          </a:p>
          <a:p>
            <a:pPr lvl="1" eaLnBrk="1" hangingPunct="1"/>
            <a:r>
              <a:rPr lang="en-US" altLang="en-US" dirty="0">
                <a:ea typeface="ＭＳ Ｐゴシック" panose="020B0600070205080204" pitchFamily="34" charset="-128"/>
              </a:rPr>
              <a:t>that can be moved around plant</a:t>
            </a:r>
          </a:p>
          <a:p>
            <a:pPr lvl="1" eaLnBrk="1" hangingPunct="1"/>
            <a:r>
              <a:rPr lang="en-US" altLang="en-US" dirty="0">
                <a:ea typeface="ＭＳ Ｐゴシック" panose="020B0600070205080204" pitchFamily="34" charset="-128"/>
              </a:rPr>
              <a:t>saved for a rainy day</a:t>
            </a:r>
          </a:p>
        </p:txBody>
      </p:sp>
      <p:grpSp>
        <p:nvGrpSpPr>
          <p:cNvPr id="18436" name="Group 4">
            <a:extLst>
              <a:ext uri="{FF2B5EF4-FFF2-40B4-BE49-F238E27FC236}">
                <a16:creationId xmlns:a16="http://schemas.microsoft.com/office/drawing/2014/main" id="{BC7AC468-A29B-F34D-BF52-AA9CF19D0C5D}"/>
              </a:ext>
            </a:extLst>
          </p:cNvPr>
          <p:cNvGrpSpPr>
            <a:grpSpLocks/>
          </p:cNvGrpSpPr>
          <p:nvPr/>
        </p:nvGrpSpPr>
        <p:grpSpPr bwMode="auto">
          <a:xfrm>
            <a:off x="947738" y="5364163"/>
            <a:ext cx="7772400" cy="838200"/>
            <a:chOff x="432" y="2976"/>
            <a:chExt cx="4896" cy="528"/>
          </a:xfrm>
        </p:grpSpPr>
        <p:sp>
          <p:nvSpPr>
            <p:cNvPr id="18449" name="Rectangle 5">
              <a:extLst>
                <a:ext uri="{FF2B5EF4-FFF2-40B4-BE49-F238E27FC236}">
                  <a16:creationId xmlns:a16="http://schemas.microsoft.com/office/drawing/2014/main" id="{17FD7BF0-FA3F-9E4F-BA28-AA74F534F620}"/>
                </a:ext>
              </a:extLst>
            </p:cNvPr>
            <p:cNvSpPr>
              <a:spLocks noChangeArrowheads="1"/>
            </p:cNvSpPr>
            <p:nvPr/>
          </p:nvSpPr>
          <p:spPr bwMode="auto">
            <a:xfrm>
              <a:off x="432" y="2976"/>
              <a:ext cx="4896" cy="48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18450" name="Group 6">
              <a:extLst>
                <a:ext uri="{FF2B5EF4-FFF2-40B4-BE49-F238E27FC236}">
                  <a16:creationId xmlns:a16="http://schemas.microsoft.com/office/drawing/2014/main" id="{B70E18B7-712A-0144-A209-B2C7A4C229FB}"/>
                </a:ext>
              </a:extLst>
            </p:cNvPr>
            <p:cNvGrpSpPr>
              <a:grpSpLocks/>
            </p:cNvGrpSpPr>
            <p:nvPr/>
          </p:nvGrpSpPr>
          <p:grpSpPr bwMode="auto">
            <a:xfrm>
              <a:off x="480" y="2976"/>
              <a:ext cx="4654" cy="528"/>
              <a:chOff x="480" y="2832"/>
              <a:chExt cx="4654" cy="528"/>
            </a:xfrm>
          </p:grpSpPr>
          <p:sp>
            <p:nvSpPr>
              <p:cNvPr id="18451" name="Rectangle 7">
                <a:extLst>
                  <a:ext uri="{FF2B5EF4-FFF2-40B4-BE49-F238E27FC236}">
                    <a16:creationId xmlns:a16="http://schemas.microsoft.com/office/drawing/2014/main" id="{BE5906BE-2C80-9946-93B2-800EB1D5FB0B}"/>
                  </a:ext>
                </a:extLst>
              </p:cNvPr>
              <p:cNvSpPr>
                <a:spLocks noChangeArrowheads="1"/>
              </p:cNvSpPr>
              <p:nvPr/>
            </p:nvSpPr>
            <p:spPr bwMode="auto">
              <a:xfrm>
                <a:off x="1273" y="2832"/>
                <a:ext cx="386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r>
                  <a:rPr lang="en-US" altLang="en-US" sz="2600" b="1">
                    <a:solidFill>
                      <a:schemeClr val="tx2"/>
                    </a:solidFill>
                  </a:rPr>
                  <a:t> water </a:t>
                </a:r>
                <a:r>
                  <a:rPr lang="en-US" altLang="en-US" sz="2600" b="1">
                    <a:solidFill>
                      <a:srgbClr val="0F116A"/>
                    </a:solidFill>
                  </a:rPr>
                  <a:t>+</a:t>
                </a:r>
                <a:r>
                  <a:rPr lang="en-US" altLang="en-US" sz="2600" b="1">
                    <a:solidFill>
                      <a:schemeClr val="tx2"/>
                    </a:solidFill>
                  </a:rPr>
                  <a:t> energy </a:t>
                </a:r>
                <a:r>
                  <a:rPr lang="en-US" altLang="en-US" sz="3000" b="1">
                    <a:solidFill>
                      <a:srgbClr val="0F116A"/>
                    </a:solidFill>
                    <a:sym typeface="Symbol" pitchFamily="2" charset="2"/>
                  </a:rPr>
                  <a:t></a:t>
                </a:r>
                <a:r>
                  <a:rPr lang="en-US" altLang="en-US" sz="2600" b="1">
                    <a:solidFill>
                      <a:schemeClr val="tx2"/>
                    </a:solidFill>
                  </a:rPr>
                  <a:t> glucose </a:t>
                </a:r>
                <a:r>
                  <a:rPr lang="en-US" altLang="en-US" sz="2600" b="1">
                    <a:solidFill>
                      <a:srgbClr val="0F116A"/>
                    </a:solidFill>
                  </a:rPr>
                  <a:t>+</a:t>
                </a:r>
                <a:r>
                  <a:rPr lang="en-US" altLang="en-US" sz="2600" b="1">
                    <a:solidFill>
                      <a:schemeClr val="tx2"/>
                    </a:solidFill>
                  </a:rPr>
                  <a:t> oxygen</a:t>
                </a:r>
              </a:p>
            </p:txBody>
          </p:sp>
          <p:sp>
            <p:nvSpPr>
              <p:cNvPr id="18452" name="Rectangle 8">
                <a:extLst>
                  <a:ext uri="{FF2B5EF4-FFF2-40B4-BE49-F238E27FC236}">
                    <a16:creationId xmlns:a16="http://schemas.microsoft.com/office/drawing/2014/main" id="{A231A08B-3371-4145-BF7F-5953B58D5F4E}"/>
                  </a:ext>
                </a:extLst>
              </p:cNvPr>
              <p:cNvSpPr>
                <a:spLocks noChangeArrowheads="1"/>
              </p:cNvSpPr>
              <p:nvPr/>
            </p:nvSpPr>
            <p:spPr bwMode="auto">
              <a:xfrm>
                <a:off x="480" y="2852"/>
                <a:ext cx="844"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2600" b="1">
                    <a:solidFill>
                      <a:schemeClr val="tx2"/>
                    </a:solidFill>
                  </a:rPr>
                  <a:t>carbon</a:t>
                </a:r>
              </a:p>
              <a:p>
                <a:pPr>
                  <a:lnSpc>
                    <a:spcPct val="90000"/>
                  </a:lnSpc>
                </a:pPr>
                <a:r>
                  <a:rPr lang="en-US" altLang="en-US" sz="2600" b="1">
                    <a:solidFill>
                      <a:schemeClr val="tx2"/>
                    </a:solidFill>
                  </a:rPr>
                  <a:t>dioxide</a:t>
                </a:r>
              </a:p>
            </p:txBody>
          </p:sp>
        </p:grpSp>
      </p:grpSp>
      <p:grpSp>
        <p:nvGrpSpPr>
          <p:cNvPr id="4" name="Group 9">
            <a:extLst>
              <a:ext uri="{FF2B5EF4-FFF2-40B4-BE49-F238E27FC236}">
                <a16:creationId xmlns:a16="http://schemas.microsoft.com/office/drawing/2014/main" id="{0E66B395-BA34-1646-A624-93F65242520B}"/>
              </a:ext>
            </a:extLst>
          </p:cNvPr>
          <p:cNvGrpSpPr>
            <a:grpSpLocks/>
          </p:cNvGrpSpPr>
          <p:nvPr/>
        </p:nvGrpSpPr>
        <p:grpSpPr bwMode="auto">
          <a:xfrm>
            <a:off x="947738" y="6121400"/>
            <a:ext cx="7772400" cy="781050"/>
            <a:chOff x="432" y="3456"/>
            <a:chExt cx="4896" cy="647"/>
          </a:xfrm>
        </p:grpSpPr>
        <p:sp>
          <p:nvSpPr>
            <p:cNvPr id="18438" name="Rectangle 10">
              <a:extLst>
                <a:ext uri="{FF2B5EF4-FFF2-40B4-BE49-F238E27FC236}">
                  <a16:creationId xmlns:a16="http://schemas.microsoft.com/office/drawing/2014/main" id="{D3FDA0B6-7951-A449-957E-0700F45F5224}"/>
                </a:ext>
              </a:extLst>
            </p:cNvPr>
            <p:cNvSpPr>
              <a:spLocks noChangeArrowheads="1"/>
            </p:cNvSpPr>
            <p:nvPr/>
          </p:nvSpPr>
          <p:spPr bwMode="auto">
            <a:xfrm>
              <a:off x="432" y="3456"/>
              <a:ext cx="4896" cy="57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18439" name="Group 11">
              <a:extLst>
                <a:ext uri="{FF2B5EF4-FFF2-40B4-BE49-F238E27FC236}">
                  <a16:creationId xmlns:a16="http://schemas.microsoft.com/office/drawing/2014/main" id="{F20CB5BE-6F37-824C-AF42-37A889A0CD60}"/>
                </a:ext>
              </a:extLst>
            </p:cNvPr>
            <p:cNvGrpSpPr>
              <a:grpSpLocks/>
            </p:cNvGrpSpPr>
            <p:nvPr/>
          </p:nvGrpSpPr>
          <p:grpSpPr bwMode="auto">
            <a:xfrm>
              <a:off x="628" y="3501"/>
              <a:ext cx="4257" cy="602"/>
              <a:chOff x="628" y="3501"/>
              <a:chExt cx="4257" cy="602"/>
            </a:xfrm>
          </p:grpSpPr>
          <p:sp>
            <p:nvSpPr>
              <p:cNvPr id="18440" name="Rectangle 12">
                <a:extLst>
                  <a:ext uri="{FF2B5EF4-FFF2-40B4-BE49-F238E27FC236}">
                    <a16:creationId xmlns:a16="http://schemas.microsoft.com/office/drawing/2014/main" id="{DFDA0119-44FC-3B47-AA13-3CF2D8DA2AC3}"/>
                  </a:ext>
                </a:extLst>
              </p:cNvPr>
              <p:cNvSpPr>
                <a:spLocks noChangeArrowheads="1"/>
              </p:cNvSpPr>
              <p:nvPr/>
            </p:nvSpPr>
            <p:spPr bwMode="auto">
              <a:xfrm>
                <a:off x="628" y="3547"/>
                <a:ext cx="619"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6CO</a:t>
                </a:r>
                <a:r>
                  <a:rPr lang="en-US" altLang="en-US" sz="2600" b="1" baseline="-25000">
                    <a:solidFill>
                      <a:srgbClr val="CC0000"/>
                    </a:solidFill>
                  </a:rPr>
                  <a:t>2</a:t>
                </a:r>
              </a:p>
            </p:txBody>
          </p:sp>
          <p:sp>
            <p:nvSpPr>
              <p:cNvPr id="18441" name="Rectangle 13">
                <a:extLst>
                  <a:ext uri="{FF2B5EF4-FFF2-40B4-BE49-F238E27FC236}">
                    <a16:creationId xmlns:a16="http://schemas.microsoft.com/office/drawing/2014/main" id="{629FAA97-8E93-FA40-9999-31DE4685A23C}"/>
                  </a:ext>
                </a:extLst>
              </p:cNvPr>
              <p:cNvSpPr>
                <a:spLocks noChangeArrowheads="1"/>
              </p:cNvSpPr>
              <p:nvPr/>
            </p:nvSpPr>
            <p:spPr bwMode="auto">
              <a:xfrm>
                <a:off x="1505" y="3547"/>
                <a:ext cx="619"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6H</a:t>
                </a:r>
                <a:r>
                  <a:rPr lang="en-US" altLang="en-US" sz="2600" b="1" baseline="-25000">
                    <a:solidFill>
                      <a:srgbClr val="CC0000"/>
                    </a:solidFill>
                  </a:rPr>
                  <a:t>2</a:t>
                </a:r>
                <a:r>
                  <a:rPr lang="en-US" altLang="en-US" sz="2600" b="1">
                    <a:solidFill>
                      <a:srgbClr val="CC0000"/>
                    </a:solidFill>
                  </a:rPr>
                  <a:t>O</a:t>
                </a:r>
                <a:endParaRPr lang="en-US" altLang="en-US" sz="2600" b="1" baseline="-25000">
                  <a:solidFill>
                    <a:srgbClr val="CC0000"/>
                  </a:solidFill>
                </a:endParaRPr>
              </a:p>
            </p:txBody>
          </p:sp>
          <p:sp>
            <p:nvSpPr>
              <p:cNvPr id="18442" name="Rectangle 14">
                <a:extLst>
                  <a:ext uri="{FF2B5EF4-FFF2-40B4-BE49-F238E27FC236}">
                    <a16:creationId xmlns:a16="http://schemas.microsoft.com/office/drawing/2014/main" id="{0B698036-219E-634D-83CF-CB862CE05C65}"/>
                  </a:ext>
                </a:extLst>
              </p:cNvPr>
              <p:cNvSpPr>
                <a:spLocks noChangeArrowheads="1"/>
              </p:cNvSpPr>
              <p:nvPr/>
            </p:nvSpPr>
            <p:spPr bwMode="auto">
              <a:xfrm>
                <a:off x="3312" y="3561"/>
                <a:ext cx="827"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CC0000"/>
                    </a:solidFill>
                  </a:rPr>
                  <a:t>C</a:t>
                </a:r>
                <a:r>
                  <a:rPr lang="en-US" altLang="en-US" b="1" baseline="-25000">
                    <a:solidFill>
                      <a:srgbClr val="CC0000"/>
                    </a:solidFill>
                  </a:rPr>
                  <a:t>6</a:t>
                </a:r>
                <a:r>
                  <a:rPr lang="en-US" altLang="en-US" b="1">
                    <a:solidFill>
                      <a:srgbClr val="CC0000"/>
                    </a:solidFill>
                  </a:rPr>
                  <a:t>H</a:t>
                </a:r>
                <a:r>
                  <a:rPr lang="en-US" altLang="en-US" b="1" baseline="-25000">
                    <a:solidFill>
                      <a:srgbClr val="CC0000"/>
                    </a:solidFill>
                  </a:rPr>
                  <a:t>12</a:t>
                </a:r>
                <a:r>
                  <a:rPr lang="en-US" altLang="en-US" b="1">
                    <a:solidFill>
                      <a:srgbClr val="CC0000"/>
                    </a:solidFill>
                  </a:rPr>
                  <a:t>O</a:t>
                </a:r>
                <a:r>
                  <a:rPr lang="en-US" altLang="en-US" b="1" baseline="-25000">
                    <a:solidFill>
                      <a:srgbClr val="CC0000"/>
                    </a:solidFill>
                  </a:rPr>
                  <a:t>6</a:t>
                </a:r>
              </a:p>
            </p:txBody>
          </p:sp>
          <p:sp>
            <p:nvSpPr>
              <p:cNvPr id="18443" name="Rectangle 15">
                <a:extLst>
                  <a:ext uri="{FF2B5EF4-FFF2-40B4-BE49-F238E27FC236}">
                    <a16:creationId xmlns:a16="http://schemas.microsoft.com/office/drawing/2014/main" id="{68F53CD4-DD1A-BA45-A929-328689183356}"/>
                  </a:ext>
                </a:extLst>
              </p:cNvPr>
              <p:cNvSpPr>
                <a:spLocks noChangeArrowheads="1"/>
              </p:cNvSpPr>
              <p:nvPr/>
            </p:nvSpPr>
            <p:spPr bwMode="auto">
              <a:xfrm>
                <a:off x="4416" y="3547"/>
                <a:ext cx="469"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6O</a:t>
                </a:r>
                <a:r>
                  <a:rPr lang="en-US" altLang="en-US" sz="2600" b="1" baseline="-25000">
                    <a:solidFill>
                      <a:srgbClr val="CC0000"/>
                    </a:solidFill>
                  </a:rPr>
                  <a:t>2</a:t>
                </a:r>
              </a:p>
            </p:txBody>
          </p:sp>
          <p:sp>
            <p:nvSpPr>
              <p:cNvPr id="18444" name="Rectangle 16">
                <a:extLst>
                  <a:ext uri="{FF2B5EF4-FFF2-40B4-BE49-F238E27FC236}">
                    <a16:creationId xmlns:a16="http://schemas.microsoft.com/office/drawing/2014/main" id="{AA677C31-3AA7-AD4C-8D92-023E1DF753F7}"/>
                  </a:ext>
                </a:extLst>
              </p:cNvPr>
              <p:cNvSpPr>
                <a:spLocks noChangeArrowheads="1"/>
              </p:cNvSpPr>
              <p:nvPr/>
            </p:nvSpPr>
            <p:spPr bwMode="auto">
              <a:xfrm>
                <a:off x="2208" y="3501"/>
                <a:ext cx="79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600" b="1">
                    <a:solidFill>
                      <a:srgbClr val="CC0000"/>
                    </a:solidFill>
                  </a:rPr>
                  <a:t>light</a:t>
                </a:r>
              </a:p>
              <a:p>
                <a:pPr>
                  <a:lnSpc>
                    <a:spcPct val="80000"/>
                  </a:lnSpc>
                </a:pPr>
                <a:r>
                  <a:rPr lang="en-US" altLang="en-US" sz="2600" b="1">
                    <a:solidFill>
                      <a:srgbClr val="CC0000"/>
                    </a:solidFill>
                  </a:rPr>
                  <a:t>energy</a:t>
                </a:r>
              </a:p>
            </p:txBody>
          </p:sp>
          <p:sp>
            <p:nvSpPr>
              <p:cNvPr id="18445" name="Rectangle 17">
                <a:extLst>
                  <a:ext uri="{FF2B5EF4-FFF2-40B4-BE49-F238E27FC236}">
                    <a16:creationId xmlns:a16="http://schemas.microsoft.com/office/drawing/2014/main" id="{A6EFFDE6-980F-634B-9A4A-97C4195822A8}"/>
                  </a:ext>
                </a:extLst>
              </p:cNvPr>
              <p:cNvSpPr>
                <a:spLocks noChangeArrowheads="1"/>
              </p:cNvSpPr>
              <p:nvPr/>
            </p:nvSpPr>
            <p:spPr bwMode="auto">
              <a:xfrm>
                <a:off x="2976" y="3522"/>
                <a:ext cx="353"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F116A"/>
                    </a:solidFill>
                    <a:sym typeface="Symbol" pitchFamily="2" charset="2"/>
                  </a:rPr>
                  <a:t></a:t>
                </a:r>
              </a:p>
            </p:txBody>
          </p:sp>
          <p:sp>
            <p:nvSpPr>
              <p:cNvPr id="18446" name="Rectangle 18">
                <a:extLst>
                  <a:ext uri="{FF2B5EF4-FFF2-40B4-BE49-F238E27FC236}">
                    <a16:creationId xmlns:a16="http://schemas.microsoft.com/office/drawing/2014/main" id="{9131CAA9-ED2C-C244-B72A-B5EE917E92E8}"/>
                  </a:ext>
                </a:extLst>
              </p:cNvPr>
              <p:cNvSpPr>
                <a:spLocks noChangeArrowheads="1"/>
              </p:cNvSpPr>
              <p:nvPr/>
            </p:nvSpPr>
            <p:spPr bwMode="auto">
              <a:xfrm>
                <a:off x="1265" y="3547"/>
                <a:ext cx="237"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18447" name="Rectangle 19">
                <a:extLst>
                  <a:ext uri="{FF2B5EF4-FFF2-40B4-BE49-F238E27FC236}">
                    <a16:creationId xmlns:a16="http://schemas.microsoft.com/office/drawing/2014/main" id="{BF4B6AF9-3BFB-3847-B5F1-DD1D707ED373}"/>
                  </a:ext>
                </a:extLst>
              </p:cNvPr>
              <p:cNvSpPr>
                <a:spLocks noChangeArrowheads="1"/>
              </p:cNvSpPr>
              <p:nvPr/>
            </p:nvSpPr>
            <p:spPr bwMode="auto">
              <a:xfrm>
                <a:off x="4128" y="3547"/>
                <a:ext cx="237"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18448" name="Rectangle 20">
                <a:extLst>
                  <a:ext uri="{FF2B5EF4-FFF2-40B4-BE49-F238E27FC236}">
                    <a16:creationId xmlns:a16="http://schemas.microsoft.com/office/drawing/2014/main" id="{EA18E719-FC3C-4548-8397-859E1E8B2428}"/>
                  </a:ext>
                </a:extLst>
              </p:cNvPr>
              <p:cNvSpPr>
                <a:spLocks noChangeArrowheads="1"/>
              </p:cNvSpPr>
              <p:nvPr/>
            </p:nvSpPr>
            <p:spPr bwMode="auto">
              <a:xfrm>
                <a:off x="2081" y="3547"/>
                <a:ext cx="237"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grpSp>
      </p:grpSp>
    </p:spTree>
    <p:extLst>
      <p:ext uri="{BB962C8B-B14F-4D97-AF65-F5344CB8AC3E}">
        <p14:creationId xmlns:p14="http://schemas.microsoft.com/office/powerpoint/2010/main" val="2039164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encil Check"/>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3763">
                                            <p:txEl>
                                              <p:pRg st="0" end="0"/>
                                            </p:txEl>
                                          </p:spTgt>
                                        </p:tgtEl>
                                        <p:attrNameLst>
                                          <p:attrName>style.visibility</p:attrName>
                                        </p:attrNameLst>
                                      </p:cBhvr>
                                      <p:to>
                                        <p:strVal val="visible"/>
                                      </p:to>
                                    </p:set>
                                    <p:anim calcmode="lin" valueType="num">
                                      <p:cBhvr additive="base">
                                        <p:cTn id="13" dur="500" fill="hold"/>
                                        <p:tgtEl>
                                          <p:spTgt spid="37376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376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3763">
                                            <p:txEl>
                                              <p:pRg st="1" end="1"/>
                                            </p:txEl>
                                          </p:spTgt>
                                        </p:tgtEl>
                                        <p:attrNameLst>
                                          <p:attrName>style.visibility</p:attrName>
                                        </p:attrNameLst>
                                      </p:cBhvr>
                                      <p:to>
                                        <p:strVal val="visible"/>
                                      </p:to>
                                    </p:set>
                                    <p:anim calcmode="lin" valueType="num">
                                      <p:cBhvr additive="base">
                                        <p:cTn id="19" dur="500" fill="hold"/>
                                        <p:tgtEl>
                                          <p:spTgt spid="37376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376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3763">
                                            <p:txEl>
                                              <p:pRg st="2" end="2"/>
                                            </p:txEl>
                                          </p:spTgt>
                                        </p:tgtEl>
                                        <p:attrNameLst>
                                          <p:attrName>style.visibility</p:attrName>
                                        </p:attrNameLst>
                                      </p:cBhvr>
                                      <p:to>
                                        <p:strVal val="visible"/>
                                      </p:to>
                                    </p:set>
                                    <p:anim calcmode="lin" valueType="num">
                                      <p:cBhvr additive="base">
                                        <p:cTn id="25" dur="500" fill="hold"/>
                                        <p:tgtEl>
                                          <p:spTgt spid="37376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376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3763">
                                            <p:txEl>
                                              <p:pRg st="3" end="3"/>
                                            </p:txEl>
                                          </p:spTgt>
                                        </p:tgtEl>
                                        <p:attrNameLst>
                                          <p:attrName>style.visibility</p:attrName>
                                        </p:attrNameLst>
                                      </p:cBhvr>
                                      <p:to>
                                        <p:strVal val="visible"/>
                                      </p:to>
                                    </p:set>
                                    <p:anim calcmode="lin" valueType="num">
                                      <p:cBhvr additive="base">
                                        <p:cTn id="31" dur="500" fill="hold"/>
                                        <p:tgtEl>
                                          <p:spTgt spid="37376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7376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73763">
                                            <p:txEl>
                                              <p:pRg st="4" end="4"/>
                                            </p:txEl>
                                          </p:spTgt>
                                        </p:tgtEl>
                                        <p:attrNameLst>
                                          <p:attrName>style.visibility</p:attrName>
                                        </p:attrNameLst>
                                      </p:cBhvr>
                                      <p:to>
                                        <p:strVal val="visible"/>
                                      </p:to>
                                    </p:set>
                                    <p:anim calcmode="lin" valueType="num">
                                      <p:cBhvr additive="base">
                                        <p:cTn id="37" dur="500" fill="hold"/>
                                        <p:tgtEl>
                                          <p:spTgt spid="37376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7376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73763">
                                            <p:txEl>
                                              <p:pRg st="5" end="5"/>
                                            </p:txEl>
                                          </p:spTgt>
                                        </p:tgtEl>
                                        <p:attrNameLst>
                                          <p:attrName>style.visibility</p:attrName>
                                        </p:attrNameLst>
                                      </p:cBhvr>
                                      <p:to>
                                        <p:strVal val="visible"/>
                                      </p:to>
                                    </p:set>
                                    <p:anim calcmode="lin" valueType="num">
                                      <p:cBhvr additive="base">
                                        <p:cTn id="43" dur="500" fill="hold"/>
                                        <p:tgtEl>
                                          <p:spTgt spid="373763">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7376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BC0AF91-7A37-224A-8D21-FC493F42CF17}"/>
              </a:ext>
            </a:extLst>
          </p:cNvPr>
          <p:cNvSpPr>
            <a:spLocks noGrp="1" noChangeArrowheads="1"/>
          </p:cNvSpPr>
          <p:nvPr>
            <p:ph type="title"/>
          </p:nvPr>
        </p:nvSpPr>
        <p:spPr/>
        <p:txBody>
          <a:bodyPr/>
          <a:lstStyle/>
          <a:p>
            <a:pPr eaLnBrk="1" hangingPunct="1"/>
            <a:r>
              <a:rPr lang="en-US" altLang="en-US"/>
              <a:t>Light reactions</a:t>
            </a:r>
          </a:p>
        </p:txBody>
      </p:sp>
      <p:sp>
        <p:nvSpPr>
          <p:cNvPr id="377859" name="Rectangle 3" descr="Rectangle: Click to edit Master text styles&#13;&#10;Second level&#13;&#10;Third level&#13;&#10;Fourth level&#13;&#10;Fifth level">
            <a:extLst>
              <a:ext uri="{FF2B5EF4-FFF2-40B4-BE49-F238E27FC236}">
                <a16:creationId xmlns:a16="http://schemas.microsoft.com/office/drawing/2014/main" id="{7D03D154-D929-7E45-A8D1-98D447481EE4}"/>
              </a:ext>
            </a:extLst>
          </p:cNvPr>
          <p:cNvSpPr>
            <a:spLocks noGrp="1" noChangeArrowheads="1"/>
          </p:cNvSpPr>
          <p:nvPr>
            <p:ph type="body" idx="1"/>
          </p:nvPr>
        </p:nvSpPr>
        <p:spPr>
          <a:xfrm>
            <a:off x="838200" y="1371600"/>
            <a:ext cx="7772400" cy="3282950"/>
          </a:xfrm>
        </p:spPr>
        <p:txBody>
          <a:bodyPr/>
          <a:lstStyle/>
          <a:p>
            <a:pPr eaLnBrk="1" hangingPunct="1">
              <a:spcBef>
                <a:spcPts val="1500"/>
              </a:spcBef>
            </a:pPr>
            <a:r>
              <a:rPr lang="en-US" altLang="en-US" sz="3400" dirty="0"/>
              <a:t>Convert solar energy to chemical energy</a:t>
            </a:r>
          </a:p>
          <a:p>
            <a:pPr lvl="1" eaLnBrk="1" hangingPunct="1">
              <a:spcBef>
                <a:spcPts val="1500"/>
              </a:spcBef>
            </a:pPr>
            <a:r>
              <a:rPr lang="en-US" altLang="en-US" sz="3200" dirty="0">
                <a:solidFill>
                  <a:srgbClr val="CC0000"/>
                </a:solidFill>
                <a:ea typeface="ＭＳ Ｐゴシック" panose="020B0600070205080204" pitchFamily="34" charset="-128"/>
              </a:rPr>
              <a:t>ATP</a:t>
            </a:r>
            <a:endParaRPr lang="en-US" altLang="en-US" sz="3200" dirty="0">
              <a:ea typeface="ＭＳ Ｐゴシック" panose="020B0600070205080204" pitchFamily="34" charset="-128"/>
            </a:endParaRPr>
          </a:p>
          <a:p>
            <a:pPr lvl="1" eaLnBrk="1" hangingPunct="1">
              <a:spcBef>
                <a:spcPts val="1500"/>
              </a:spcBef>
            </a:pPr>
            <a:r>
              <a:rPr lang="en-US" altLang="en-US" sz="3200" dirty="0">
                <a:solidFill>
                  <a:schemeClr val="tx2"/>
                </a:solidFill>
                <a:ea typeface="ＭＳ Ｐゴシック" panose="020B0600070205080204" pitchFamily="34" charset="-128"/>
              </a:rPr>
              <a:t>NADPH</a:t>
            </a:r>
          </a:p>
          <a:p>
            <a:pPr eaLnBrk="1" hangingPunct="1">
              <a:spcBef>
                <a:spcPts val="1500"/>
              </a:spcBef>
            </a:pPr>
            <a:r>
              <a:rPr lang="en-US" altLang="en-US" sz="3400" dirty="0"/>
              <a:t>What can we do now?</a:t>
            </a:r>
          </a:p>
        </p:txBody>
      </p:sp>
      <p:sp>
        <p:nvSpPr>
          <p:cNvPr id="377860" name="Rectangle 4">
            <a:extLst>
              <a:ext uri="{FF2B5EF4-FFF2-40B4-BE49-F238E27FC236}">
                <a16:creationId xmlns:a16="http://schemas.microsoft.com/office/drawing/2014/main" id="{9DE3976D-E92C-7E47-B6CF-001D415DB207}"/>
              </a:ext>
            </a:extLst>
          </p:cNvPr>
          <p:cNvSpPr>
            <a:spLocks noChangeArrowheads="1"/>
          </p:cNvSpPr>
          <p:nvPr/>
        </p:nvSpPr>
        <p:spPr bwMode="auto">
          <a:xfrm>
            <a:off x="2578100" y="2590800"/>
            <a:ext cx="21463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400" b="1">
                <a:solidFill>
                  <a:srgbClr val="CC0000"/>
                </a:solidFill>
                <a:sym typeface="Symbol" pitchFamily="2" charset="2"/>
              </a:rPr>
              <a:t> </a:t>
            </a:r>
            <a:r>
              <a:rPr lang="en-US" altLang="en-US" sz="3400" b="1">
                <a:solidFill>
                  <a:srgbClr val="CC0000"/>
                </a:solidFill>
              </a:rPr>
              <a:t>energy</a:t>
            </a:r>
          </a:p>
        </p:txBody>
      </p:sp>
      <p:sp>
        <p:nvSpPr>
          <p:cNvPr id="377861" name="Rectangle 5">
            <a:extLst>
              <a:ext uri="{FF2B5EF4-FFF2-40B4-BE49-F238E27FC236}">
                <a16:creationId xmlns:a16="http://schemas.microsoft.com/office/drawing/2014/main" id="{EBF69930-64F2-0446-8243-53374045D02C}"/>
              </a:ext>
            </a:extLst>
          </p:cNvPr>
          <p:cNvSpPr>
            <a:spLocks noChangeArrowheads="1"/>
          </p:cNvSpPr>
          <p:nvPr/>
        </p:nvSpPr>
        <p:spPr bwMode="auto">
          <a:xfrm>
            <a:off x="3200400" y="3276600"/>
            <a:ext cx="39449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400" b="1">
                <a:solidFill>
                  <a:schemeClr val="tx2"/>
                </a:solidFill>
                <a:sym typeface="Symbol" pitchFamily="2" charset="2"/>
              </a:rPr>
              <a:t> </a:t>
            </a:r>
            <a:r>
              <a:rPr lang="en-US" altLang="en-US" sz="3400" b="1">
                <a:solidFill>
                  <a:schemeClr val="tx2"/>
                </a:solidFill>
              </a:rPr>
              <a:t>reducing power</a:t>
            </a:r>
          </a:p>
        </p:txBody>
      </p:sp>
      <p:sp>
        <p:nvSpPr>
          <p:cNvPr id="377862" name="AutoShape 6">
            <a:extLst>
              <a:ext uri="{FF2B5EF4-FFF2-40B4-BE49-F238E27FC236}">
                <a16:creationId xmlns:a16="http://schemas.microsoft.com/office/drawing/2014/main" id="{8FABD091-404E-7441-BF44-6A6127B30782}"/>
              </a:ext>
            </a:extLst>
          </p:cNvPr>
          <p:cNvSpPr>
            <a:spLocks noChangeArrowheads="1"/>
          </p:cNvSpPr>
          <p:nvPr/>
        </p:nvSpPr>
        <p:spPr bwMode="auto">
          <a:xfrm>
            <a:off x="1858963" y="4837113"/>
            <a:ext cx="5118100" cy="869950"/>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600" b="1">
                <a:solidFill>
                  <a:srgbClr val="0C8F0F"/>
                </a:solidFill>
                <a:sym typeface="Symbol" pitchFamily="2" charset="2"/>
              </a:rPr>
              <a:t>  </a:t>
            </a:r>
            <a:r>
              <a:rPr lang="en-US" altLang="en-US" sz="4600" b="1">
                <a:solidFill>
                  <a:srgbClr val="0C8F0F"/>
                </a:solidFill>
              </a:rPr>
              <a:t>build stuff </a:t>
            </a:r>
            <a:r>
              <a:rPr lang="en-US" altLang="en-US" sz="4600" b="1" i="1">
                <a:solidFill>
                  <a:srgbClr val="0C8F0F"/>
                </a:solidFill>
              </a:rPr>
              <a:t>!!</a:t>
            </a:r>
          </a:p>
        </p:txBody>
      </p:sp>
      <p:sp>
        <p:nvSpPr>
          <p:cNvPr id="377864" name="AutoShape 8">
            <a:extLst>
              <a:ext uri="{FF2B5EF4-FFF2-40B4-BE49-F238E27FC236}">
                <a16:creationId xmlns:a16="http://schemas.microsoft.com/office/drawing/2014/main" id="{2DB691E4-1541-DC44-9764-1B92DB7DC228}"/>
              </a:ext>
            </a:extLst>
          </p:cNvPr>
          <p:cNvSpPr>
            <a:spLocks noChangeArrowheads="1"/>
          </p:cNvSpPr>
          <p:nvPr/>
        </p:nvSpPr>
        <p:spPr bwMode="auto">
          <a:xfrm>
            <a:off x="1865313" y="5784850"/>
            <a:ext cx="5108575" cy="869950"/>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600" b="1">
                <a:solidFill>
                  <a:srgbClr val="0C8F0F"/>
                </a:solidFill>
                <a:sym typeface="Symbol" pitchFamily="2" charset="2"/>
              </a:rPr>
              <a:t> </a:t>
            </a:r>
            <a:r>
              <a:rPr lang="en-US" altLang="en-US" sz="4600" b="1" u="sng">
                <a:solidFill>
                  <a:srgbClr val="0C8F0F"/>
                </a:solidFill>
                <a:sym typeface="Symbol" pitchFamily="2" charset="2"/>
              </a:rPr>
              <a:t>photo</a:t>
            </a:r>
            <a:r>
              <a:rPr lang="en-US" altLang="en-US" sz="4600" b="1" u="sng">
                <a:solidFill>
                  <a:srgbClr val="660000"/>
                </a:solidFill>
                <a:sym typeface="Symbol" pitchFamily="2" charset="2"/>
              </a:rPr>
              <a:t>synthesis</a:t>
            </a:r>
            <a:r>
              <a:rPr lang="en-US" altLang="en-US" sz="4600" b="1">
                <a:solidFill>
                  <a:srgbClr val="660000"/>
                </a:solidFill>
                <a:sym typeface="Symbol" pitchFamily="2" charset="2"/>
              </a:rPr>
              <a:t> </a:t>
            </a:r>
            <a:endParaRPr lang="en-US" altLang="en-US" sz="4600" b="1" u="sng">
              <a:solidFill>
                <a:srgbClr val="660000"/>
              </a:solidFill>
              <a:sym typeface="Symbol" pitchFamily="2" charset="2"/>
            </a:endParaRPr>
          </a:p>
        </p:txBody>
      </p:sp>
      <p:pic>
        <p:nvPicPr>
          <p:cNvPr id="377865" name="Picture 9" descr="piggybankNADPH">
            <a:extLst>
              <a:ext uri="{FF2B5EF4-FFF2-40B4-BE49-F238E27FC236}">
                <a16:creationId xmlns:a16="http://schemas.microsoft.com/office/drawing/2014/main" id="{25DB9A4A-5B4C-0B46-963D-3E77298969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5038" y="2676525"/>
            <a:ext cx="16129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66" name="AutoShape 10">
            <a:extLst>
              <a:ext uri="{FF2B5EF4-FFF2-40B4-BE49-F238E27FC236}">
                <a16:creationId xmlns:a16="http://schemas.microsoft.com/office/drawing/2014/main" id="{A50D3E8D-99B7-6F4B-8EEA-20090956223A}"/>
              </a:ext>
            </a:extLst>
          </p:cNvPr>
          <p:cNvSpPr>
            <a:spLocks noChangeArrowheads="1"/>
          </p:cNvSpPr>
          <p:nvPr/>
        </p:nvSpPr>
        <p:spPr bwMode="auto">
          <a:xfrm>
            <a:off x="5373688" y="1985963"/>
            <a:ext cx="1905000" cy="1247775"/>
          </a:xfrm>
          <a:prstGeom prst="irregularSeal1">
            <a:avLst/>
          </a:prstGeom>
          <a:solidFill>
            <a:srgbClr val="CC0000"/>
          </a:solidFill>
          <a:ln w="7620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FFEA18"/>
                </a:solidFill>
              </a:rPr>
              <a:t>ATP</a:t>
            </a:r>
            <a:endParaRPr lang="en-US" altLang="en-US" sz="4800" b="1">
              <a:solidFill>
                <a:schemeClr val="tx2"/>
              </a:solidFill>
            </a:endParaRPr>
          </a:p>
        </p:txBody>
      </p:sp>
    </p:spTree>
    <p:extLst>
      <p:ext uri="{BB962C8B-B14F-4D97-AF65-F5344CB8AC3E}">
        <p14:creationId xmlns:p14="http://schemas.microsoft.com/office/powerpoint/2010/main" val="3599578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7859">
                                            <p:txEl>
                                              <p:pRg st="0" end="0"/>
                                            </p:txEl>
                                          </p:spTgt>
                                        </p:tgtEl>
                                        <p:attrNameLst>
                                          <p:attrName>style.visibility</p:attrName>
                                        </p:attrNameLst>
                                      </p:cBhvr>
                                      <p:to>
                                        <p:strVal val="visible"/>
                                      </p:to>
                                    </p:set>
                                    <p:anim calcmode="lin" valueType="num">
                                      <p:cBhvr additive="base">
                                        <p:cTn id="7" dur="500" fill="hold"/>
                                        <p:tgtEl>
                                          <p:spTgt spid="3778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785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7859">
                                            <p:txEl>
                                              <p:pRg st="1" end="1"/>
                                            </p:txEl>
                                          </p:spTgt>
                                        </p:tgtEl>
                                        <p:attrNameLst>
                                          <p:attrName>style.visibility</p:attrName>
                                        </p:attrNameLst>
                                      </p:cBhvr>
                                      <p:to>
                                        <p:strVal val="visible"/>
                                      </p:to>
                                    </p:set>
                                    <p:anim calcmode="lin" valueType="num">
                                      <p:cBhvr additive="base">
                                        <p:cTn id="13" dur="500" fill="hold"/>
                                        <p:tgtEl>
                                          <p:spTgt spid="3778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785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77860"/>
                                        </p:tgtEl>
                                        <p:attrNameLst>
                                          <p:attrName>style.visibility</p:attrName>
                                        </p:attrNameLst>
                                      </p:cBhvr>
                                      <p:to>
                                        <p:strVal val="visible"/>
                                      </p:to>
                                    </p:set>
                                    <p:animEffect transition="in" filter="wipe(left)">
                                      <p:cBhvr>
                                        <p:cTn id="19" dur="500"/>
                                        <p:tgtEl>
                                          <p:spTgt spid="377860"/>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377866"/>
                                        </p:tgtEl>
                                        <p:attrNameLst>
                                          <p:attrName>style.visibility</p:attrName>
                                        </p:attrNameLst>
                                      </p:cBhvr>
                                      <p:to>
                                        <p:strVal val="visible"/>
                                      </p:to>
                                    </p:set>
                                    <p:animEffect transition="in" filter="circle(out)">
                                      <p:cBhvr>
                                        <p:cTn id="24" dur="500"/>
                                        <p:tgtEl>
                                          <p:spTgt spid="377866"/>
                                        </p:tgtEl>
                                      </p:cBhvr>
                                    </p:animEffect>
                                  </p:childTnLst>
                                  <p:subTnLst>
                                    <p:audio>
                                      <p:cMediaNode>
                                        <p:cTn display="0" masterRel="sameClick">
                                          <p:stCondLst>
                                            <p:cond evt="begin" delay="0">
                                              <p:tn val="22"/>
                                            </p:cond>
                                          </p:stCondLst>
                                          <p:endCondLst>
                                            <p:cond evt="onStopAudio" delay="0">
                                              <p:tgtEl>
                                                <p:sldTgt/>
                                              </p:tgtEl>
                                            </p:cond>
                                          </p:endCondLst>
                                        </p:cTn>
                                        <p:tgtEl>
                                          <p:sndTgt r:embed="rId5" name="Explosion"/>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77859">
                                            <p:txEl>
                                              <p:pRg st="2" end="2"/>
                                            </p:txEl>
                                          </p:spTgt>
                                        </p:tgtEl>
                                        <p:attrNameLst>
                                          <p:attrName>style.visibility</p:attrName>
                                        </p:attrNameLst>
                                      </p:cBhvr>
                                      <p:to>
                                        <p:strVal val="visible"/>
                                      </p:to>
                                    </p:set>
                                    <p:anim calcmode="lin" valueType="num">
                                      <p:cBhvr additive="base">
                                        <p:cTn id="29" dur="500" fill="hold"/>
                                        <p:tgtEl>
                                          <p:spTgt spid="377859">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7785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77861"/>
                                        </p:tgtEl>
                                        <p:attrNameLst>
                                          <p:attrName>style.visibility</p:attrName>
                                        </p:attrNameLst>
                                      </p:cBhvr>
                                      <p:to>
                                        <p:strVal val="visible"/>
                                      </p:to>
                                    </p:set>
                                    <p:animEffect transition="in" filter="wipe(left)">
                                      <p:cBhvr>
                                        <p:cTn id="35" dur="500"/>
                                        <p:tgtEl>
                                          <p:spTgt spid="377861"/>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6" presetClass="entr" presetSubtype="32" fill="hold" nodeType="clickEffect">
                                  <p:stCondLst>
                                    <p:cond delay="0"/>
                                  </p:stCondLst>
                                  <p:childTnLst>
                                    <p:set>
                                      <p:cBhvr>
                                        <p:cTn id="39" dur="1" fill="hold">
                                          <p:stCondLst>
                                            <p:cond delay="0"/>
                                          </p:stCondLst>
                                        </p:cTn>
                                        <p:tgtEl>
                                          <p:spTgt spid="377865"/>
                                        </p:tgtEl>
                                        <p:attrNameLst>
                                          <p:attrName>style.visibility</p:attrName>
                                        </p:attrNameLst>
                                      </p:cBhvr>
                                      <p:to>
                                        <p:strVal val="visible"/>
                                      </p:to>
                                    </p:set>
                                    <p:animEffect transition="in" filter="circle(out)">
                                      <p:cBhvr>
                                        <p:cTn id="40" dur="500"/>
                                        <p:tgtEl>
                                          <p:spTgt spid="377865"/>
                                        </p:tgtEl>
                                      </p:cBhvr>
                                    </p:animEffect>
                                  </p:childTnLst>
                                  <p:subTnLst>
                                    <p:audio>
                                      <p:cMediaNode>
                                        <p:cTn display="0" masterRel="sameClick">
                                          <p:stCondLst>
                                            <p:cond evt="begin" delay="0">
                                              <p:tn val="38"/>
                                            </p:cond>
                                          </p:stCondLst>
                                          <p:endCondLst>
                                            <p:cond evt="onStopAudio" delay="0">
                                              <p:tgtEl>
                                                <p:sldTgt/>
                                              </p:tgtEl>
                                            </p:cond>
                                          </p:endCondLst>
                                        </p:cTn>
                                        <p:tgtEl>
                                          <p:sndTgt r:embed="rId6" name="Pig.wav"/>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77859">
                                            <p:txEl>
                                              <p:pRg st="3" end="3"/>
                                            </p:txEl>
                                          </p:spTgt>
                                        </p:tgtEl>
                                        <p:attrNameLst>
                                          <p:attrName>style.visibility</p:attrName>
                                        </p:attrNameLst>
                                      </p:cBhvr>
                                      <p:to>
                                        <p:strVal val="visible"/>
                                      </p:to>
                                    </p:set>
                                    <p:anim calcmode="lin" valueType="num">
                                      <p:cBhvr additive="base">
                                        <p:cTn id="45" dur="500" fill="hold"/>
                                        <p:tgtEl>
                                          <p:spTgt spid="377859">
                                            <p:txEl>
                                              <p:pRg st="3" end="3"/>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7785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Whoosh"/>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77862"/>
                                        </p:tgtEl>
                                        <p:attrNameLst>
                                          <p:attrName>style.visibility</p:attrName>
                                        </p:attrNameLst>
                                      </p:cBhvr>
                                      <p:to>
                                        <p:strVal val="visible"/>
                                      </p:to>
                                    </p:set>
                                    <p:animEffect transition="in" filter="wipe(left)">
                                      <p:cBhvr>
                                        <p:cTn id="51" dur="500"/>
                                        <p:tgtEl>
                                          <p:spTgt spid="377862"/>
                                        </p:tgtEl>
                                      </p:cBhvr>
                                    </p:animEffect>
                                  </p:childTnLst>
                                  <p:subTnLst>
                                    <p:audio>
                                      <p:cMediaNode>
                                        <p:cTn display="0" masterRel="sameClick">
                                          <p:stCondLst>
                                            <p:cond evt="begin" delay="0">
                                              <p:tn val="49"/>
                                            </p:cond>
                                          </p:stCondLst>
                                          <p:endCondLst>
                                            <p:cond evt="onStopAudio" delay="0">
                                              <p:tgtEl>
                                                <p:sldTgt/>
                                              </p:tgtEl>
                                            </p:cond>
                                          </p:endCondLst>
                                        </p:cTn>
                                        <p:tgtEl>
                                          <p:sndTgt r:embed="rId7" name="Vibro Up"/>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77864"/>
                                        </p:tgtEl>
                                        <p:attrNameLst>
                                          <p:attrName>style.visibility</p:attrName>
                                        </p:attrNameLst>
                                      </p:cBhvr>
                                      <p:to>
                                        <p:strVal val="visible"/>
                                      </p:to>
                                    </p:set>
                                    <p:animEffect transition="in" filter="wipe(left)">
                                      <p:cBhvr>
                                        <p:cTn id="56" dur="500"/>
                                        <p:tgtEl>
                                          <p:spTgt spid="377864"/>
                                        </p:tgtEl>
                                      </p:cBhvr>
                                    </p:animEffect>
                                  </p:childTnLst>
                                  <p:subTnLst>
                                    <p:audio>
                                      <p:cMediaNode>
                                        <p:cTn display="0" masterRel="sameClick">
                                          <p:stCondLst>
                                            <p:cond evt="begin" delay="0">
                                              <p:tn val="54"/>
                                            </p:cond>
                                          </p:stCondLst>
                                          <p:endCondLst>
                                            <p:cond evt="onStopAudio" delay="0">
                                              <p:tgtEl>
                                                <p:sldTgt/>
                                              </p:tgtEl>
                                            </p:cond>
                                          </p:endCondLst>
                                        </p:cTn>
                                        <p:tgtEl>
                                          <p:sndTgt r:embed="rId8"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9" grpId="0" build="p" autoUpdateAnimBg="0"/>
      <p:bldP spid="377860" grpId="0" autoUpdateAnimBg="0"/>
      <p:bldP spid="377861" grpId="0" autoUpdateAnimBg="0"/>
      <p:bldP spid="377862" grpId="0" animBg="1" autoUpdateAnimBg="0"/>
      <p:bldP spid="377864" grpId="0" animBg="1" autoUpdateAnimBg="0"/>
      <p:bldP spid="377866"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10" name="AutoShape 6">
            <a:extLst>
              <a:ext uri="{FF2B5EF4-FFF2-40B4-BE49-F238E27FC236}">
                <a16:creationId xmlns:a16="http://schemas.microsoft.com/office/drawing/2014/main" id="{AC5242F2-B0D3-2F47-B5D3-0A3C32AE7B35}"/>
              </a:ext>
            </a:extLst>
          </p:cNvPr>
          <p:cNvSpPr>
            <a:spLocks noChangeArrowheads="1"/>
          </p:cNvSpPr>
          <p:nvPr/>
        </p:nvSpPr>
        <p:spPr bwMode="auto">
          <a:xfrm>
            <a:off x="3963988" y="4433888"/>
            <a:ext cx="228600" cy="1219200"/>
          </a:xfrm>
          <a:prstGeom prst="downArrow">
            <a:avLst>
              <a:gd name="adj1" fmla="val 50000"/>
              <a:gd name="adj2" fmla="val 133333"/>
            </a:avLst>
          </a:prstGeom>
          <a:solidFill>
            <a:srgbClr val="0F116A"/>
          </a:solidFill>
          <a:ln w="9525">
            <a:solidFill>
              <a:srgbClr val="0F116A"/>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0F116A"/>
              </a:solidFill>
            </a:endParaRPr>
          </a:p>
        </p:txBody>
      </p:sp>
      <p:sp>
        <p:nvSpPr>
          <p:cNvPr id="22531" name="Rectangle 2">
            <a:extLst>
              <a:ext uri="{FF2B5EF4-FFF2-40B4-BE49-F238E27FC236}">
                <a16:creationId xmlns:a16="http://schemas.microsoft.com/office/drawing/2014/main" id="{9BFD9512-E7DF-DC44-B8B0-FE9544566577}"/>
              </a:ext>
            </a:extLst>
          </p:cNvPr>
          <p:cNvSpPr>
            <a:spLocks noGrp="1" noChangeArrowheads="1"/>
          </p:cNvSpPr>
          <p:nvPr>
            <p:ph type="title"/>
          </p:nvPr>
        </p:nvSpPr>
        <p:spPr/>
        <p:txBody>
          <a:bodyPr/>
          <a:lstStyle/>
          <a:p>
            <a:pPr eaLnBrk="1" hangingPunct="1"/>
            <a:r>
              <a:rPr lang="en-US" altLang="en-US"/>
              <a:t>How is that helpful?</a:t>
            </a:r>
          </a:p>
        </p:txBody>
      </p:sp>
      <p:sp>
        <p:nvSpPr>
          <p:cNvPr id="379907" name="Rectangle 3" descr="Rectangle: Click to edit Master text styles&#13;&#10;Second level&#13;&#10;Third level&#13;&#10;Fourth level&#13;&#10;Fifth level">
            <a:extLst>
              <a:ext uri="{FF2B5EF4-FFF2-40B4-BE49-F238E27FC236}">
                <a16:creationId xmlns:a16="http://schemas.microsoft.com/office/drawing/2014/main" id="{C626A368-8EE0-884A-B444-0542079BFDB0}"/>
              </a:ext>
            </a:extLst>
          </p:cNvPr>
          <p:cNvSpPr>
            <a:spLocks noGrp="1" noChangeArrowheads="1"/>
          </p:cNvSpPr>
          <p:nvPr>
            <p:ph type="body" idx="1"/>
          </p:nvPr>
        </p:nvSpPr>
        <p:spPr>
          <a:xfrm>
            <a:off x="838200" y="1371600"/>
            <a:ext cx="7772400" cy="2443163"/>
          </a:xfrm>
        </p:spPr>
        <p:txBody>
          <a:bodyPr/>
          <a:lstStyle/>
          <a:p>
            <a:pPr eaLnBrk="1" hangingPunct="1"/>
            <a:r>
              <a:rPr lang="en-US" altLang="en-US" dirty="0"/>
              <a:t>Want to make C</a:t>
            </a:r>
            <a:r>
              <a:rPr lang="en-US" altLang="en-US" baseline="-25000" dirty="0"/>
              <a:t>6</a:t>
            </a:r>
            <a:r>
              <a:rPr lang="en-US" altLang="en-US" dirty="0"/>
              <a:t>H</a:t>
            </a:r>
            <a:r>
              <a:rPr lang="en-US" altLang="en-US" baseline="-25000" dirty="0"/>
              <a:t>12</a:t>
            </a:r>
            <a:r>
              <a:rPr lang="en-US" altLang="en-US" dirty="0"/>
              <a:t>O</a:t>
            </a:r>
            <a:r>
              <a:rPr lang="en-US" altLang="en-US" baseline="-25000" dirty="0"/>
              <a:t>6 </a:t>
            </a:r>
            <a:endParaRPr lang="en-US" altLang="en-US" dirty="0"/>
          </a:p>
          <a:p>
            <a:pPr lvl="1" eaLnBrk="1" hangingPunct="1"/>
            <a:r>
              <a:rPr lang="en-US" altLang="en-US" u="sng" dirty="0">
                <a:solidFill>
                  <a:srgbClr val="CC0000"/>
                </a:solidFill>
                <a:ea typeface="ＭＳ Ｐゴシック" panose="020B0600070205080204" pitchFamily="34" charset="-128"/>
              </a:rPr>
              <a:t>synthesis</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How? From what? </a:t>
            </a:r>
            <a:br>
              <a:rPr lang="en-US" altLang="en-US" dirty="0">
                <a:ea typeface="ＭＳ Ｐゴシック" panose="020B0600070205080204" pitchFamily="34" charset="-128"/>
              </a:rPr>
            </a:br>
            <a:r>
              <a:rPr lang="en-US" altLang="en-US" dirty="0">
                <a:ea typeface="ＭＳ Ｐゴシック" panose="020B0600070205080204" pitchFamily="34" charset="-128"/>
              </a:rPr>
              <a:t>What raw materials are available?</a:t>
            </a:r>
          </a:p>
        </p:txBody>
      </p:sp>
      <p:sp>
        <p:nvSpPr>
          <p:cNvPr id="379908" name="Oval 4">
            <a:extLst>
              <a:ext uri="{FF2B5EF4-FFF2-40B4-BE49-F238E27FC236}">
                <a16:creationId xmlns:a16="http://schemas.microsoft.com/office/drawing/2014/main" id="{99176E88-CB4B-624D-997E-36E14DF288F0}"/>
              </a:ext>
            </a:extLst>
          </p:cNvPr>
          <p:cNvSpPr>
            <a:spLocks noChangeArrowheads="1"/>
          </p:cNvSpPr>
          <p:nvPr/>
        </p:nvSpPr>
        <p:spPr bwMode="auto">
          <a:xfrm>
            <a:off x="3348038" y="3611563"/>
            <a:ext cx="1458912" cy="912812"/>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800" b="1">
                <a:solidFill>
                  <a:schemeClr val="tx2"/>
                </a:solidFill>
              </a:rPr>
              <a:t>CO</a:t>
            </a:r>
            <a:r>
              <a:rPr lang="en-US" altLang="en-US" sz="3800" b="1" baseline="-25000">
                <a:solidFill>
                  <a:schemeClr val="tx2"/>
                </a:solidFill>
              </a:rPr>
              <a:t>2</a:t>
            </a:r>
            <a:endParaRPr lang="en-US" altLang="en-US" sz="3000" b="1" baseline="-25000">
              <a:solidFill>
                <a:srgbClr val="CC0000"/>
              </a:solidFill>
            </a:endParaRPr>
          </a:p>
        </p:txBody>
      </p:sp>
      <p:grpSp>
        <p:nvGrpSpPr>
          <p:cNvPr id="2" name="Group 17">
            <a:extLst>
              <a:ext uri="{FF2B5EF4-FFF2-40B4-BE49-F238E27FC236}">
                <a16:creationId xmlns:a16="http://schemas.microsoft.com/office/drawing/2014/main" id="{AE396C89-568F-7044-8C44-D0BCB367C3D9}"/>
              </a:ext>
            </a:extLst>
          </p:cNvPr>
          <p:cNvGrpSpPr>
            <a:grpSpLocks/>
          </p:cNvGrpSpPr>
          <p:nvPr/>
        </p:nvGrpSpPr>
        <p:grpSpPr bwMode="auto">
          <a:xfrm>
            <a:off x="3097213" y="5653088"/>
            <a:ext cx="1962150" cy="1027112"/>
            <a:chOff x="1951" y="3561"/>
            <a:chExt cx="1236" cy="647"/>
          </a:xfrm>
        </p:grpSpPr>
        <p:sp>
          <p:nvSpPr>
            <p:cNvPr id="22544" name="AutoShape 16">
              <a:extLst>
                <a:ext uri="{FF2B5EF4-FFF2-40B4-BE49-F238E27FC236}">
                  <a16:creationId xmlns:a16="http://schemas.microsoft.com/office/drawing/2014/main" id="{78AA14BD-D794-D440-A27C-31E5C4EB4248}"/>
                </a:ext>
              </a:extLst>
            </p:cNvPr>
            <p:cNvSpPr>
              <a:spLocks noChangeArrowheads="1"/>
            </p:cNvSpPr>
            <p:nvPr/>
          </p:nvSpPr>
          <p:spPr bwMode="auto">
            <a:xfrm>
              <a:off x="2299" y="3748"/>
              <a:ext cx="568" cy="460"/>
            </a:xfrm>
            <a:prstGeom prst="hexagon">
              <a:avLst>
                <a:gd name="adj" fmla="val 30870"/>
                <a:gd name="vf" fmla="val 115470"/>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2545" name="Rectangle 5">
              <a:extLst>
                <a:ext uri="{FF2B5EF4-FFF2-40B4-BE49-F238E27FC236}">
                  <a16:creationId xmlns:a16="http://schemas.microsoft.com/office/drawing/2014/main" id="{DA93C0BD-8DF8-784E-9C72-216A6D8E30E7}"/>
                </a:ext>
              </a:extLst>
            </p:cNvPr>
            <p:cNvSpPr>
              <a:spLocks noChangeArrowheads="1"/>
            </p:cNvSpPr>
            <p:nvPr/>
          </p:nvSpPr>
          <p:spPr bwMode="auto">
            <a:xfrm>
              <a:off x="1951" y="3561"/>
              <a:ext cx="1236"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800" b="1">
                  <a:solidFill>
                    <a:srgbClr val="CC0000"/>
                  </a:solidFill>
                </a:rPr>
                <a:t>C</a:t>
              </a:r>
              <a:r>
                <a:rPr lang="en-US" altLang="en-US" sz="3800" b="1" baseline="-25000">
                  <a:solidFill>
                    <a:srgbClr val="CC0000"/>
                  </a:solidFill>
                </a:rPr>
                <a:t>6</a:t>
              </a:r>
              <a:r>
                <a:rPr lang="en-US" altLang="en-US" sz="3800" b="1">
                  <a:solidFill>
                    <a:srgbClr val="CC0000"/>
                  </a:solidFill>
                </a:rPr>
                <a:t>H</a:t>
              </a:r>
              <a:r>
                <a:rPr lang="en-US" altLang="en-US" sz="3800" b="1" baseline="-25000">
                  <a:solidFill>
                    <a:srgbClr val="CC0000"/>
                  </a:solidFill>
                </a:rPr>
                <a:t>12</a:t>
              </a:r>
              <a:r>
                <a:rPr lang="en-US" altLang="en-US" sz="3800" b="1">
                  <a:solidFill>
                    <a:srgbClr val="CC0000"/>
                  </a:solidFill>
                </a:rPr>
                <a:t>O</a:t>
              </a:r>
              <a:r>
                <a:rPr lang="en-US" altLang="en-US" sz="3800" b="1" baseline="-25000">
                  <a:solidFill>
                    <a:srgbClr val="CC0000"/>
                  </a:solidFill>
                </a:rPr>
                <a:t>6</a:t>
              </a:r>
              <a:endParaRPr lang="en-US" altLang="en-US" sz="3800" b="1">
                <a:solidFill>
                  <a:schemeClr val="tx2"/>
                </a:solidFill>
              </a:endParaRPr>
            </a:p>
          </p:txBody>
        </p:sp>
      </p:grpSp>
      <p:sp>
        <p:nvSpPr>
          <p:cNvPr id="379911" name="AutoShape 7">
            <a:extLst>
              <a:ext uri="{FF2B5EF4-FFF2-40B4-BE49-F238E27FC236}">
                <a16:creationId xmlns:a16="http://schemas.microsoft.com/office/drawing/2014/main" id="{EA929855-2E33-E54B-92EF-983AD96CC6D8}"/>
              </a:ext>
            </a:extLst>
          </p:cNvPr>
          <p:cNvSpPr>
            <a:spLocks noChangeArrowheads="1"/>
          </p:cNvSpPr>
          <p:nvPr/>
        </p:nvSpPr>
        <p:spPr bwMode="auto">
          <a:xfrm>
            <a:off x="4267200" y="4683125"/>
            <a:ext cx="685800" cy="838200"/>
          </a:xfrm>
          <a:prstGeom prst="curvedRightArrow">
            <a:avLst>
              <a:gd name="adj1" fmla="val 16477"/>
              <a:gd name="adj2" fmla="val 48889"/>
              <a:gd name="adj3" fmla="val 25380"/>
            </a:avLst>
          </a:prstGeom>
          <a:solidFill>
            <a:srgbClr val="0F116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79912" name="Rectangle 8">
            <a:extLst>
              <a:ext uri="{FF2B5EF4-FFF2-40B4-BE49-F238E27FC236}">
                <a16:creationId xmlns:a16="http://schemas.microsoft.com/office/drawing/2014/main" id="{8D41AB56-14EC-2146-9C7F-D7356471FEE6}"/>
              </a:ext>
            </a:extLst>
          </p:cNvPr>
          <p:cNvSpPr>
            <a:spLocks noChangeArrowheads="1"/>
          </p:cNvSpPr>
          <p:nvPr/>
        </p:nvSpPr>
        <p:spPr bwMode="auto">
          <a:xfrm>
            <a:off x="4965700" y="4498975"/>
            <a:ext cx="13589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NADPH</a:t>
            </a:r>
            <a:endParaRPr lang="en-US" altLang="en-US" sz="3000" b="1">
              <a:solidFill>
                <a:schemeClr val="tx2"/>
              </a:solidFill>
            </a:endParaRPr>
          </a:p>
        </p:txBody>
      </p:sp>
      <p:sp>
        <p:nvSpPr>
          <p:cNvPr id="379913" name="Rectangle 9">
            <a:extLst>
              <a:ext uri="{FF2B5EF4-FFF2-40B4-BE49-F238E27FC236}">
                <a16:creationId xmlns:a16="http://schemas.microsoft.com/office/drawing/2014/main" id="{03787A42-C923-B649-BFB1-EEFA4C33E223}"/>
              </a:ext>
            </a:extLst>
          </p:cNvPr>
          <p:cNvSpPr>
            <a:spLocks noChangeArrowheads="1"/>
          </p:cNvSpPr>
          <p:nvPr/>
        </p:nvSpPr>
        <p:spPr bwMode="auto">
          <a:xfrm>
            <a:off x="4953000" y="5184775"/>
            <a:ext cx="11191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chemeClr val="tx2"/>
                </a:solidFill>
              </a:rPr>
              <a:t>NADP</a:t>
            </a:r>
            <a:endParaRPr lang="en-US" altLang="en-US" sz="3000" b="1">
              <a:solidFill>
                <a:schemeClr val="tx2"/>
              </a:solidFill>
            </a:endParaRPr>
          </a:p>
        </p:txBody>
      </p:sp>
      <p:sp>
        <p:nvSpPr>
          <p:cNvPr id="379914" name="AutoShape 10">
            <a:extLst>
              <a:ext uri="{FF2B5EF4-FFF2-40B4-BE49-F238E27FC236}">
                <a16:creationId xmlns:a16="http://schemas.microsoft.com/office/drawing/2014/main" id="{753C7E44-87B3-8A4B-B982-8F75A05E9138}"/>
              </a:ext>
            </a:extLst>
          </p:cNvPr>
          <p:cNvSpPr>
            <a:spLocks noChangeArrowheads="1"/>
          </p:cNvSpPr>
          <p:nvPr/>
        </p:nvSpPr>
        <p:spPr bwMode="auto">
          <a:xfrm>
            <a:off x="6248400" y="4556125"/>
            <a:ext cx="2257425" cy="914400"/>
          </a:xfrm>
          <a:prstGeom prst="leftArrow">
            <a:avLst>
              <a:gd name="adj1" fmla="val 50000"/>
              <a:gd name="adj2" fmla="val 61719"/>
            </a:avLst>
          </a:prstGeom>
          <a:solidFill>
            <a:srgbClr val="FFEA18"/>
          </a:solidFill>
          <a:ln w="12700">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reduces CO</a:t>
            </a:r>
            <a:r>
              <a:rPr lang="en-US" altLang="en-US" sz="2600" b="1" baseline="-25000">
                <a:solidFill>
                  <a:srgbClr val="0F116A"/>
                </a:solidFill>
              </a:rPr>
              <a:t>2</a:t>
            </a:r>
            <a:endParaRPr lang="en-US" altLang="en-US" sz="3000" b="1" baseline="-25000">
              <a:solidFill>
                <a:srgbClr val="0F116A"/>
              </a:solidFill>
            </a:endParaRPr>
          </a:p>
        </p:txBody>
      </p:sp>
      <p:sp>
        <p:nvSpPr>
          <p:cNvPr id="379915" name="AutoShape 11">
            <a:extLst>
              <a:ext uri="{FF2B5EF4-FFF2-40B4-BE49-F238E27FC236}">
                <a16:creationId xmlns:a16="http://schemas.microsoft.com/office/drawing/2014/main" id="{8FCAE955-C086-FA4F-82C4-47E2F7CC77A5}"/>
              </a:ext>
            </a:extLst>
          </p:cNvPr>
          <p:cNvSpPr>
            <a:spLocks noChangeArrowheads="1"/>
          </p:cNvSpPr>
          <p:nvPr/>
        </p:nvSpPr>
        <p:spPr bwMode="auto">
          <a:xfrm>
            <a:off x="461963" y="4716463"/>
            <a:ext cx="2601912" cy="533400"/>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carbon fixation</a:t>
            </a:r>
            <a:endParaRPr lang="en-US" altLang="en-US" sz="3000" b="1">
              <a:solidFill>
                <a:srgbClr val="000000"/>
              </a:solidFill>
            </a:endParaRPr>
          </a:p>
        </p:txBody>
      </p:sp>
      <p:grpSp>
        <p:nvGrpSpPr>
          <p:cNvPr id="3" name="Group 15">
            <a:extLst>
              <a:ext uri="{FF2B5EF4-FFF2-40B4-BE49-F238E27FC236}">
                <a16:creationId xmlns:a16="http://schemas.microsoft.com/office/drawing/2014/main" id="{D9B86E11-5697-DA45-839E-E4B59AF92769}"/>
              </a:ext>
            </a:extLst>
          </p:cNvPr>
          <p:cNvGrpSpPr>
            <a:grpSpLocks/>
          </p:cNvGrpSpPr>
          <p:nvPr/>
        </p:nvGrpSpPr>
        <p:grpSpPr bwMode="auto">
          <a:xfrm>
            <a:off x="7467600" y="5334000"/>
            <a:ext cx="1487488" cy="1524000"/>
            <a:chOff x="71" y="3360"/>
            <a:chExt cx="937" cy="960"/>
          </a:xfrm>
        </p:grpSpPr>
        <p:pic>
          <p:nvPicPr>
            <p:cNvPr id="22541" name="Picture 12">
              <a:extLst>
                <a:ext uri="{FF2B5EF4-FFF2-40B4-BE49-F238E27FC236}">
                  <a16:creationId xmlns:a16="http://schemas.microsoft.com/office/drawing/2014/main" id="{D3E39F21-29F1-8B4B-97E2-B263E8D85D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 y="3360"/>
              <a:ext cx="93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Oval 14">
              <a:extLst>
                <a:ext uri="{FF2B5EF4-FFF2-40B4-BE49-F238E27FC236}">
                  <a16:creationId xmlns:a16="http://schemas.microsoft.com/office/drawing/2014/main" id="{8B0AE67E-E9DF-2943-8A5A-8ABC1F21DA61}"/>
                </a:ext>
              </a:extLst>
            </p:cNvPr>
            <p:cNvSpPr>
              <a:spLocks noChangeArrowheads="1"/>
            </p:cNvSpPr>
            <p:nvPr/>
          </p:nvSpPr>
          <p:spPr bwMode="auto">
            <a:xfrm>
              <a:off x="155" y="3672"/>
              <a:ext cx="768" cy="336"/>
            </a:xfrm>
            <a:prstGeom prst="ellipse">
              <a:avLst/>
            </a:prstGeom>
            <a:solidFill>
              <a:schemeClr val="bg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2543" name="Rectangle 13">
              <a:extLst>
                <a:ext uri="{FF2B5EF4-FFF2-40B4-BE49-F238E27FC236}">
                  <a16:creationId xmlns:a16="http://schemas.microsoft.com/office/drawing/2014/main" id="{66CF6A8D-426F-8E49-B7DA-B6646FDBA55C}"/>
                </a:ext>
              </a:extLst>
            </p:cNvPr>
            <p:cNvSpPr>
              <a:spLocks noChangeArrowheads="1"/>
            </p:cNvSpPr>
            <p:nvPr/>
          </p:nvSpPr>
          <p:spPr bwMode="auto">
            <a:xfrm>
              <a:off x="164" y="3676"/>
              <a:ext cx="75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NADP</a:t>
              </a:r>
            </a:p>
          </p:txBody>
        </p:sp>
      </p:grpSp>
    </p:spTree>
    <p:extLst>
      <p:ext uri="{BB962C8B-B14F-4D97-AF65-F5344CB8AC3E}">
        <p14:creationId xmlns:p14="http://schemas.microsoft.com/office/powerpoint/2010/main" val="1999930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9907">
                                            <p:txEl>
                                              <p:pRg st="0" end="0"/>
                                            </p:txEl>
                                          </p:spTgt>
                                        </p:tgtEl>
                                        <p:attrNameLst>
                                          <p:attrName>style.visibility</p:attrName>
                                        </p:attrNameLst>
                                      </p:cBhvr>
                                      <p:to>
                                        <p:strVal val="visible"/>
                                      </p:to>
                                    </p:set>
                                    <p:anim calcmode="lin" valueType="num">
                                      <p:cBhvr additive="base">
                                        <p:cTn id="7" dur="500" fill="hold"/>
                                        <p:tgtEl>
                                          <p:spTgt spid="3799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99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9907">
                                            <p:txEl>
                                              <p:pRg st="1" end="1"/>
                                            </p:txEl>
                                          </p:spTgt>
                                        </p:tgtEl>
                                        <p:attrNameLst>
                                          <p:attrName>style.visibility</p:attrName>
                                        </p:attrNameLst>
                                      </p:cBhvr>
                                      <p:to>
                                        <p:strVal val="visible"/>
                                      </p:to>
                                    </p:set>
                                    <p:anim calcmode="lin" valueType="num">
                                      <p:cBhvr additive="base">
                                        <p:cTn id="13" dur="500" fill="hold"/>
                                        <p:tgtEl>
                                          <p:spTgt spid="3799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99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9907">
                                            <p:txEl>
                                              <p:pRg st="2" end="2"/>
                                            </p:txEl>
                                          </p:spTgt>
                                        </p:tgtEl>
                                        <p:attrNameLst>
                                          <p:attrName>style.visibility</p:attrName>
                                        </p:attrNameLst>
                                      </p:cBhvr>
                                      <p:to>
                                        <p:strVal val="visible"/>
                                      </p:to>
                                    </p:set>
                                    <p:anim calcmode="lin" valueType="num">
                                      <p:cBhvr additive="base">
                                        <p:cTn id="19" dur="500" fill="hold"/>
                                        <p:tgtEl>
                                          <p:spTgt spid="3799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99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379908"/>
                                        </p:tgtEl>
                                        <p:attrNameLst>
                                          <p:attrName>style.visibility</p:attrName>
                                        </p:attrNameLst>
                                      </p:cBhvr>
                                      <p:to>
                                        <p:strVal val="visible"/>
                                      </p:to>
                                    </p:set>
                                    <p:anim calcmode="lin" valueType="num">
                                      <p:cBhvr>
                                        <p:cTn id="25" dur="1000" fill="hold"/>
                                        <p:tgtEl>
                                          <p:spTgt spid="379908"/>
                                        </p:tgtEl>
                                        <p:attrNameLst>
                                          <p:attrName>ppt_w</p:attrName>
                                        </p:attrNameLst>
                                      </p:cBhvr>
                                      <p:tavLst>
                                        <p:tav tm="0">
                                          <p:val>
                                            <p:fltVal val="0"/>
                                          </p:val>
                                        </p:tav>
                                        <p:tav tm="100000">
                                          <p:val>
                                            <p:strVal val="#ppt_w"/>
                                          </p:val>
                                        </p:tav>
                                      </p:tavLst>
                                    </p:anim>
                                    <p:anim calcmode="lin" valueType="num">
                                      <p:cBhvr>
                                        <p:cTn id="26" dur="1000" fill="hold"/>
                                        <p:tgtEl>
                                          <p:spTgt spid="379908"/>
                                        </p:tgtEl>
                                        <p:attrNameLst>
                                          <p:attrName>ppt_h</p:attrName>
                                        </p:attrNameLst>
                                      </p:cBhvr>
                                      <p:tavLst>
                                        <p:tav tm="0">
                                          <p:val>
                                            <p:fltVal val="0"/>
                                          </p:val>
                                        </p:tav>
                                        <p:tav tm="100000">
                                          <p:val>
                                            <p:strVal val="#ppt_h"/>
                                          </p:val>
                                        </p:tav>
                                      </p:tavLst>
                                    </p:anim>
                                    <p:anim calcmode="lin" valueType="num">
                                      <p:cBhvr>
                                        <p:cTn id="27" dur="1000" fill="hold"/>
                                        <p:tgtEl>
                                          <p:spTgt spid="37990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7990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3"/>
                                            </p:cond>
                                          </p:stCondLst>
                                          <p:endCondLst>
                                            <p:cond evt="onStopAudio" delay="0">
                                              <p:tgtEl>
                                                <p:sldTgt/>
                                              </p:tgtEl>
                                            </p:cond>
                                          </p:endCondLst>
                                        </p:cTn>
                                        <p:tgtEl>
                                          <p:sndTgt r:embed="rId4" name="Bubbles"/>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79910"/>
                                        </p:tgtEl>
                                        <p:attrNameLst>
                                          <p:attrName>style.visibility</p:attrName>
                                        </p:attrNameLst>
                                      </p:cBhvr>
                                      <p:to>
                                        <p:strVal val="visible"/>
                                      </p:to>
                                    </p:set>
                                    <p:animEffect transition="in" filter="wipe(up)">
                                      <p:cBhvr>
                                        <p:cTn id="33" dur="500"/>
                                        <p:tgtEl>
                                          <p:spTgt spid="379910"/>
                                        </p:tgtEl>
                                      </p:cBhvr>
                                    </p:animEffect>
                                  </p:childTnLst>
                                  <p:subTnLst>
                                    <p:audio>
                                      <p:cMediaNode>
                                        <p:cTn display="0" masterRel="sameClick">
                                          <p:stCondLst>
                                            <p:cond evt="begin" delay="0">
                                              <p:tn val="31"/>
                                            </p:cond>
                                          </p:stCondLst>
                                          <p:endCondLst>
                                            <p:cond evt="onStopAudio" delay="0">
                                              <p:tgtEl>
                                                <p:sldTgt/>
                                              </p:tgtEl>
                                            </p:cond>
                                          </p:endCondLst>
                                        </p:cTn>
                                        <p:tgtEl>
                                          <p:sndTgt r:embed="rId5" name="Laser"/>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Chimes"/>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79915"/>
                                        </p:tgtEl>
                                        <p:attrNameLst>
                                          <p:attrName>style.visibility</p:attrName>
                                        </p:attrNameLst>
                                      </p:cBhvr>
                                      <p:to>
                                        <p:strVal val="visible"/>
                                      </p:to>
                                    </p:set>
                                    <p:animEffect transition="in" filter="wipe(left)">
                                      <p:cBhvr>
                                        <p:cTn id="43" dur="500"/>
                                        <p:tgtEl>
                                          <p:spTgt spid="379915"/>
                                        </p:tgtEl>
                                      </p:cBhvr>
                                    </p:animEffect>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79912"/>
                                        </p:tgtEl>
                                        <p:attrNameLst>
                                          <p:attrName>style.visibility</p:attrName>
                                        </p:attrNameLst>
                                      </p:cBhvr>
                                      <p:to>
                                        <p:strVal val="visible"/>
                                      </p:to>
                                    </p:set>
                                    <p:animEffect transition="in" filter="wipe(left)">
                                      <p:cBhvr>
                                        <p:cTn id="48" dur="500"/>
                                        <p:tgtEl>
                                          <p:spTgt spid="379912"/>
                                        </p:tgtEl>
                                      </p:cBhvr>
                                    </p:animEffect>
                                  </p:childTnLst>
                                  <p:subTnLst>
                                    <p:audio>
                                      <p:cMediaNode>
                                        <p:cTn display="0" masterRel="sameClick">
                                          <p:stCondLst>
                                            <p:cond evt="begin" delay="0">
                                              <p:tn val="46"/>
                                            </p:cond>
                                          </p:stCondLst>
                                          <p:endCondLst>
                                            <p:cond evt="onStopAudio" delay="0">
                                              <p:tgtEl>
                                                <p:sldTgt/>
                                              </p:tgtEl>
                                            </p:cond>
                                          </p:endCondLst>
                                        </p:cTn>
                                        <p:tgtEl>
                                          <p:sndTgt r:embed="rId7" name="Explosion"/>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379911"/>
                                        </p:tgtEl>
                                        <p:attrNameLst>
                                          <p:attrName>style.visibility</p:attrName>
                                        </p:attrNameLst>
                                      </p:cBhvr>
                                      <p:to>
                                        <p:strVal val="visible"/>
                                      </p:to>
                                    </p:set>
                                    <p:animEffect transition="in" filter="wipe(up)">
                                      <p:cBhvr>
                                        <p:cTn id="53" dur="500"/>
                                        <p:tgtEl>
                                          <p:spTgt spid="379911"/>
                                        </p:tgtEl>
                                      </p:cBhvr>
                                    </p:animEffect>
                                  </p:childTnLst>
                                  <p:subTnLst>
                                    <p:audio>
                                      <p:cMediaNode>
                                        <p:cTn display="0" masterRel="sameClick">
                                          <p:stCondLst>
                                            <p:cond evt="begin" delay="0">
                                              <p:tn val="51"/>
                                            </p:cond>
                                          </p:stCondLst>
                                          <p:endCondLst>
                                            <p:cond evt="onStopAudio" delay="0">
                                              <p:tgtEl>
                                                <p:sldTgt/>
                                              </p:tgtEl>
                                            </p:cond>
                                          </p:endCondLst>
                                        </p:cTn>
                                        <p:tgtEl>
                                          <p:sndTgt r:embed="rId5" name="Laser"/>
                                        </p:tgtEl>
                                      </p:cMediaNode>
                                    </p:audio>
                                  </p:sub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79913"/>
                                        </p:tgtEl>
                                        <p:attrNameLst>
                                          <p:attrName>style.visibility</p:attrName>
                                        </p:attrNameLst>
                                      </p:cBhvr>
                                      <p:to>
                                        <p:strVal val="visible"/>
                                      </p:to>
                                    </p:set>
                                    <p:animEffect transition="in" filter="wipe(left)">
                                      <p:cBhvr>
                                        <p:cTn id="58" dur="500"/>
                                        <p:tgtEl>
                                          <p:spTgt spid="379913"/>
                                        </p:tgtEl>
                                      </p:cBhvr>
                                    </p:animEffect>
                                  </p:childTnLst>
                                  <p:subTnLst>
                                    <p:audio>
                                      <p:cMediaNode>
                                        <p:cTn display="0" masterRel="sameClick">
                                          <p:stCondLst>
                                            <p:cond evt="begin" delay="0">
                                              <p:tn val="56"/>
                                            </p:cond>
                                          </p:stCondLst>
                                          <p:endCondLst>
                                            <p:cond evt="onStopAudio" delay="0">
                                              <p:tgtEl>
                                                <p:sldTgt/>
                                              </p:tgtEl>
                                            </p:cond>
                                          </p:endCondLst>
                                        </p:cTn>
                                        <p:tgtEl>
                                          <p:sndTgt r:embed="rId8" name="Pencil Check"/>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379914"/>
                                        </p:tgtEl>
                                        <p:attrNameLst>
                                          <p:attrName>style.visibility</p:attrName>
                                        </p:attrNameLst>
                                      </p:cBhvr>
                                      <p:to>
                                        <p:strVal val="visible"/>
                                      </p:to>
                                    </p:set>
                                    <p:animEffect transition="in" filter="wipe(right)">
                                      <p:cBhvr>
                                        <p:cTn id="63" dur="500"/>
                                        <p:tgtEl>
                                          <p:spTgt spid="379914"/>
                                        </p:tgtEl>
                                      </p:cBhvr>
                                    </p:animEffect>
                                  </p:childTnLst>
                                  <p:subTnLst>
                                    <p:audio>
                                      <p:cMediaNode>
                                        <p:cTn display="0" masterRel="sameClick">
                                          <p:stCondLst>
                                            <p:cond evt="begin" delay="0">
                                              <p:tn val="61"/>
                                            </p:cond>
                                          </p:stCondLst>
                                          <p:endCondLst>
                                            <p:cond evt="onStopAudio" delay="0">
                                              <p:tgtEl>
                                                <p:sldTgt/>
                                              </p:tgtEl>
                                            </p:cond>
                                          </p:endCondLst>
                                        </p:cTn>
                                        <p:tgtEl>
                                          <p:sndTgt r:embed="rId3" name="Whoosh"/>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 calcmode="lin" valueType="num">
                                      <p:cBhvr>
                                        <p:cTn id="68" dur="500" fill="hold"/>
                                        <p:tgtEl>
                                          <p:spTgt spid="3"/>
                                        </p:tgtEl>
                                        <p:attrNameLst>
                                          <p:attrName>ppt_w</p:attrName>
                                        </p:attrNameLst>
                                      </p:cBhvr>
                                      <p:tavLst>
                                        <p:tav tm="0">
                                          <p:val>
                                            <p:fltVal val="0"/>
                                          </p:val>
                                        </p:tav>
                                        <p:tav tm="100000">
                                          <p:val>
                                            <p:strVal val="#ppt_w"/>
                                          </p:val>
                                        </p:tav>
                                      </p:tavLst>
                                    </p:anim>
                                    <p:anim calcmode="lin" valueType="num">
                                      <p:cBhvr>
                                        <p:cTn id="69" dur="500" fill="hold"/>
                                        <p:tgtEl>
                                          <p:spTgt spid="3"/>
                                        </p:tgtEl>
                                        <p:attrNameLst>
                                          <p:attrName>ppt_h</p:attrName>
                                        </p:attrNameLst>
                                      </p:cBhvr>
                                      <p:tavLst>
                                        <p:tav tm="0">
                                          <p:val>
                                            <p:fltVal val="0"/>
                                          </p:val>
                                        </p:tav>
                                        <p:tav tm="100000">
                                          <p:val>
                                            <p:strVal val="#ppt_h"/>
                                          </p:val>
                                        </p:tav>
                                      </p:tavLst>
                                    </p:anim>
                                    <p:anim calcmode="lin" valueType="num">
                                      <p:cBhvr>
                                        <p:cTn id="70" dur="500" fill="hold"/>
                                        <p:tgtEl>
                                          <p:spTgt spid="3"/>
                                        </p:tgtEl>
                                        <p:attrNameLst>
                                          <p:attrName>style.rotation</p:attrName>
                                        </p:attrNameLst>
                                      </p:cBhvr>
                                      <p:tavLst>
                                        <p:tav tm="0">
                                          <p:val>
                                            <p:fltVal val="360"/>
                                          </p:val>
                                        </p:tav>
                                        <p:tav tm="100000">
                                          <p:val>
                                            <p:fltVal val="0"/>
                                          </p:val>
                                        </p:tav>
                                      </p:tavLst>
                                    </p:anim>
                                    <p:animEffect transition="in" filter="fade">
                                      <p:cBhvr>
                                        <p:cTn id="71"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4" name="Bubbl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10" grpId="0" animBg="1" autoUpdateAnimBg="0"/>
      <p:bldP spid="379907" grpId="0" build="p" autoUpdateAnimBg="0"/>
      <p:bldP spid="379908" grpId="0" animBg="1" autoUpdateAnimBg="0"/>
      <p:bldP spid="379911" grpId="0" animBg="1"/>
      <p:bldP spid="379912" grpId="0" autoUpdateAnimBg="0"/>
      <p:bldP spid="379913" grpId="0" autoUpdateAnimBg="0"/>
      <p:bldP spid="379914" grpId="0" animBg="1" autoUpdateAnimBg="0"/>
      <p:bldP spid="379915"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2273E4DF-D435-784E-935F-3591A4DAEE36}"/>
              </a:ext>
            </a:extLst>
          </p:cNvPr>
          <p:cNvSpPr>
            <a:spLocks noGrp="1" noChangeArrowheads="1"/>
          </p:cNvSpPr>
          <p:nvPr>
            <p:ph type="title"/>
          </p:nvPr>
        </p:nvSpPr>
        <p:spPr>
          <a:xfrm>
            <a:off x="609600" y="609600"/>
            <a:ext cx="7772400" cy="762000"/>
          </a:xfrm>
        </p:spPr>
        <p:txBody>
          <a:bodyPr/>
          <a:lstStyle/>
          <a:p>
            <a:pPr eaLnBrk="1" hangingPunct="1"/>
            <a:r>
              <a:rPr lang="en-US" altLang="en-US"/>
              <a:t>From CO</a:t>
            </a:r>
            <a:r>
              <a:rPr lang="en-US" altLang="en-US" baseline="-25000"/>
              <a:t>2</a:t>
            </a:r>
            <a:r>
              <a:rPr lang="en-US" altLang="en-US"/>
              <a:t> </a:t>
            </a:r>
            <a:r>
              <a:rPr lang="en-US" altLang="en-US" sz="4300">
                <a:solidFill>
                  <a:srgbClr val="0F116A"/>
                </a:solidFill>
                <a:sym typeface="Symbol" pitchFamily="2" charset="2"/>
              </a:rPr>
              <a:t></a:t>
            </a:r>
            <a:r>
              <a:rPr lang="en-US" altLang="en-US"/>
              <a:t> C</a:t>
            </a:r>
            <a:r>
              <a:rPr lang="en-US" altLang="en-US" baseline="-25000"/>
              <a:t>6</a:t>
            </a:r>
            <a:r>
              <a:rPr lang="en-US" altLang="en-US"/>
              <a:t>H</a:t>
            </a:r>
            <a:r>
              <a:rPr lang="en-US" altLang="en-US" baseline="-25000"/>
              <a:t>12</a:t>
            </a:r>
            <a:r>
              <a:rPr lang="en-US" altLang="en-US"/>
              <a:t>O</a:t>
            </a:r>
            <a:r>
              <a:rPr lang="en-US" altLang="en-US" baseline="-25000"/>
              <a:t>6</a:t>
            </a:r>
          </a:p>
        </p:txBody>
      </p:sp>
      <p:sp>
        <p:nvSpPr>
          <p:cNvPr id="381955" name="Rectangle 3" descr="Rectangle: Click to edit Master text styles&#13;&#10;Second level&#13;&#10;Third level&#13;&#10;Fourth level&#13;&#10;Fifth level">
            <a:extLst>
              <a:ext uri="{FF2B5EF4-FFF2-40B4-BE49-F238E27FC236}">
                <a16:creationId xmlns:a16="http://schemas.microsoft.com/office/drawing/2014/main" id="{3503318E-E221-3547-A090-29E5B978D82E}"/>
              </a:ext>
            </a:extLst>
          </p:cNvPr>
          <p:cNvSpPr>
            <a:spLocks noGrp="1" noChangeArrowheads="1"/>
          </p:cNvSpPr>
          <p:nvPr>
            <p:ph type="body" idx="1"/>
          </p:nvPr>
        </p:nvSpPr>
        <p:spPr>
          <a:xfrm>
            <a:off x="838200" y="1371600"/>
            <a:ext cx="8153400" cy="5029200"/>
          </a:xfrm>
        </p:spPr>
        <p:txBody>
          <a:bodyPr/>
          <a:lstStyle/>
          <a:p>
            <a:pPr eaLnBrk="1" hangingPunct="1">
              <a:lnSpc>
                <a:spcPct val="90000"/>
              </a:lnSpc>
            </a:pPr>
            <a:r>
              <a:rPr lang="en-US" altLang="en-US" dirty="0">
                <a:solidFill>
                  <a:srgbClr val="002060"/>
                </a:solidFill>
              </a:rPr>
              <a:t>CO</a:t>
            </a:r>
            <a:r>
              <a:rPr lang="en-US" altLang="en-US" baseline="-25000" dirty="0">
                <a:solidFill>
                  <a:srgbClr val="002060"/>
                </a:solidFill>
              </a:rPr>
              <a:t>2</a:t>
            </a:r>
            <a:r>
              <a:rPr lang="en-US" altLang="en-US" dirty="0">
                <a:solidFill>
                  <a:srgbClr val="002060"/>
                </a:solidFill>
              </a:rPr>
              <a:t> has very little chemical energy</a:t>
            </a:r>
          </a:p>
          <a:p>
            <a:pPr lvl="1" eaLnBrk="1" hangingPunct="1">
              <a:lnSpc>
                <a:spcPct val="90000"/>
              </a:lnSpc>
            </a:pPr>
            <a:r>
              <a:rPr lang="en-US" altLang="en-US" dirty="0">
                <a:solidFill>
                  <a:srgbClr val="002060"/>
                </a:solidFill>
                <a:ea typeface="ＭＳ Ｐゴシック" panose="020B0600070205080204" pitchFamily="34" charset="-128"/>
              </a:rPr>
              <a:t>fully oxidized</a:t>
            </a:r>
          </a:p>
          <a:p>
            <a:pPr eaLnBrk="1" hangingPunct="1">
              <a:lnSpc>
                <a:spcPct val="90000"/>
              </a:lnSpc>
            </a:pPr>
            <a:r>
              <a:rPr lang="en-US" altLang="en-US" dirty="0">
                <a:solidFill>
                  <a:srgbClr val="002060"/>
                </a:solidFill>
              </a:rPr>
              <a:t>C</a:t>
            </a:r>
            <a:r>
              <a:rPr lang="en-US" altLang="en-US" baseline="-25000" dirty="0">
                <a:solidFill>
                  <a:srgbClr val="002060"/>
                </a:solidFill>
              </a:rPr>
              <a:t>6</a:t>
            </a:r>
            <a:r>
              <a:rPr lang="en-US" altLang="en-US" dirty="0">
                <a:solidFill>
                  <a:srgbClr val="002060"/>
                </a:solidFill>
              </a:rPr>
              <a:t>H</a:t>
            </a:r>
            <a:r>
              <a:rPr lang="en-US" altLang="en-US" baseline="-25000" dirty="0">
                <a:solidFill>
                  <a:srgbClr val="002060"/>
                </a:solidFill>
              </a:rPr>
              <a:t>12</a:t>
            </a:r>
            <a:r>
              <a:rPr lang="en-US" altLang="en-US" dirty="0">
                <a:solidFill>
                  <a:srgbClr val="002060"/>
                </a:solidFill>
              </a:rPr>
              <a:t>O</a:t>
            </a:r>
            <a:r>
              <a:rPr lang="en-US" altLang="en-US" baseline="-25000" dirty="0">
                <a:solidFill>
                  <a:srgbClr val="002060"/>
                </a:solidFill>
              </a:rPr>
              <a:t>6 </a:t>
            </a:r>
            <a:r>
              <a:rPr lang="en-US" altLang="en-US" dirty="0">
                <a:solidFill>
                  <a:srgbClr val="002060"/>
                </a:solidFill>
              </a:rPr>
              <a:t>contains a lot of chemical energy</a:t>
            </a:r>
          </a:p>
          <a:p>
            <a:pPr lvl="1" eaLnBrk="1" hangingPunct="1">
              <a:lnSpc>
                <a:spcPct val="90000"/>
              </a:lnSpc>
            </a:pPr>
            <a:r>
              <a:rPr lang="en-US" altLang="en-US" dirty="0">
                <a:solidFill>
                  <a:srgbClr val="002060"/>
                </a:solidFill>
                <a:ea typeface="ＭＳ Ｐゴシック" panose="020B0600070205080204" pitchFamily="34" charset="-128"/>
              </a:rPr>
              <a:t>highly reduced</a:t>
            </a:r>
          </a:p>
          <a:p>
            <a:pPr eaLnBrk="1" hangingPunct="1">
              <a:lnSpc>
                <a:spcPct val="90000"/>
              </a:lnSpc>
            </a:pPr>
            <a:r>
              <a:rPr lang="en-US" altLang="en-US" dirty="0">
                <a:solidFill>
                  <a:srgbClr val="002060"/>
                </a:solidFill>
              </a:rPr>
              <a:t>Synthesis = endergonic process</a:t>
            </a:r>
          </a:p>
          <a:p>
            <a:pPr lvl="1" eaLnBrk="1" hangingPunct="1">
              <a:lnSpc>
                <a:spcPct val="90000"/>
              </a:lnSpc>
            </a:pPr>
            <a:r>
              <a:rPr lang="en-US" altLang="en-US" dirty="0">
                <a:solidFill>
                  <a:srgbClr val="002060"/>
                </a:solidFill>
                <a:ea typeface="ＭＳ Ｐゴシック" panose="020B0600070205080204" pitchFamily="34" charset="-128"/>
              </a:rPr>
              <a:t>put in a lot of energy </a:t>
            </a:r>
          </a:p>
          <a:p>
            <a:pPr eaLnBrk="1" hangingPunct="1">
              <a:lnSpc>
                <a:spcPct val="90000"/>
              </a:lnSpc>
            </a:pPr>
            <a:r>
              <a:rPr lang="en-US" altLang="en-US" dirty="0">
                <a:solidFill>
                  <a:srgbClr val="002060"/>
                </a:solidFill>
              </a:rPr>
              <a:t>Reduction of CO</a:t>
            </a:r>
            <a:r>
              <a:rPr lang="en-US" altLang="en-US" baseline="-25000" dirty="0">
                <a:solidFill>
                  <a:srgbClr val="002060"/>
                </a:solidFill>
              </a:rPr>
              <a:t>2 </a:t>
            </a:r>
            <a:r>
              <a:rPr lang="en-US" altLang="en-US" dirty="0">
                <a:solidFill>
                  <a:srgbClr val="002060"/>
                </a:solidFill>
                <a:sym typeface="Symbol" pitchFamily="2" charset="2"/>
              </a:rPr>
              <a:t></a:t>
            </a:r>
            <a:r>
              <a:rPr lang="en-US" altLang="en-US" dirty="0">
                <a:solidFill>
                  <a:srgbClr val="002060"/>
                </a:solidFill>
              </a:rPr>
              <a:t> C</a:t>
            </a:r>
            <a:r>
              <a:rPr lang="en-US" altLang="en-US" baseline="-25000" dirty="0">
                <a:solidFill>
                  <a:srgbClr val="002060"/>
                </a:solidFill>
              </a:rPr>
              <a:t>6</a:t>
            </a:r>
            <a:r>
              <a:rPr lang="en-US" altLang="en-US" dirty="0">
                <a:solidFill>
                  <a:srgbClr val="002060"/>
                </a:solidFill>
              </a:rPr>
              <a:t>H</a:t>
            </a:r>
            <a:r>
              <a:rPr lang="en-US" altLang="en-US" baseline="-25000" dirty="0">
                <a:solidFill>
                  <a:srgbClr val="002060"/>
                </a:solidFill>
              </a:rPr>
              <a:t>12</a:t>
            </a:r>
            <a:r>
              <a:rPr lang="en-US" altLang="en-US" dirty="0">
                <a:solidFill>
                  <a:srgbClr val="002060"/>
                </a:solidFill>
              </a:rPr>
              <a:t>O</a:t>
            </a:r>
            <a:r>
              <a:rPr lang="en-US" altLang="en-US" baseline="-25000" dirty="0">
                <a:solidFill>
                  <a:srgbClr val="002060"/>
                </a:solidFill>
              </a:rPr>
              <a:t>6 </a:t>
            </a:r>
            <a:r>
              <a:rPr lang="en-US" altLang="en-US" dirty="0">
                <a:solidFill>
                  <a:srgbClr val="002060"/>
                </a:solidFill>
              </a:rPr>
              <a:t>proceeds in many small uphill steps</a:t>
            </a:r>
          </a:p>
          <a:p>
            <a:pPr lvl="1" eaLnBrk="1" hangingPunct="1">
              <a:lnSpc>
                <a:spcPct val="90000"/>
              </a:lnSpc>
            </a:pPr>
            <a:r>
              <a:rPr lang="en-US" altLang="en-US" dirty="0">
                <a:solidFill>
                  <a:srgbClr val="002060"/>
                </a:solidFill>
                <a:ea typeface="ＭＳ Ｐゴシック" panose="020B0600070205080204" pitchFamily="34" charset="-128"/>
              </a:rPr>
              <a:t>each catalyzed by a specific enzyme</a:t>
            </a:r>
          </a:p>
          <a:p>
            <a:pPr lvl="1" eaLnBrk="1" hangingPunct="1">
              <a:lnSpc>
                <a:spcPct val="90000"/>
              </a:lnSpc>
            </a:pPr>
            <a:r>
              <a:rPr lang="en-US" altLang="en-US" dirty="0">
                <a:solidFill>
                  <a:srgbClr val="002060"/>
                </a:solidFill>
                <a:ea typeface="ＭＳ Ｐゴシック" panose="020B0600070205080204" pitchFamily="34" charset="-128"/>
              </a:rPr>
              <a:t>using energy stored in ATP &amp; NADPH</a:t>
            </a:r>
            <a:endParaRPr lang="en-US" altLang="en-US" baseline="-25000" dirty="0">
              <a:solidFill>
                <a:srgbClr val="002060"/>
              </a:solidFill>
              <a:ea typeface="ＭＳ Ｐゴシック" panose="020B0600070205080204" pitchFamily="34" charset="-128"/>
            </a:endParaRPr>
          </a:p>
        </p:txBody>
      </p:sp>
    </p:spTree>
    <p:extLst>
      <p:ext uri="{BB962C8B-B14F-4D97-AF65-F5344CB8AC3E}">
        <p14:creationId xmlns:p14="http://schemas.microsoft.com/office/powerpoint/2010/main" val="1132520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1955">
                                            <p:txEl>
                                              <p:pRg st="0" end="0"/>
                                            </p:txEl>
                                          </p:spTgt>
                                        </p:tgtEl>
                                        <p:attrNameLst>
                                          <p:attrName>style.visibility</p:attrName>
                                        </p:attrNameLst>
                                      </p:cBhvr>
                                      <p:to>
                                        <p:strVal val="visible"/>
                                      </p:to>
                                    </p:set>
                                    <p:anim calcmode="lin" valueType="num">
                                      <p:cBhvr additive="base">
                                        <p:cTn id="7" dur="500" fill="hold"/>
                                        <p:tgtEl>
                                          <p:spTgt spid="3819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195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1955">
                                            <p:txEl>
                                              <p:pRg st="1" end="1"/>
                                            </p:txEl>
                                          </p:spTgt>
                                        </p:tgtEl>
                                        <p:attrNameLst>
                                          <p:attrName>style.visibility</p:attrName>
                                        </p:attrNameLst>
                                      </p:cBhvr>
                                      <p:to>
                                        <p:strVal val="visible"/>
                                      </p:to>
                                    </p:set>
                                    <p:anim calcmode="lin" valueType="num">
                                      <p:cBhvr additive="base">
                                        <p:cTn id="13" dur="500" fill="hold"/>
                                        <p:tgtEl>
                                          <p:spTgt spid="3819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195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1955">
                                            <p:txEl>
                                              <p:pRg st="2" end="2"/>
                                            </p:txEl>
                                          </p:spTgt>
                                        </p:tgtEl>
                                        <p:attrNameLst>
                                          <p:attrName>style.visibility</p:attrName>
                                        </p:attrNameLst>
                                      </p:cBhvr>
                                      <p:to>
                                        <p:strVal val="visible"/>
                                      </p:to>
                                    </p:set>
                                    <p:anim calcmode="lin" valueType="num">
                                      <p:cBhvr additive="base">
                                        <p:cTn id="19" dur="500" fill="hold"/>
                                        <p:tgtEl>
                                          <p:spTgt spid="3819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195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1955">
                                            <p:txEl>
                                              <p:pRg st="3" end="3"/>
                                            </p:txEl>
                                          </p:spTgt>
                                        </p:tgtEl>
                                        <p:attrNameLst>
                                          <p:attrName>style.visibility</p:attrName>
                                        </p:attrNameLst>
                                      </p:cBhvr>
                                      <p:to>
                                        <p:strVal val="visible"/>
                                      </p:to>
                                    </p:set>
                                    <p:anim calcmode="lin" valueType="num">
                                      <p:cBhvr additive="base">
                                        <p:cTn id="25" dur="500" fill="hold"/>
                                        <p:tgtEl>
                                          <p:spTgt spid="3819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195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1955">
                                            <p:txEl>
                                              <p:pRg st="4" end="4"/>
                                            </p:txEl>
                                          </p:spTgt>
                                        </p:tgtEl>
                                        <p:attrNameLst>
                                          <p:attrName>style.visibility</p:attrName>
                                        </p:attrNameLst>
                                      </p:cBhvr>
                                      <p:to>
                                        <p:strVal val="visible"/>
                                      </p:to>
                                    </p:set>
                                    <p:anim calcmode="lin" valueType="num">
                                      <p:cBhvr additive="base">
                                        <p:cTn id="31" dur="500" fill="hold"/>
                                        <p:tgtEl>
                                          <p:spTgt spid="3819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195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1955">
                                            <p:txEl>
                                              <p:pRg st="5" end="5"/>
                                            </p:txEl>
                                          </p:spTgt>
                                        </p:tgtEl>
                                        <p:attrNameLst>
                                          <p:attrName>style.visibility</p:attrName>
                                        </p:attrNameLst>
                                      </p:cBhvr>
                                      <p:to>
                                        <p:strVal val="visible"/>
                                      </p:to>
                                    </p:set>
                                    <p:anim calcmode="lin" valueType="num">
                                      <p:cBhvr additive="base">
                                        <p:cTn id="37" dur="500" fill="hold"/>
                                        <p:tgtEl>
                                          <p:spTgt spid="38195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195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81955">
                                            <p:txEl>
                                              <p:pRg st="6" end="6"/>
                                            </p:txEl>
                                          </p:spTgt>
                                        </p:tgtEl>
                                        <p:attrNameLst>
                                          <p:attrName>style.visibility</p:attrName>
                                        </p:attrNameLst>
                                      </p:cBhvr>
                                      <p:to>
                                        <p:strVal val="visible"/>
                                      </p:to>
                                    </p:set>
                                    <p:anim calcmode="lin" valueType="num">
                                      <p:cBhvr additive="base">
                                        <p:cTn id="43" dur="500" fill="hold"/>
                                        <p:tgtEl>
                                          <p:spTgt spid="38195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81955">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1955">
                                            <p:txEl>
                                              <p:pRg st="7" end="7"/>
                                            </p:txEl>
                                          </p:spTgt>
                                        </p:tgtEl>
                                        <p:attrNameLst>
                                          <p:attrName>style.visibility</p:attrName>
                                        </p:attrNameLst>
                                      </p:cBhvr>
                                      <p:to>
                                        <p:strVal val="visible"/>
                                      </p:to>
                                    </p:set>
                                    <p:anim calcmode="lin" valueType="num">
                                      <p:cBhvr additive="base">
                                        <p:cTn id="49" dur="500" fill="hold"/>
                                        <p:tgtEl>
                                          <p:spTgt spid="38195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81955">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81955">
                                            <p:txEl>
                                              <p:pRg st="8" end="8"/>
                                            </p:txEl>
                                          </p:spTgt>
                                        </p:tgtEl>
                                        <p:attrNameLst>
                                          <p:attrName>style.visibility</p:attrName>
                                        </p:attrNameLst>
                                      </p:cBhvr>
                                      <p:to>
                                        <p:strVal val="visible"/>
                                      </p:to>
                                    </p:set>
                                    <p:anim calcmode="lin" valueType="num">
                                      <p:cBhvr additive="base">
                                        <p:cTn id="55" dur="500" fill="hold"/>
                                        <p:tgtEl>
                                          <p:spTgt spid="381955">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81955">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5"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D202623-66A0-BB41-8A76-C0A6C29ABAE1}"/>
              </a:ext>
            </a:extLst>
          </p:cNvPr>
          <p:cNvSpPr>
            <a:spLocks noGrp="1" noChangeArrowheads="1"/>
          </p:cNvSpPr>
          <p:nvPr>
            <p:ph type="title"/>
          </p:nvPr>
        </p:nvSpPr>
        <p:spPr>
          <a:xfrm>
            <a:off x="609600" y="685800"/>
            <a:ext cx="8305800" cy="762000"/>
          </a:xfrm>
        </p:spPr>
        <p:txBody>
          <a:bodyPr/>
          <a:lstStyle/>
          <a:p>
            <a:pPr eaLnBrk="1" hangingPunct="1"/>
            <a:r>
              <a:rPr lang="en-US" altLang="en-US"/>
              <a:t>From Light reactions to Calvin cycle</a:t>
            </a:r>
          </a:p>
        </p:txBody>
      </p:sp>
      <p:sp>
        <p:nvSpPr>
          <p:cNvPr id="384003" name="Rectangle 3" descr="Rectangle: Click to edit Master text styles&#13;&#10;Second level&#13;&#10;Third level&#13;&#10;Fourth level&#13;&#10;Fifth level">
            <a:extLst>
              <a:ext uri="{FF2B5EF4-FFF2-40B4-BE49-F238E27FC236}">
                <a16:creationId xmlns:a16="http://schemas.microsoft.com/office/drawing/2014/main" id="{65AB010E-96AA-B248-A977-8A2C0C840FC8}"/>
              </a:ext>
            </a:extLst>
          </p:cNvPr>
          <p:cNvSpPr>
            <a:spLocks noGrp="1" noChangeArrowheads="1"/>
          </p:cNvSpPr>
          <p:nvPr>
            <p:ph type="body" idx="1"/>
          </p:nvPr>
        </p:nvSpPr>
        <p:spPr>
          <a:xfrm>
            <a:off x="838200" y="1371600"/>
            <a:ext cx="7772400" cy="3211513"/>
          </a:xfrm>
        </p:spPr>
        <p:txBody>
          <a:bodyPr/>
          <a:lstStyle/>
          <a:p>
            <a:pPr eaLnBrk="1" hangingPunct="1"/>
            <a:r>
              <a:rPr lang="en-US" altLang="en-US"/>
              <a:t>Calvin cycle </a:t>
            </a:r>
          </a:p>
          <a:p>
            <a:pPr lvl="1" eaLnBrk="1" hangingPunct="1"/>
            <a:r>
              <a:rPr lang="en-US" altLang="en-US">
                <a:ea typeface="ＭＳ Ｐゴシック" panose="020B0600070205080204" pitchFamily="34" charset="-128"/>
              </a:rPr>
              <a:t>chloroplast </a:t>
            </a:r>
            <a:r>
              <a:rPr lang="en-US" altLang="en-US" u="sng">
                <a:solidFill>
                  <a:srgbClr val="CC0000"/>
                </a:solidFill>
                <a:ea typeface="ＭＳ Ｐゴシック" panose="020B0600070205080204" pitchFamily="34" charset="-128"/>
              </a:rPr>
              <a:t>stroma</a:t>
            </a:r>
            <a:endParaRPr lang="en-US" altLang="en-US">
              <a:ea typeface="ＭＳ Ｐゴシック" panose="020B0600070205080204" pitchFamily="34" charset="-128"/>
            </a:endParaRPr>
          </a:p>
          <a:p>
            <a:pPr eaLnBrk="1" hangingPunct="1"/>
            <a:r>
              <a:rPr lang="en-US" altLang="en-US"/>
              <a:t>Need products of light reactions to drive synthesis reactions</a:t>
            </a:r>
          </a:p>
          <a:p>
            <a:pPr lvl="1" eaLnBrk="1" hangingPunct="1"/>
            <a:r>
              <a:rPr lang="en-US" altLang="en-US">
                <a:solidFill>
                  <a:srgbClr val="CC0000"/>
                </a:solidFill>
                <a:ea typeface="ＭＳ Ｐゴシック" panose="020B0600070205080204" pitchFamily="34" charset="-128"/>
              </a:rPr>
              <a:t>ATP</a:t>
            </a:r>
            <a:endParaRPr lang="en-US" altLang="en-US">
              <a:ea typeface="ＭＳ Ｐゴシック" panose="020B0600070205080204" pitchFamily="34" charset="-128"/>
            </a:endParaRPr>
          </a:p>
          <a:p>
            <a:pPr lvl="1" eaLnBrk="1" hangingPunct="1"/>
            <a:r>
              <a:rPr lang="en-US" altLang="en-US">
                <a:solidFill>
                  <a:srgbClr val="CC0000"/>
                </a:solidFill>
                <a:ea typeface="ＭＳ Ｐゴシック" panose="020B0600070205080204" pitchFamily="34" charset="-128"/>
              </a:rPr>
              <a:t>NADPH</a:t>
            </a:r>
          </a:p>
        </p:txBody>
      </p:sp>
      <p:pic>
        <p:nvPicPr>
          <p:cNvPr id="26628" name="Picture 4">
            <a:extLst>
              <a:ext uri="{FF2B5EF4-FFF2-40B4-BE49-F238E27FC236}">
                <a16:creationId xmlns:a16="http://schemas.microsoft.com/office/drawing/2014/main" id="{05B04431-9A0F-B341-81DF-B1E076C045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3445"/>
          <a:stretch>
            <a:fillRect/>
          </a:stretch>
        </p:blipFill>
        <p:spPr bwMode="auto">
          <a:xfrm>
            <a:off x="3810000" y="3355975"/>
            <a:ext cx="533400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a:extLst>
              <a:ext uri="{FF2B5EF4-FFF2-40B4-BE49-F238E27FC236}">
                <a16:creationId xmlns:a16="http://schemas.microsoft.com/office/drawing/2014/main" id="{38A92E64-CC52-B24E-AE46-6108F26B5B6D}"/>
              </a:ext>
            </a:extLst>
          </p:cNvPr>
          <p:cNvGrpSpPr>
            <a:grpSpLocks/>
          </p:cNvGrpSpPr>
          <p:nvPr/>
        </p:nvGrpSpPr>
        <p:grpSpPr bwMode="auto">
          <a:xfrm>
            <a:off x="8083550" y="3355975"/>
            <a:ext cx="879475" cy="1057275"/>
            <a:chOff x="5092" y="2114"/>
            <a:chExt cx="554" cy="666"/>
          </a:xfrm>
        </p:grpSpPr>
        <p:sp>
          <p:nvSpPr>
            <p:cNvPr id="26635" name="Rectangle 6">
              <a:extLst>
                <a:ext uri="{FF2B5EF4-FFF2-40B4-BE49-F238E27FC236}">
                  <a16:creationId xmlns:a16="http://schemas.microsoft.com/office/drawing/2014/main" id="{CEC7C09C-9D86-B340-A97A-D9B01885372C}"/>
                </a:ext>
              </a:extLst>
            </p:cNvPr>
            <p:cNvSpPr>
              <a:spLocks noChangeArrowheads="1"/>
            </p:cNvSpPr>
            <p:nvPr/>
          </p:nvSpPr>
          <p:spPr bwMode="auto">
            <a:xfrm flipH="1">
              <a:off x="5166" y="2114"/>
              <a:ext cx="4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stroma</a:t>
              </a:r>
              <a:endParaRPr lang="en-US" altLang="en-US" sz="1800" b="1"/>
            </a:p>
          </p:txBody>
        </p:sp>
        <p:sp>
          <p:nvSpPr>
            <p:cNvPr id="26636" name="Line 7">
              <a:extLst>
                <a:ext uri="{FF2B5EF4-FFF2-40B4-BE49-F238E27FC236}">
                  <a16:creationId xmlns:a16="http://schemas.microsoft.com/office/drawing/2014/main" id="{BF64C18D-35A6-9946-A170-AAB3E0FCF2D9}"/>
                </a:ext>
              </a:extLst>
            </p:cNvPr>
            <p:cNvSpPr>
              <a:spLocks noChangeShapeType="1"/>
            </p:cNvSpPr>
            <p:nvPr/>
          </p:nvSpPr>
          <p:spPr bwMode="auto">
            <a:xfrm flipH="1">
              <a:off x="5092" y="2281"/>
              <a:ext cx="174" cy="49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12">
            <a:extLst>
              <a:ext uri="{FF2B5EF4-FFF2-40B4-BE49-F238E27FC236}">
                <a16:creationId xmlns:a16="http://schemas.microsoft.com/office/drawing/2014/main" id="{B023CCE3-BB3A-144F-B2ED-EE6FB40C6135}"/>
              </a:ext>
            </a:extLst>
          </p:cNvPr>
          <p:cNvGrpSpPr>
            <a:grpSpLocks/>
          </p:cNvGrpSpPr>
          <p:nvPr/>
        </p:nvGrpSpPr>
        <p:grpSpPr bwMode="auto">
          <a:xfrm>
            <a:off x="3644900" y="5372100"/>
            <a:ext cx="2185988" cy="842963"/>
            <a:chOff x="2296" y="3384"/>
            <a:chExt cx="1377" cy="531"/>
          </a:xfrm>
        </p:grpSpPr>
        <p:sp>
          <p:nvSpPr>
            <p:cNvPr id="26633" name="Rectangle 10">
              <a:extLst>
                <a:ext uri="{FF2B5EF4-FFF2-40B4-BE49-F238E27FC236}">
                  <a16:creationId xmlns:a16="http://schemas.microsoft.com/office/drawing/2014/main" id="{31FA63F8-9EE0-6849-B7D8-94A935E34253}"/>
                </a:ext>
              </a:extLst>
            </p:cNvPr>
            <p:cNvSpPr>
              <a:spLocks noChangeArrowheads="1"/>
            </p:cNvSpPr>
            <p:nvPr/>
          </p:nvSpPr>
          <p:spPr bwMode="auto">
            <a:xfrm>
              <a:off x="2296" y="3742"/>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thylakoid</a:t>
              </a:r>
              <a:endParaRPr lang="en-US" altLang="en-US" sz="1800" b="1"/>
            </a:p>
          </p:txBody>
        </p:sp>
        <p:sp>
          <p:nvSpPr>
            <p:cNvPr id="26634" name="Line 11">
              <a:extLst>
                <a:ext uri="{FF2B5EF4-FFF2-40B4-BE49-F238E27FC236}">
                  <a16:creationId xmlns:a16="http://schemas.microsoft.com/office/drawing/2014/main" id="{FDDB4B39-7209-C449-8FC6-4116F1972998}"/>
                </a:ext>
              </a:extLst>
            </p:cNvPr>
            <p:cNvSpPr>
              <a:spLocks noChangeShapeType="1"/>
            </p:cNvSpPr>
            <p:nvPr/>
          </p:nvSpPr>
          <p:spPr bwMode="auto">
            <a:xfrm flipV="1">
              <a:off x="2947" y="3384"/>
              <a:ext cx="726" cy="40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84013" name="Picture 13" descr="piggybankNADPH">
            <a:extLst>
              <a:ext uri="{FF2B5EF4-FFF2-40B4-BE49-F238E27FC236}">
                <a16:creationId xmlns:a16="http://schemas.microsoft.com/office/drawing/2014/main" id="{7F0C8B39-4B51-EF42-8056-431AC80E8C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6538" y="5260975"/>
            <a:ext cx="14668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14" name="AutoShape 14">
            <a:extLst>
              <a:ext uri="{FF2B5EF4-FFF2-40B4-BE49-F238E27FC236}">
                <a16:creationId xmlns:a16="http://schemas.microsoft.com/office/drawing/2014/main" id="{A995DFCB-D9B4-AF44-9D27-0CF70CF86410}"/>
              </a:ext>
            </a:extLst>
          </p:cNvPr>
          <p:cNvSpPr>
            <a:spLocks noChangeArrowheads="1"/>
          </p:cNvSpPr>
          <p:nvPr/>
        </p:nvSpPr>
        <p:spPr bwMode="auto">
          <a:xfrm>
            <a:off x="525463" y="4625975"/>
            <a:ext cx="1352550" cy="885825"/>
          </a:xfrm>
          <a:prstGeom prst="irregularSeal1">
            <a:avLst/>
          </a:prstGeom>
          <a:solidFill>
            <a:srgbClr val="CC0000"/>
          </a:solidFill>
          <a:ln w="3810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FFEA18"/>
                </a:solidFill>
              </a:rPr>
              <a:t>ATP</a:t>
            </a:r>
            <a:endParaRPr lang="en-US" altLang="en-US" sz="4000" b="1">
              <a:solidFill>
                <a:schemeClr val="tx2"/>
              </a:solidFill>
            </a:endParaRPr>
          </a:p>
        </p:txBody>
      </p:sp>
    </p:spTree>
    <p:extLst>
      <p:ext uri="{BB962C8B-B14F-4D97-AF65-F5344CB8AC3E}">
        <p14:creationId xmlns:p14="http://schemas.microsoft.com/office/powerpoint/2010/main" val="2154251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4003">
                                            <p:txEl>
                                              <p:pRg st="0" end="0"/>
                                            </p:txEl>
                                          </p:spTgt>
                                        </p:tgtEl>
                                        <p:attrNameLst>
                                          <p:attrName>style.visibility</p:attrName>
                                        </p:attrNameLst>
                                      </p:cBhvr>
                                      <p:to>
                                        <p:strVal val="visible"/>
                                      </p:to>
                                    </p:set>
                                    <p:anim calcmode="lin" valueType="num">
                                      <p:cBhvr additive="base">
                                        <p:cTn id="7" dur="500" fill="hold"/>
                                        <p:tgtEl>
                                          <p:spTgt spid="3840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40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4003">
                                            <p:txEl>
                                              <p:pRg st="1" end="1"/>
                                            </p:txEl>
                                          </p:spTgt>
                                        </p:tgtEl>
                                        <p:attrNameLst>
                                          <p:attrName>style.visibility</p:attrName>
                                        </p:attrNameLst>
                                      </p:cBhvr>
                                      <p:to>
                                        <p:strVal val="visible"/>
                                      </p:to>
                                    </p:set>
                                    <p:anim calcmode="lin" valueType="num">
                                      <p:cBhvr additive="base">
                                        <p:cTn id="13" dur="500" fill="hold"/>
                                        <p:tgtEl>
                                          <p:spTgt spid="3840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400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4" name="Pencil Check"/>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4" name="Pencil Check"/>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84003">
                                            <p:txEl>
                                              <p:pRg st="2" end="2"/>
                                            </p:txEl>
                                          </p:spTgt>
                                        </p:tgtEl>
                                        <p:attrNameLst>
                                          <p:attrName>style.visibility</p:attrName>
                                        </p:attrNameLst>
                                      </p:cBhvr>
                                      <p:to>
                                        <p:strVal val="visible"/>
                                      </p:to>
                                    </p:set>
                                    <p:anim calcmode="lin" valueType="num">
                                      <p:cBhvr additive="base">
                                        <p:cTn id="29" dur="500" fill="hold"/>
                                        <p:tgtEl>
                                          <p:spTgt spid="384003">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8400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84003">
                                            <p:txEl>
                                              <p:pRg st="3" end="3"/>
                                            </p:txEl>
                                          </p:spTgt>
                                        </p:tgtEl>
                                        <p:attrNameLst>
                                          <p:attrName>style.visibility</p:attrName>
                                        </p:attrNameLst>
                                      </p:cBhvr>
                                      <p:to>
                                        <p:strVal val="visible"/>
                                      </p:to>
                                    </p:set>
                                    <p:anim calcmode="lin" valueType="num">
                                      <p:cBhvr additive="base">
                                        <p:cTn id="35" dur="500" fill="hold"/>
                                        <p:tgtEl>
                                          <p:spTgt spid="384003">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8400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ntr" presetSubtype="32" fill="hold" grpId="0" nodeType="clickEffect">
                                  <p:stCondLst>
                                    <p:cond delay="0"/>
                                  </p:stCondLst>
                                  <p:childTnLst>
                                    <p:set>
                                      <p:cBhvr>
                                        <p:cTn id="40" dur="1" fill="hold">
                                          <p:stCondLst>
                                            <p:cond delay="0"/>
                                          </p:stCondLst>
                                        </p:cTn>
                                        <p:tgtEl>
                                          <p:spTgt spid="384014"/>
                                        </p:tgtEl>
                                        <p:attrNameLst>
                                          <p:attrName>style.visibility</p:attrName>
                                        </p:attrNameLst>
                                      </p:cBhvr>
                                      <p:to>
                                        <p:strVal val="visible"/>
                                      </p:to>
                                    </p:set>
                                    <p:animEffect transition="in" filter="circle(out)">
                                      <p:cBhvr>
                                        <p:cTn id="41" dur="500"/>
                                        <p:tgtEl>
                                          <p:spTgt spid="384014"/>
                                        </p:tgtEl>
                                      </p:cBhvr>
                                    </p:animEffect>
                                  </p:childTnLst>
                                  <p:subTnLst>
                                    <p:audio>
                                      <p:cMediaNode>
                                        <p:cTn display="0" masterRel="sameClick">
                                          <p:stCondLst>
                                            <p:cond evt="begin" delay="0">
                                              <p:tn val="39"/>
                                            </p:cond>
                                          </p:stCondLst>
                                          <p:endCondLst>
                                            <p:cond evt="onStopAudio" delay="0">
                                              <p:tgtEl>
                                                <p:sldTgt/>
                                              </p:tgtEl>
                                            </p:cond>
                                          </p:endCondLst>
                                        </p:cTn>
                                        <p:tgtEl>
                                          <p:sndTgt r:embed="rId5" name="Explosion"/>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384003">
                                            <p:txEl>
                                              <p:pRg st="4" end="4"/>
                                            </p:txEl>
                                          </p:spTgt>
                                        </p:tgtEl>
                                        <p:attrNameLst>
                                          <p:attrName>style.visibility</p:attrName>
                                        </p:attrNameLst>
                                      </p:cBhvr>
                                      <p:to>
                                        <p:strVal val="visible"/>
                                      </p:to>
                                    </p:set>
                                    <p:anim calcmode="lin" valueType="num">
                                      <p:cBhvr additive="base">
                                        <p:cTn id="46" dur="500" fill="hold"/>
                                        <p:tgtEl>
                                          <p:spTgt spid="384003">
                                            <p:txEl>
                                              <p:pRg st="4" end="4"/>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38400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Whoosh"/>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ntr" presetSubtype="32" fill="hold" nodeType="clickEffect">
                                  <p:stCondLst>
                                    <p:cond delay="0"/>
                                  </p:stCondLst>
                                  <p:childTnLst>
                                    <p:set>
                                      <p:cBhvr>
                                        <p:cTn id="51" dur="1" fill="hold">
                                          <p:stCondLst>
                                            <p:cond delay="0"/>
                                          </p:stCondLst>
                                        </p:cTn>
                                        <p:tgtEl>
                                          <p:spTgt spid="384013"/>
                                        </p:tgtEl>
                                        <p:attrNameLst>
                                          <p:attrName>style.visibility</p:attrName>
                                        </p:attrNameLst>
                                      </p:cBhvr>
                                      <p:to>
                                        <p:strVal val="visible"/>
                                      </p:to>
                                    </p:set>
                                    <p:animEffect transition="in" filter="circle(out)">
                                      <p:cBhvr>
                                        <p:cTn id="52" dur="500"/>
                                        <p:tgtEl>
                                          <p:spTgt spid="384013"/>
                                        </p:tgtEl>
                                      </p:cBhvr>
                                    </p:animEffect>
                                  </p:childTnLst>
                                  <p:subTnLst>
                                    <p:audio>
                                      <p:cMediaNode>
                                        <p:cTn display="0" masterRel="sameClick">
                                          <p:stCondLst>
                                            <p:cond evt="begin" delay="0">
                                              <p:tn val="50"/>
                                            </p:cond>
                                          </p:stCondLst>
                                          <p:endCondLst>
                                            <p:cond evt="onStopAudio" delay="0">
                                              <p:tgtEl>
                                                <p:sldTgt/>
                                              </p:tgtEl>
                                            </p:cond>
                                          </p:endCondLst>
                                        </p:cTn>
                                        <p:tgtEl>
                                          <p:sndTgt r:embed="rId6" name="Pi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3" grpId="0" build="p" autoUpdateAnimBg="0"/>
      <p:bldP spid="384014"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00">
            <a:extLst>
              <a:ext uri="{FF2B5EF4-FFF2-40B4-BE49-F238E27FC236}">
                <a16:creationId xmlns:a16="http://schemas.microsoft.com/office/drawing/2014/main" id="{EF506304-A941-9143-B19E-E7F61541A23D}"/>
              </a:ext>
            </a:extLst>
          </p:cNvPr>
          <p:cNvSpPr>
            <a:spLocks noChangeArrowheads="1"/>
          </p:cNvSpPr>
          <p:nvPr/>
        </p:nvSpPr>
        <p:spPr bwMode="auto">
          <a:xfrm>
            <a:off x="182563" y="6143625"/>
            <a:ext cx="1690687" cy="714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6115" name="AutoShape 67">
            <a:extLst>
              <a:ext uri="{FF2B5EF4-FFF2-40B4-BE49-F238E27FC236}">
                <a16:creationId xmlns:a16="http://schemas.microsoft.com/office/drawing/2014/main" id="{2C8BDB4F-2386-994D-BF82-19DB53A2DC64}"/>
              </a:ext>
            </a:extLst>
          </p:cNvPr>
          <p:cNvSpPr>
            <a:spLocks noChangeArrowheads="1"/>
          </p:cNvSpPr>
          <p:nvPr/>
        </p:nvSpPr>
        <p:spPr bwMode="auto">
          <a:xfrm>
            <a:off x="60325" y="2638425"/>
            <a:ext cx="1285875" cy="866775"/>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1600" b="1">
                <a:solidFill>
                  <a:srgbClr val="0F116A"/>
                </a:solidFill>
              </a:rPr>
              <a:t>starch,</a:t>
            </a:r>
            <a:br>
              <a:rPr lang="en-US" altLang="en-US" sz="1600" b="1">
                <a:solidFill>
                  <a:srgbClr val="0F116A"/>
                </a:solidFill>
              </a:rPr>
            </a:br>
            <a:r>
              <a:rPr lang="en-US" altLang="en-US" sz="1600" b="1">
                <a:solidFill>
                  <a:srgbClr val="0F116A"/>
                </a:solidFill>
              </a:rPr>
              <a:t>sucrose,</a:t>
            </a:r>
            <a:br>
              <a:rPr lang="en-US" altLang="en-US" sz="1600" b="1">
                <a:solidFill>
                  <a:srgbClr val="0F116A"/>
                </a:solidFill>
              </a:rPr>
            </a:br>
            <a:r>
              <a:rPr lang="en-US" altLang="en-US" sz="1600" b="1">
                <a:solidFill>
                  <a:srgbClr val="0F116A"/>
                </a:solidFill>
              </a:rPr>
              <a:t>cellulose</a:t>
            </a:r>
            <a:br>
              <a:rPr lang="en-US" altLang="en-US" sz="1600" b="1">
                <a:solidFill>
                  <a:srgbClr val="0F116A"/>
                </a:solidFill>
              </a:rPr>
            </a:br>
            <a:r>
              <a:rPr lang="en-US" altLang="en-US" sz="1600" b="1">
                <a:solidFill>
                  <a:srgbClr val="0F116A"/>
                </a:solidFill>
              </a:rPr>
              <a:t>&amp; more</a:t>
            </a:r>
          </a:p>
        </p:txBody>
      </p:sp>
      <p:grpSp>
        <p:nvGrpSpPr>
          <p:cNvPr id="28676" name="Group 6">
            <a:extLst>
              <a:ext uri="{FF2B5EF4-FFF2-40B4-BE49-F238E27FC236}">
                <a16:creationId xmlns:a16="http://schemas.microsoft.com/office/drawing/2014/main" id="{1C282D5F-3C7B-5747-A2F4-C2A4E216C475}"/>
              </a:ext>
            </a:extLst>
          </p:cNvPr>
          <p:cNvGrpSpPr>
            <a:grpSpLocks/>
          </p:cNvGrpSpPr>
          <p:nvPr/>
        </p:nvGrpSpPr>
        <p:grpSpPr bwMode="auto">
          <a:xfrm>
            <a:off x="3024188" y="1752600"/>
            <a:ext cx="4191000" cy="4648200"/>
            <a:chOff x="1905" y="1104"/>
            <a:chExt cx="2640" cy="2928"/>
          </a:xfrm>
        </p:grpSpPr>
        <p:sp>
          <p:nvSpPr>
            <p:cNvPr id="28861" name="AutoShape 7">
              <a:extLst>
                <a:ext uri="{FF2B5EF4-FFF2-40B4-BE49-F238E27FC236}">
                  <a16:creationId xmlns:a16="http://schemas.microsoft.com/office/drawing/2014/main" id="{B00CE032-B859-0A45-8ED3-146E2F3F4C6D}"/>
                </a:ext>
              </a:extLst>
            </p:cNvPr>
            <p:cNvSpPr>
              <a:spLocks noChangeArrowheads="1"/>
            </p:cNvSpPr>
            <p:nvPr/>
          </p:nvSpPr>
          <p:spPr bwMode="auto">
            <a:xfrm>
              <a:off x="3124" y="1104"/>
              <a:ext cx="192" cy="240"/>
            </a:xfrm>
            <a:prstGeom prst="downArrow">
              <a:avLst>
                <a:gd name="adj1" fmla="val 50000"/>
                <a:gd name="adj2" fmla="val 31250"/>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862" name="Oval 8">
              <a:extLst>
                <a:ext uri="{FF2B5EF4-FFF2-40B4-BE49-F238E27FC236}">
                  <a16:creationId xmlns:a16="http://schemas.microsoft.com/office/drawing/2014/main" id="{FCA06BE6-C3C3-B74A-A234-7255E97E4639}"/>
                </a:ext>
              </a:extLst>
            </p:cNvPr>
            <p:cNvSpPr>
              <a:spLocks noChangeArrowheads="1"/>
            </p:cNvSpPr>
            <p:nvPr/>
          </p:nvSpPr>
          <p:spPr bwMode="auto">
            <a:xfrm>
              <a:off x="1905" y="1392"/>
              <a:ext cx="2640" cy="2640"/>
            </a:xfrm>
            <a:prstGeom prst="ellipse">
              <a:avLst/>
            </a:prstGeom>
            <a:noFill/>
            <a:ln w="127000">
              <a:solidFill>
                <a:srgbClr val="FFCC1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28677" name="Group 14">
            <a:extLst>
              <a:ext uri="{FF2B5EF4-FFF2-40B4-BE49-F238E27FC236}">
                <a16:creationId xmlns:a16="http://schemas.microsoft.com/office/drawing/2014/main" id="{87584539-46F7-A344-9DC2-029F55B26CF5}"/>
              </a:ext>
            </a:extLst>
          </p:cNvPr>
          <p:cNvGrpSpPr>
            <a:grpSpLocks/>
          </p:cNvGrpSpPr>
          <p:nvPr/>
        </p:nvGrpSpPr>
        <p:grpSpPr bwMode="auto">
          <a:xfrm>
            <a:off x="4776788" y="1219200"/>
            <a:ext cx="1343025" cy="609600"/>
            <a:chOff x="3009" y="768"/>
            <a:chExt cx="846" cy="384"/>
          </a:xfrm>
        </p:grpSpPr>
        <p:grpSp>
          <p:nvGrpSpPr>
            <p:cNvPr id="28857" name="Group 15">
              <a:extLst>
                <a:ext uri="{FF2B5EF4-FFF2-40B4-BE49-F238E27FC236}">
                  <a16:creationId xmlns:a16="http://schemas.microsoft.com/office/drawing/2014/main" id="{264E7036-B8AC-9047-B2CE-F2B9169D6D0A}"/>
                </a:ext>
              </a:extLst>
            </p:cNvPr>
            <p:cNvGrpSpPr>
              <a:grpSpLocks/>
            </p:cNvGrpSpPr>
            <p:nvPr/>
          </p:nvGrpSpPr>
          <p:grpSpPr bwMode="auto">
            <a:xfrm>
              <a:off x="3009" y="768"/>
              <a:ext cx="423" cy="384"/>
              <a:chOff x="2650" y="605"/>
              <a:chExt cx="423" cy="384"/>
            </a:xfrm>
          </p:grpSpPr>
          <p:sp>
            <p:nvSpPr>
              <p:cNvPr id="28859" name="Oval 16">
                <a:extLst>
                  <a:ext uri="{FF2B5EF4-FFF2-40B4-BE49-F238E27FC236}">
                    <a16:creationId xmlns:a16="http://schemas.microsoft.com/office/drawing/2014/main" id="{0FA33BB3-7532-9041-891B-C61A378B8214}"/>
                  </a:ext>
                </a:extLst>
              </p:cNvPr>
              <p:cNvSpPr>
                <a:spLocks noChangeArrowheads="1"/>
              </p:cNvSpPr>
              <p:nvPr/>
            </p:nvSpPr>
            <p:spPr bwMode="auto">
              <a:xfrm>
                <a:off x="2669" y="605"/>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860" name="Rectangle 17">
                <a:extLst>
                  <a:ext uri="{FF2B5EF4-FFF2-40B4-BE49-F238E27FC236}">
                    <a16:creationId xmlns:a16="http://schemas.microsoft.com/office/drawing/2014/main" id="{471260E9-3830-2B43-BA2A-02F28319AF05}"/>
                  </a:ext>
                </a:extLst>
              </p:cNvPr>
              <p:cNvSpPr>
                <a:spLocks noChangeArrowheads="1"/>
              </p:cNvSpPr>
              <p:nvPr/>
            </p:nvSpPr>
            <p:spPr bwMode="auto">
              <a:xfrm>
                <a:off x="2650" y="614"/>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1C</a:t>
                </a:r>
                <a:endParaRPr lang="en-US" altLang="en-US" sz="2600" b="1">
                  <a:solidFill>
                    <a:schemeClr val="bg1"/>
                  </a:solidFill>
                </a:endParaRPr>
              </a:p>
            </p:txBody>
          </p:sp>
        </p:grpSp>
        <p:sp>
          <p:nvSpPr>
            <p:cNvPr id="28858" name="Rectangle 18">
              <a:extLst>
                <a:ext uri="{FF2B5EF4-FFF2-40B4-BE49-F238E27FC236}">
                  <a16:creationId xmlns:a16="http://schemas.microsoft.com/office/drawing/2014/main" id="{5E110C22-1214-AC40-A86D-04D89AF0B627}"/>
                </a:ext>
              </a:extLst>
            </p:cNvPr>
            <p:cNvSpPr>
              <a:spLocks noChangeArrowheads="1"/>
            </p:cNvSpPr>
            <p:nvPr/>
          </p:nvSpPr>
          <p:spPr bwMode="auto">
            <a:xfrm>
              <a:off x="3408" y="787"/>
              <a:ext cx="447"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CO</a:t>
              </a:r>
              <a:r>
                <a:rPr lang="en-US" altLang="en-US" sz="2200" b="1" baseline="-25000">
                  <a:solidFill>
                    <a:srgbClr val="000000"/>
                  </a:solidFill>
                </a:rPr>
                <a:t>2</a:t>
              </a:r>
            </a:p>
          </p:txBody>
        </p:sp>
      </p:grpSp>
      <p:sp>
        <p:nvSpPr>
          <p:cNvPr id="28678" name="Rectangle 19">
            <a:extLst>
              <a:ext uri="{FF2B5EF4-FFF2-40B4-BE49-F238E27FC236}">
                <a16:creationId xmlns:a16="http://schemas.microsoft.com/office/drawing/2014/main" id="{0F3E76B0-B136-5A46-9524-D243E8892834}"/>
              </a:ext>
            </a:extLst>
          </p:cNvPr>
          <p:cNvSpPr>
            <a:spLocks noChangeArrowheads="1"/>
          </p:cNvSpPr>
          <p:nvPr/>
        </p:nvSpPr>
        <p:spPr bwMode="auto">
          <a:xfrm>
            <a:off x="685800" y="685800"/>
            <a:ext cx="26812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3400" b="1">
                <a:solidFill>
                  <a:schemeClr val="tx2"/>
                </a:solidFill>
              </a:rPr>
              <a:t>Calvin cycle</a:t>
            </a:r>
            <a:endParaRPr lang="en-US" altLang="en-US" sz="3000" b="1" baseline="-25000">
              <a:solidFill>
                <a:srgbClr val="000000"/>
              </a:solidFill>
            </a:endParaRPr>
          </a:p>
        </p:txBody>
      </p:sp>
      <p:sp>
        <p:nvSpPr>
          <p:cNvPr id="28679" name="AutoShape 20">
            <a:extLst>
              <a:ext uri="{FF2B5EF4-FFF2-40B4-BE49-F238E27FC236}">
                <a16:creationId xmlns:a16="http://schemas.microsoft.com/office/drawing/2014/main" id="{D74DFE62-0DAA-B644-8FE2-A994FAE086B4}"/>
              </a:ext>
            </a:extLst>
          </p:cNvPr>
          <p:cNvSpPr>
            <a:spLocks noChangeArrowheads="1"/>
          </p:cNvSpPr>
          <p:nvPr/>
        </p:nvSpPr>
        <p:spPr bwMode="auto">
          <a:xfrm rot="-185259">
            <a:off x="4800600" y="2057400"/>
            <a:ext cx="228600" cy="381000"/>
          </a:xfrm>
          <a:prstGeom prst="rightArrow">
            <a:avLst>
              <a:gd name="adj1" fmla="val 48352"/>
              <a:gd name="adj2" fmla="val 10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680" name="AutoShape 21">
            <a:extLst>
              <a:ext uri="{FF2B5EF4-FFF2-40B4-BE49-F238E27FC236}">
                <a16:creationId xmlns:a16="http://schemas.microsoft.com/office/drawing/2014/main" id="{68F449A6-5671-6A47-9015-149A186609C0}"/>
              </a:ext>
            </a:extLst>
          </p:cNvPr>
          <p:cNvSpPr>
            <a:spLocks noChangeArrowheads="1"/>
          </p:cNvSpPr>
          <p:nvPr/>
        </p:nvSpPr>
        <p:spPr bwMode="auto">
          <a:xfrm rot="-185259">
            <a:off x="4724400" y="2057400"/>
            <a:ext cx="228600" cy="381000"/>
          </a:xfrm>
          <a:prstGeom prst="rightArrow">
            <a:avLst>
              <a:gd name="adj1" fmla="val 48352"/>
              <a:gd name="adj2" fmla="val 100000"/>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8681" name="Group 249">
            <a:extLst>
              <a:ext uri="{FF2B5EF4-FFF2-40B4-BE49-F238E27FC236}">
                <a16:creationId xmlns:a16="http://schemas.microsoft.com/office/drawing/2014/main" id="{A2DEF56F-B397-FE45-A6AB-6B500A3E5F99}"/>
              </a:ext>
            </a:extLst>
          </p:cNvPr>
          <p:cNvGrpSpPr>
            <a:grpSpLocks/>
          </p:cNvGrpSpPr>
          <p:nvPr/>
        </p:nvGrpSpPr>
        <p:grpSpPr bwMode="auto">
          <a:xfrm>
            <a:off x="3962400" y="2057400"/>
            <a:ext cx="671513" cy="609600"/>
            <a:chOff x="2496" y="1296"/>
            <a:chExt cx="423" cy="384"/>
          </a:xfrm>
        </p:grpSpPr>
        <p:sp>
          <p:nvSpPr>
            <p:cNvPr id="28855" name="Oval 23">
              <a:extLst>
                <a:ext uri="{FF2B5EF4-FFF2-40B4-BE49-F238E27FC236}">
                  <a16:creationId xmlns:a16="http://schemas.microsoft.com/office/drawing/2014/main" id="{7C46D33B-B0B1-474D-B244-F63CD7DC518F}"/>
                </a:ext>
              </a:extLst>
            </p:cNvPr>
            <p:cNvSpPr>
              <a:spLocks noChangeArrowheads="1"/>
            </p:cNvSpPr>
            <p:nvPr/>
          </p:nvSpPr>
          <p:spPr bwMode="auto">
            <a:xfrm>
              <a:off x="2515" y="1296"/>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856" name="Rectangle 25">
              <a:extLst>
                <a:ext uri="{FF2B5EF4-FFF2-40B4-BE49-F238E27FC236}">
                  <a16:creationId xmlns:a16="http://schemas.microsoft.com/office/drawing/2014/main" id="{DAB118E1-DCAE-AB4C-9EDA-DA57CEA7D274}"/>
                </a:ext>
              </a:extLst>
            </p:cNvPr>
            <p:cNvSpPr>
              <a:spLocks noChangeArrowheads="1"/>
            </p:cNvSpPr>
            <p:nvPr/>
          </p:nvSpPr>
          <p:spPr bwMode="auto">
            <a:xfrm>
              <a:off x="2496" y="1315"/>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5C</a:t>
              </a:r>
              <a:endParaRPr lang="en-US" altLang="en-US" sz="2600" b="1">
                <a:solidFill>
                  <a:schemeClr val="tx2"/>
                </a:solidFill>
              </a:endParaRPr>
            </a:p>
          </p:txBody>
        </p:sp>
      </p:grpSp>
      <p:sp>
        <p:nvSpPr>
          <p:cNvPr id="28682" name="Rectangle 26">
            <a:extLst>
              <a:ext uri="{FF2B5EF4-FFF2-40B4-BE49-F238E27FC236}">
                <a16:creationId xmlns:a16="http://schemas.microsoft.com/office/drawing/2014/main" id="{DE8C2153-B2F2-0A41-B976-B6DA60452B01}"/>
              </a:ext>
            </a:extLst>
          </p:cNvPr>
          <p:cNvSpPr>
            <a:spLocks noChangeArrowheads="1"/>
          </p:cNvSpPr>
          <p:nvPr/>
        </p:nvSpPr>
        <p:spPr bwMode="auto">
          <a:xfrm>
            <a:off x="3113088" y="2178050"/>
            <a:ext cx="9445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RuBP</a:t>
            </a:r>
            <a:endParaRPr lang="en-US" altLang="en-US" sz="2200" b="1" baseline="-25000">
              <a:solidFill>
                <a:srgbClr val="000000"/>
              </a:solidFill>
            </a:endParaRPr>
          </a:p>
        </p:txBody>
      </p:sp>
      <p:grpSp>
        <p:nvGrpSpPr>
          <p:cNvPr id="6" name="Group 28">
            <a:extLst>
              <a:ext uri="{FF2B5EF4-FFF2-40B4-BE49-F238E27FC236}">
                <a16:creationId xmlns:a16="http://schemas.microsoft.com/office/drawing/2014/main" id="{2D91426E-D811-0641-B0F9-67BB0F78FBE0}"/>
              </a:ext>
            </a:extLst>
          </p:cNvPr>
          <p:cNvGrpSpPr>
            <a:grpSpLocks/>
          </p:cNvGrpSpPr>
          <p:nvPr/>
        </p:nvGrpSpPr>
        <p:grpSpPr bwMode="auto">
          <a:xfrm>
            <a:off x="6802438" y="4337050"/>
            <a:ext cx="671512" cy="609600"/>
            <a:chOff x="4224" y="2016"/>
            <a:chExt cx="423" cy="384"/>
          </a:xfrm>
        </p:grpSpPr>
        <p:sp>
          <p:nvSpPr>
            <p:cNvPr id="28853" name="Oval 29">
              <a:extLst>
                <a:ext uri="{FF2B5EF4-FFF2-40B4-BE49-F238E27FC236}">
                  <a16:creationId xmlns:a16="http://schemas.microsoft.com/office/drawing/2014/main" id="{46FB158A-F77F-B747-86C6-1F7A132AD12E}"/>
                </a:ext>
              </a:extLst>
            </p:cNvPr>
            <p:cNvSpPr>
              <a:spLocks noChangeArrowheads="1"/>
            </p:cNvSpPr>
            <p:nvPr/>
          </p:nvSpPr>
          <p:spPr bwMode="auto">
            <a:xfrm>
              <a:off x="4228" y="2016"/>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854" name="Rectangle 30">
              <a:extLst>
                <a:ext uri="{FF2B5EF4-FFF2-40B4-BE49-F238E27FC236}">
                  <a16:creationId xmlns:a16="http://schemas.microsoft.com/office/drawing/2014/main" id="{3B8BD223-7F45-A547-8D3F-65D65880765D}"/>
                </a:ext>
              </a:extLst>
            </p:cNvPr>
            <p:cNvSpPr>
              <a:spLocks noChangeArrowheads="1"/>
            </p:cNvSpPr>
            <p:nvPr/>
          </p:nvSpPr>
          <p:spPr bwMode="auto">
            <a:xfrm>
              <a:off x="4224" y="2016"/>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3C</a:t>
              </a:r>
              <a:endParaRPr lang="en-US" altLang="en-US" sz="2600" b="1">
                <a:solidFill>
                  <a:schemeClr val="tx2"/>
                </a:solidFill>
              </a:endParaRPr>
            </a:p>
          </p:txBody>
        </p:sp>
      </p:grpSp>
      <p:sp>
        <p:nvSpPr>
          <p:cNvPr id="386105" name="AutoShape 57">
            <a:extLst>
              <a:ext uri="{FF2B5EF4-FFF2-40B4-BE49-F238E27FC236}">
                <a16:creationId xmlns:a16="http://schemas.microsoft.com/office/drawing/2014/main" id="{D8503B0D-13E2-B244-B836-9D3BD0E03E0D}"/>
              </a:ext>
            </a:extLst>
          </p:cNvPr>
          <p:cNvSpPr>
            <a:spLocks noChangeArrowheads="1"/>
          </p:cNvSpPr>
          <p:nvPr/>
        </p:nvSpPr>
        <p:spPr bwMode="auto">
          <a:xfrm>
            <a:off x="4589463" y="2286000"/>
            <a:ext cx="1404937" cy="465138"/>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CC0000"/>
                </a:solidFill>
              </a:rPr>
              <a:t>RuBisCo</a:t>
            </a:r>
            <a:endParaRPr lang="en-US" altLang="en-US" sz="2200" b="1">
              <a:solidFill>
                <a:srgbClr val="000000"/>
              </a:solidFill>
            </a:endParaRPr>
          </a:p>
        </p:txBody>
      </p:sp>
      <p:sp>
        <p:nvSpPr>
          <p:cNvPr id="386106" name="Rectangle 58">
            <a:extLst>
              <a:ext uri="{FF2B5EF4-FFF2-40B4-BE49-F238E27FC236}">
                <a16:creationId xmlns:a16="http://schemas.microsoft.com/office/drawing/2014/main" id="{6972C371-3D76-D841-9061-A43E44468412}"/>
              </a:ext>
            </a:extLst>
          </p:cNvPr>
          <p:cNvSpPr>
            <a:spLocks noChangeArrowheads="1"/>
          </p:cNvSpPr>
          <p:nvPr/>
        </p:nvSpPr>
        <p:spPr bwMode="auto">
          <a:xfrm>
            <a:off x="6115050" y="1568450"/>
            <a:ext cx="2133600" cy="385763"/>
          </a:xfrm>
          <a:prstGeom prst="rect">
            <a:avLst/>
          </a:prstGeom>
          <a:solidFill>
            <a:schemeClr val="bg2"/>
          </a:solidFill>
          <a:ln w="19050">
            <a:solidFill>
              <a:schemeClr val="tx1"/>
            </a:solidFill>
            <a:miter lim="800000"/>
            <a:headEnd/>
            <a:tailEnd/>
          </a:ln>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tx2"/>
                </a:solidFill>
              </a:rPr>
              <a:t>1. Carbon fixation</a:t>
            </a:r>
          </a:p>
        </p:txBody>
      </p:sp>
      <p:sp>
        <p:nvSpPr>
          <p:cNvPr id="386107" name="Rectangle 59">
            <a:extLst>
              <a:ext uri="{FF2B5EF4-FFF2-40B4-BE49-F238E27FC236}">
                <a16:creationId xmlns:a16="http://schemas.microsoft.com/office/drawing/2014/main" id="{0625AB9C-3F08-D84B-B9B5-C406572ED47B}"/>
              </a:ext>
            </a:extLst>
          </p:cNvPr>
          <p:cNvSpPr>
            <a:spLocks noChangeArrowheads="1"/>
          </p:cNvSpPr>
          <p:nvPr/>
        </p:nvSpPr>
        <p:spPr bwMode="auto">
          <a:xfrm>
            <a:off x="3278188" y="5641975"/>
            <a:ext cx="1574800" cy="385763"/>
          </a:xfrm>
          <a:prstGeom prst="rect">
            <a:avLst/>
          </a:prstGeom>
          <a:solidFill>
            <a:schemeClr val="bg2"/>
          </a:solidFill>
          <a:ln w="19050">
            <a:solidFill>
              <a:schemeClr val="tx1"/>
            </a:solidFill>
            <a:miter lim="800000"/>
            <a:headEnd/>
            <a:tailEnd/>
          </a:ln>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tx2"/>
                </a:solidFill>
              </a:rPr>
              <a:t>2. Reduction</a:t>
            </a:r>
          </a:p>
        </p:txBody>
      </p:sp>
      <p:sp>
        <p:nvSpPr>
          <p:cNvPr id="386108" name="Rectangle 60">
            <a:extLst>
              <a:ext uri="{FF2B5EF4-FFF2-40B4-BE49-F238E27FC236}">
                <a16:creationId xmlns:a16="http://schemas.microsoft.com/office/drawing/2014/main" id="{24C0C1FA-78EE-1248-8EB1-364ABB5290B0}"/>
              </a:ext>
            </a:extLst>
          </p:cNvPr>
          <p:cNvSpPr>
            <a:spLocks noChangeArrowheads="1"/>
          </p:cNvSpPr>
          <p:nvPr/>
        </p:nvSpPr>
        <p:spPr bwMode="auto">
          <a:xfrm>
            <a:off x="773113" y="1738313"/>
            <a:ext cx="1917700" cy="660400"/>
          </a:xfrm>
          <a:prstGeom prst="rect">
            <a:avLst/>
          </a:prstGeom>
          <a:solidFill>
            <a:schemeClr val="bg2"/>
          </a:solidFill>
          <a:ln w="19050">
            <a:solidFill>
              <a:schemeClr val="tx1"/>
            </a:solidFill>
            <a:miter lim="800000"/>
            <a:headEnd/>
            <a:tailEnd/>
          </a:ln>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tx2"/>
                </a:solidFill>
              </a:rPr>
              <a:t>3. Regeneration</a:t>
            </a:r>
            <a:br>
              <a:rPr lang="en-US" altLang="en-US" sz="1800" b="1">
                <a:solidFill>
                  <a:schemeClr val="tx2"/>
                </a:solidFill>
              </a:rPr>
            </a:br>
            <a:r>
              <a:rPr lang="en-US" altLang="en-US" sz="1800" b="1">
                <a:solidFill>
                  <a:schemeClr val="tx2"/>
                </a:solidFill>
              </a:rPr>
              <a:t>of RuBP</a:t>
            </a:r>
          </a:p>
        </p:txBody>
      </p:sp>
      <p:sp>
        <p:nvSpPr>
          <p:cNvPr id="28688" name="Rectangle 61">
            <a:extLst>
              <a:ext uri="{FF2B5EF4-FFF2-40B4-BE49-F238E27FC236}">
                <a16:creationId xmlns:a16="http://schemas.microsoft.com/office/drawing/2014/main" id="{07BF6848-BD18-F940-982A-7B728AB90002}"/>
              </a:ext>
            </a:extLst>
          </p:cNvPr>
          <p:cNvSpPr>
            <a:spLocks noChangeArrowheads="1"/>
          </p:cNvSpPr>
          <p:nvPr/>
        </p:nvSpPr>
        <p:spPr bwMode="auto">
          <a:xfrm>
            <a:off x="1419225" y="2462213"/>
            <a:ext cx="262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ribulose bisphosphate</a:t>
            </a:r>
          </a:p>
        </p:txBody>
      </p:sp>
      <p:sp>
        <p:nvSpPr>
          <p:cNvPr id="386110" name="AutoShape 62">
            <a:extLst>
              <a:ext uri="{FF2B5EF4-FFF2-40B4-BE49-F238E27FC236}">
                <a16:creationId xmlns:a16="http://schemas.microsoft.com/office/drawing/2014/main" id="{226DAFB1-7C7D-D642-A0C9-5FEA1955E44C}"/>
              </a:ext>
            </a:extLst>
          </p:cNvPr>
          <p:cNvSpPr>
            <a:spLocks noChangeArrowheads="1"/>
          </p:cNvSpPr>
          <p:nvPr/>
        </p:nvSpPr>
        <p:spPr bwMode="auto">
          <a:xfrm>
            <a:off x="4454525" y="2792413"/>
            <a:ext cx="1679575" cy="863600"/>
          </a:xfrm>
          <a:prstGeom prst="roundRect">
            <a:avLst>
              <a:gd name="adj" fmla="val 16667"/>
            </a:avLst>
          </a:prstGeom>
          <a:solidFill>
            <a:schemeClr val="bg1"/>
          </a:solidFill>
          <a:ln w="38100">
            <a:solidFill>
              <a:srgbClr val="CCFF66"/>
            </a:solidFill>
            <a:round/>
            <a:headEnd/>
            <a:tailEnd/>
          </a:ln>
        </p:spPr>
        <p:txBody>
          <a:bodyPr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US" altLang="en-US" sz="1800" b="1">
                <a:solidFill>
                  <a:srgbClr val="000000"/>
                </a:solidFill>
              </a:rPr>
              <a:t>ribulose </a:t>
            </a:r>
            <a:br>
              <a:rPr lang="en-US" altLang="en-US" sz="1800" b="1">
                <a:solidFill>
                  <a:srgbClr val="000000"/>
                </a:solidFill>
              </a:rPr>
            </a:br>
            <a:r>
              <a:rPr lang="en-US" altLang="en-US" sz="1800" b="1">
                <a:solidFill>
                  <a:srgbClr val="000000"/>
                </a:solidFill>
              </a:rPr>
              <a:t>bisphosphate </a:t>
            </a:r>
            <a:br>
              <a:rPr lang="en-US" altLang="en-US" sz="1800" b="1">
                <a:solidFill>
                  <a:srgbClr val="000000"/>
                </a:solidFill>
              </a:rPr>
            </a:br>
            <a:r>
              <a:rPr lang="en-US" altLang="en-US" sz="1800" b="1">
                <a:solidFill>
                  <a:srgbClr val="000000"/>
                </a:solidFill>
              </a:rPr>
              <a:t>carboxylase</a:t>
            </a:r>
          </a:p>
        </p:txBody>
      </p:sp>
      <p:sp>
        <p:nvSpPr>
          <p:cNvPr id="386111" name="Line 63">
            <a:extLst>
              <a:ext uri="{FF2B5EF4-FFF2-40B4-BE49-F238E27FC236}">
                <a16:creationId xmlns:a16="http://schemas.microsoft.com/office/drawing/2014/main" id="{CDCE3E90-E4A5-9F4F-A45E-ED557CD859B1}"/>
              </a:ext>
            </a:extLst>
          </p:cNvPr>
          <p:cNvSpPr>
            <a:spLocks noChangeShapeType="1"/>
          </p:cNvSpPr>
          <p:nvPr/>
        </p:nvSpPr>
        <p:spPr bwMode="auto">
          <a:xfrm flipH="1" flipV="1">
            <a:off x="442913" y="3587750"/>
            <a:ext cx="677862" cy="661988"/>
          </a:xfrm>
          <a:prstGeom prst="line">
            <a:avLst/>
          </a:prstGeom>
          <a:noFill/>
          <a:ln w="28575">
            <a:solidFill>
              <a:schemeClr val="tx2"/>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
        <p:nvSpPr>
          <p:cNvPr id="386112" name="Line 64">
            <a:extLst>
              <a:ext uri="{FF2B5EF4-FFF2-40B4-BE49-F238E27FC236}">
                <a16:creationId xmlns:a16="http://schemas.microsoft.com/office/drawing/2014/main" id="{94A12E08-F94A-5247-8C9C-809B67D471E3}"/>
              </a:ext>
            </a:extLst>
          </p:cNvPr>
          <p:cNvSpPr>
            <a:spLocks noChangeShapeType="1"/>
          </p:cNvSpPr>
          <p:nvPr/>
        </p:nvSpPr>
        <p:spPr bwMode="auto">
          <a:xfrm rot="2700000" flipH="1" flipV="1">
            <a:off x="677069" y="3721894"/>
            <a:ext cx="593725" cy="106363"/>
          </a:xfrm>
          <a:prstGeom prst="line">
            <a:avLst/>
          </a:prstGeom>
          <a:noFill/>
          <a:ln w="28575">
            <a:solidFill>
              <a:schemeClr val="tx2"/>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
        <p:nvSpPr>
          <p:cNvPr id="386113" name="Line 65">
            <a:extLst>
              <a:ext uri="{FF2B5EF4-FFF2-40B4-BE49-F238E27FC236}">
                <a16:creationId xmlns:a16="http://schemas.microsoft.com/office/drawing/2014/main" id="{CA92B32A-0728-9548-8AAA-BB07308127DD}"/>
              </a:ext>
            </a:extLst>
          </p:cNvPr>
          <p:cNvSpPr>
            <a:spLocks noChangeShapeType="1"/>
          </p:cNvSpPr>
          <p:nvPr/>
        </p:nvSpPr>
        <p:spPr bwMode="auto">
          <a:xfrm flipH="1" flipV="1">
            <a:off x="1146175" y="3492500"/>
            <a:ext cx="92075" cy="463550"/>
          </a:xfrm>
          <a:prstGeom prst="line">
            <a:avLst/>
          </a:prstGeom>
          <a:noFill/>
          <a:ln w="28575">
            <a:solidFill>
              <a:schemeClr val="tx2"/>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grpSp>
        <p:nvGrpSpPr>
          <p:cNvPr id="7" name="Group 80">
            <a:extLst>
              <a:ext uri="{FF2B5EF4-FFF2-40B4-BE49-F238E27FC236}">
                <a16:creationId xmlns:a16="http://schemas.microsoft.com/office/drawing/2014/main" id="{B80687BD-B9BF-CC4B-8BCF-9B01D7CF30C9}"/>
              </a:ext>
            </a:extLst>
          </p:cNvPr>
          <p:cNvGrpSpPr>
            <a:grpSpLocks/>
          </p:cNvGrpSpPr>
          <p:nvPr/>
        </p:nvGrpSpPr>
        <p:grpSpPr bwMode="auto">
          <a:xfrm>
            <a:off x="2316163" y="6003925"/>
            <a:ext cx="2209800" cy="854075"/>
            <a:chOff x="816" y="3475"/>
            <a:chExt cx="1392" cy="538"/>
          </a:xfrm>
        </p:grpSpPr>
        <p:sp>
          <p:nvSpPr>
            <p:cNvPr id="28850" name="AutoShape 81">
              <a:extLst>
                <a:ext uri="{FF2B5EF4-FFF2-40B4-BE49-F238E27FC236}">
                  <a16:creationId xmlns:a16="http://schemas.microsoft.com/office/drawing/2014/main" id="{3D2FC33C-6117-FC4C-80A2-B4E3128812F2}"/>
                </a:ext>
              </a:extLst>
            </p:cNvPr>
            <p:cNvSpPr>
              <a:spLocks noChangeArrowheads="1"/>
            </p:cNvSpPr>
            <p:nvPr/>
          </p:nvSpPr>
          <p:spPr bwMode="auto">
            <a:xfrm flipH="1">
              <a:off x="1680" y="3600"/>
              <a:ext cx="528" cy="336"/>
            </a:xfrm>
            <a:prstGeom prst="curvedRightArrow">
              <a:avLst>
                <a:gd name="adj1" fmla="val 20000"/>
                <a:gd name="adj2" fmla="val 40000"/>
                <a:gd name="adj3" fmla="val 52381"/>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851" name="Rectangle 82">
              <a:extLst>
                <a:ext uri="{FF2B5EF4-FFF2-40B4-BE49-F238E27FC236}">
                  <a16:creationId xmlns:a16="http://schemas.microsoft.com/office/drawing/2014/main" id="{91A56779-BD14-FE49-BF26-148AB3819E66}"/>
                </a:ext>
              </a:extLst>
            </p:cNvPr>
            <p:cNvSpPr>
              <a:spLocks noChangeArrowheads="1"/>
            </p:cNvSpPr>
            <p:nvPr/>
          </p:nvSpPr>
          <p:spPr bwMode="auto">
            <a:xfrm>
              <a:off x="943" y="3744"/>
              <a:ext cx="76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3D1666"/>
                  </a:solidFill>
                </a:rPr>
                <a:t>6 NADP</a:t>
              </a:r>
              <a:endParaRPr lang="en-US" altLang="en-US" sz="3000" b="1">
                <a:solidFill>
                  <a:srgbClr val="000000"/>
                </a:solidFill>
              </a:endParaRPr>
            </a:p>
          </p:txBody>
        </p:sp>
        <p:sp>
          <p:nvSpPr>
            <p:cNvPr id="28852" name="Rectangle 83">
              <a:extLst>
                <a:ext uri="{FF2B5EF4-FFF2-40B4-BE49-F238E27FC236}">
                  <a16:creationId xmlns:a16="http://schemas.microsoft.com/office/drawing/2014/main" id="{F3AF4682-7F0A-4945-A92B-29CD5BAED382}"/>
                </a:ext>
              </a:extLst>
            </p:cNvPr>
            <p:cNvSpPr>
              <a:spLocks noChangeArrowheads="1"/>
            </p:cNvSpPr>
            <p:nvPr/>
          </p:nvSpPr>
          <p:spPr bwMode="auto">
            <a:xfrm>
              <a:off x="816" y="3475"/>
              <a:ext cx="88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CC0000"/>
                  </a:solidFill>
                </a:rPr>
                <a:t>6 NADPH</a:t>
              </a:r>
              <a:endParaRPr lang="en-US" altLang="en-US" sz="2200" b="1">
                <a:solidFill>
                  <a:srgbClr val="000000"/>
                </a:solidFill>
              </a:endParaRPr>
            </a:p>
          </p:txBody>
        </p:sp>
      </p:grpSp>
      <p:grpSp>
        <p:nvGrpSpPr>
          <p:cNvPr id="8" name="Group 96">
            <a:extLst>
              <a:ext uri="{FF2B5EF4-FFF2-40B4-BE49-F238E27FC236}">
                <a16:creationId xmlns:a16="http://schemas.microsoft.com/office/drawing/2014/main" id="{58B23CA0-5254-4C43-BA35-CE6D87C9D9E1}"/>
              </a:ext>
            </a:extLst>
          </p:cNvPr>
          <p:cNvGrpSpPr>
            <a:grpSpLocks/>
          </p:cNvGrpSpPr>
          <p:nvPr/>
        </p:nvGrpSpPr>
        <p:grpSpPr bwMode="auto">
          <a:xfrm>
            <a:off x="6586538" y="5516563"/>
            <a:ext cx="1828800" cy="884237"/>
            <a:chOff x="4176" y="3456"/>
            <a:chExt cx="1152" cy="557"/>
          </a:xfrm>
        </p:grpSpPr>
        <p:sp>
          <p:nvSpPr>
            <p:cNvPr id="28847" name="AutoShape 97">
              <a:extLst>
                <a:ext uri="{FF2B5EF4-FFF2-40B4-BE49-F238E27FC236}">
                  <a16:creationId xmlns:a16="http://schemas.microsoft.com/office/drawing/2014/main" id="{571350F9-8B54-E64B-99AD-C6CE263443F8}"/>
                </a:ext>
              </a:extLst>
            </p:cNvPr>
            <p:cNvSpPr>
              <a:spLocks noChangeArrowheads="1"/>
            </p:cNvSpPr>
            <p:nvPr/>
          </p:nvSpPr>
          <p:spPr bwMode="auto">
            <a:xfrm>
              <a:off x="4176" y="3600"/>
              <a:ext cx="528" cy="336"/>
            </a:xfrm>
            <a:prstGeom prst="curvedRightArrow">
              <a:avLst>
                <a:gd name="adj1" fmla="val 20000"/>
                <a:gd name="adj2" fmla="val 40000"/>
                <a:gd name="adj3" fmla="val 52381"/>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848" name="Rectangle 98">
              <a:extLst>
                <a:ext uri="{FF2B5EF4-FFF2-40B4-BE49-F238E27FC236}">
                  <a16:creationId xmlns:a16="http://schemas.microsoft.com/office/drawing/2014/main" id="{2C1A28A0-21D1-E04F-911F-0C713637C2B5}"/>
                </a:ext>
              </a:extLst>
            </p:cNvPr>
            <p:cNvSpPr>
              <a:spLocks noChangeArrowheads="1"/>
            </p:cNvSpPr>
            <p:nvPr/>
          </p:nvSpPr>
          <p:spPr bwMode="auto">
            <a:xfrm>
              <a:off x="4694" y="3744"/>
              <a:ext cx="63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200" b="1">
                  <a:solidFill>
                    <a:srgbClr val="3D1666"/>
                  </a:solidFill>
                </a:rPr>
                <a:t>6 ADP</a:t>
              </a:r>
              <a:endParaRPr lang="en-US" altLang="en-US" sz="3000" b="1">
                <a:solidFill>
                  <a:srgbClr val="000000"/>
                </a:solidFill>
              </a:endParaRPr>
            </a:p>
          </p:txBody>
        </p:sp>
        <p:sp>
          <p:nvSpPr>
            <p:cNvPr id="28849" name="Rectangle 99">
              <a:extLst>
                <a:ext uri="{FF2B5EF4-FFF2-40B4-BE49-F238E27FC236}">
                  <a16:creationId xmlns:a16="http://schemas.microsoft.com/office/drawing/2014/main" id="{2F6B64C3-2E9C-6C41-AE70-F1FFED8F6A11}"/>
                </a:ext>
              </a:extLst>
            </p:cNvPr>
            <p:cNvSpPr>
              <a:spLocks noChangeArrowheads="1"/>
            </p:cNvSpPr>
            <p:nvPr/>
          </p:nvSpPr>
          <p:spPr bwMode="auto">
            <a:xfrm>
              <a:off x="4694" y="3456"/>
              <a:ext cx="61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200" b="1">
                  <a:solidFill>
                    <a:srgbClr val="CC0000"/>
                  </a:solidFill>
                </a:rPr>
                <a:t>6 ATP</a:t>
              </a:r>
              <a:endParaRPr lang="en-US" altLang="en-US" sz="2200" b="1">
                <a:solidFill>
                  <a:srgbClr val="000000"/>
                </a:solidFill>
              </a:endParaRPr>
            </a:p>
          </p:txBody>
        </p:sp>
      </p:grpSp>
      <p:grpSp>
        <p:nvGrpSpPr>
          <p:cNvPr id="9" name="Group 100">
            <a:extLst>
              <a:ext uri="{FF2B5EF4-FFF2-40B4-BE49-F238E27FC236}">
                <a16:creationId xmlns:a16="http://schemas.microsoft.com/office/drawing/2014/main" id="{5000526E-1B62-0A45-837D-6C463662B987}"/>
              </a:ext>
            </a:extLst>
          </p:cNvPr>
          <p:cNvGrpSpPr>
            <a:grpSpLocks/>
          </p:cNvGrpSpPr>
          <p:nvPr/>
        </p:nvGrpSpPr>
        <p:grpSpPr bwMode="auto">
          <a:xfrm>
            <a:off x="1590675" y="2705100"/>
            <a:ext cx="1768475" cy="884238"/>
            <a:chOff x="902" y="1632"/>
            <a:chExt cx="1114" cy="557"/>
          </a:xfrm>
        </p:grpSpPr>
        <p:sp>
          <p:nvSpPr>
            <p:cNvPr id="28844" name="AutoShape 101">
              <a:extLst>
                <a:ext uri="{FF2B5EF4-FFF2-40B4-BE49-F238E27FC236}">
                  <a16:creationId xmlns:a16="http://schemas.microsoft.com/office/drawing/2014/main" id="{8BA550BF-0D48-FD45-8BC8-448050B34588}"/>
                </a:ext>
              </a:extLst>
            </p:cNvPr>
            <p:cNvSpPr>
              <a:spLocks noChangeArrowheads="1"/>
            </p:cNvSpPr>
            <p:nvPr/>
          </p:nvSpPr>
          <p:spPr bwMode="auto">
            <a:xfrm flipH="1">
              <a:off x="1488" y="1776"/>
              <a:ext cx="528" cy="336"/>
            </a:xfrm>
            <a:prstGeom prst="curvedRightArrow">
              <a:avLst>
                <a:gd name="adj1" fmla="val 20000"/>
                <a:gd name="adj2" fmla="val 40000"/>
                <a:gd name="adj3" fmla="val 52381"/>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845" name="Rectangle 102">
              <a:extLst>
                <a:ext uri="{FF2B5EF4-FFF2-40B4-BE49-F238E27FC236}">
                  <a16:creationId xmlns:a16="http://schemas.microsoft.com/office/drawing/2014/main" id="{6104ADFE-1759-A34C-B630-630CAC62C800}"/>
                </a:ext>
              </a:extLst>
            </p:cNvPr>
            <p:cNvSpPr>
              <a:spLocks noChangeArrowheads="1"/>
            </p:cNvSpPr>
            <p:nvPr/>
          </p:nvSpPr>
          <p:spPr bwMode="auto">
            <a:xfrm>
              <a:off x="902" y="1920"/>
              <a:ext cx="63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3D1666"/>
                  </a:solidFill>
                </a:rPr>
                <a:t>3 ADP</a:t>
              </a:r>
              <a:endParaRPr lang="en-US" altLang="en-US" sz="3000" b="1">
                <a:solidFill>
                  <a:srgbClr val="000000"/>
                </a:solidFill>
              </a:endParaRPr>
            </a:p>
          </p:txBody>
        </p:sp>
        <p:sp>
          <p:nvSpPr>
            <p:cNvPr id="28846" name="Rectangle 103">
              <a:extLst>
                <a:ext uri="{FF2B5EF4-FFF2-40B4-BE49-F238E27FC236}">
                  <a16:creationId xmlns:a16="http://schemas.microsoft.com/office/drawing/2014/main" id="{D06C3062-57F2-B449-B498-36AD18F01731}"/>
                </a:ext>
              </a:extLst>
            </p:cNvPr>
            <p:cNvSpPr>
              <a:spLocks noChangeArrowheads="1"/>
            </p:cNvSpPr>
            <p:nvPr/>
          </p:nvSpPr>
          <p:spPr bwMode="auto">
            <a:xfrm>
              <a:off x="920" y="1632"/>
              <a:ext cx="61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CC0000"/>
                  </a:solidFill>
                </a:rPr>
                <a:t>3 ATP</a:t>
              </a:r>
              <a:endParaRPr lang="en-US" altLang="en-US" sz="2200" b="1">
                <a:solidFill>
                  <a:srgbClr val="000000"/>
                </a:solidFill>
              </a:endParaRPr>
            </a:p>
          </p:txBody>
        </p:sp>
      </p:grpSp>
      <p:sp>
        <p:nvSpPr>
          <p:cNvPr id="386052" name="AutoShape 4">
            <a:extLst>
              <a:ext uri="{FF2B5EF4-FFF2-40B4-BE49-F238E27FC236}">
                <a16:creationId xmlns:a16="http://schemas.microsoft.com/office/drawing/2014/main" id="{A89B0147-88C4-684E-A2D7-16CACCEA9D81}"/>
              </a:ext>
            </a:extLst>
          </p:cNvPr>
          <p:cNvSpPr>
            <a:spLocks noChangeArrowheads="1"/>
          </p:cNvSpPr>
          <p:nvPr/>
        </p:nvSpPr>
        <p:spPr bwMode="auto">
          <a:xfrm>
            <a:off x="1089025" y="3856038"/>
            <a:ext cx="1300163" cy="893762"/>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200" b="1">
                <a:solidFill>
                  <a:schemeClr val="tx2"/>
                </a:solidFill>
              </a:rPr>
              <a:t>used</a:t>
            </a:r>
          </a:p>
          <a:p>
            <a:pPr>
              <a:lnSpc>
                <a:spcPct val="80000"/>
              </a:lnSpc>
            </a:pPr>
            <a:r>
              <a:rPr lang="en-US" altLang="en-US" sz="2200" b="1">
                <a:solidFill>
                  <a:schemeClr val="tx2"/>
                </a:solidFill>
              </a:rPr>
              <a:t>to make</a:t>
            </a:r>
            <a:br>
              <a:rPr lang="en-US" altLang="en-US" sz="2200" b="1">
                <a:solidFill>
                  <a:schemeClr val="tx2"/>
                </a:solidFill>
              </a:rPr>
            </a:br>
            <a:r>
              <a:rPr lang="en-US" altLang="en-US" sz="2200" b="1">
                <a:solidFill>
                  <a:srgbClr val="0F116A"/>
                </a:solidFill>
              </a:rPr>
              <a:t>glucose</a:t>
            </a:r>
            <a:r>
              <a:rPr lang="en-US" altLang="en-US" sz="2200" b="1">
                <a:solidFill>
                  <a:schemeClr val="tx2"/>
                </a:solidFill>
              </a:rPr>
              <a:t>  </a:t>
            </a:r>
            <a:endParaRPr lang="en-US" altLang="en-US" sz="2200" b="1">
              <a:solidFill>
                <a:srgbClr val="000000"/>
              </a:solidFill>
            </a:endParaRPr>
          </a:p>
        </p:txBody>
      </p:sp>
      <p:grpSp>
        <p:nvGrpSpPr>
          <p:cNvPr id="10" name="Group 110">
            <a:extLst>
              <a:ext uri="{FF2B5EF4-FFF2-40B4-BE49-F238E27FC236}">
                <a16:creationId xmlns:a16="http://schemas.microsoft.com/office/drawing/2014/main" id="{8EBC194A-D660-0A40-A581-107D21323E2C}"/>
              </a:ext>
            </a:extLst>
          </p:cNvPr>
          <p:cNvGrpSpPr>
            <a:grpSpLocks/>
          </p:cNvGrpSpPr>
          <p:nvPr/>
        </p:nvGrpSpPr>
        <p:grpSpPr bwMode="auto">
          <a:xfrm>
            <a:off x="5032375" y="6051550"/>
            <a:ext cx="671513" cy="609600"/>
            <a:chOff x="2650" y="605"/>
            <a:chExt cx="423" cy="384"/>
          </a:xfrm>
        </p:grpSpPr>
        <p:sp>
          <p:nvSpPr>
            <p:cNvPr id="28842" name="Oval 111">
              <a:extLst>
                <a:ext uri="{FF2B5EF4-FFF2-40B4-BE49-F238E27FC236}">
                  <a16:creationId xmlns:a16="http://schemas.microsoft.com/office/drawing/2014/main" id="{E0EF6634-574A-EF46-9A69-33CFEC530F89}"/>
                </a:ext>
              </a:extLst>
            </p:cNvPr>
            <p:cNvSpPr>
              <a:spLocks noChangeArrowheads="1"/>
            </p:cNvSpPr>
            <p:nvPr/>
          </p:nvSpPr>
          <p:spPr bwMode="auto">
            <a:xfrm>
              <a:off x="2669" y="605"/>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843" name="Rectangle 112">
              <a:extLst>
                <a:ext uri="{FF2B5EF4-FFF2-40B4-BE49-F238E27FC236}">
                  <a16:creationId xmlns:a16="http://schemas.microsoft.com/office/drawing/2014/main" id="{2332C63E-E00E-1D43-952A-05D5957B88CC}"/>
                </a:ext>
              </a:extLst>
            </p:cNvPr>
            <p:cNvSpPr>
              <a:spLocks noChangeArrowheads="1"/>
            </p:cNvSpPr>
            <p:nvPr/>
          </p:nvSpPr>
          <p:spPr bwMode="auto">
            <a:xfrm>
              <a:off x="2650" y="614"/>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3C</a:t>
              </a:r>
              <a:endParaRPr lang="en-US" altLang="en-US" sz="2600" b="1">
                <a:solidFill>
                  <a:schemeClr val="bg1"/>
                </a:solidFill>
              </a:endParaRPr>
            </a:p>
          </p:txBody>
        </p:sp>
      </p:grpSp>
      <p:grpSp>
        <p:nvGrpSpPr>
          <p:cNvPr id="11" name="Group 43">
            <a:extLst>
              <a:ext uri="{FF2B5EF4-FFF2-40B4-BE49-F238E27FC236}">
                <a16:creationId xmlns:a16="http://schemas.microsoft.com/office/drawing/2014/main" id="{5675513A-D882-024D-BC3B-FEE7A8103BAF}"/>
              </a:ext>
            </a:extLst>
          </p:cNvPr>
          <p:cNvGrpSpPr>
            <a:grpSpLocks/>
          </p:cNvGrpSpPr>
          <p:nvPr/>
        </p:nvGrpSpPr>
        <p:grpSpPr bwMode="auto">
          <a:xfrm>
            <a:off x="2801938" y="4935538"/>
            <a:ext cx="671512" cy="609600"/>
            <a:chOff x="2650" y="605"/>
            <a:chExt cx="423" cy="384"/>
          </a:xfrm>
        </p:grpSpPr>
        <p:sp>
          <p:nvSpPr>
            <p:cNvPr id="28840" name="Oval 44">
              <a:extLst>
                <a:ext uri="{FF2B5EF4-FFF2-40B4-BE49-F238E27FC236}">
                  <a16:creationId xmlns:a16="http://schemas.microsoft.com/office/drawing/2014/main" id="{26F11716-308F-CC40-9825-A0E6D3BB1CEE}"/>
                </a:ext>
              </a:extLst>
            </p:cNvPr>
            <p:cNvSpPr>
              <a:spLocks noChangeArrowheads="1"/>
            </p:cNvSpPr>
            <p:nvPr/>
          </p:nvSpPr>
          <p:spPr bwMode="auto">
            <a:xfrm>
              <a:off x="2669" y="605"/>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841" name="Rectangle 45">
              <a:extLst>
                <a:ext uri="{FF2B5EF4-FFF2-40B4-BE49-F238E27FC236}">
                  <a16:creationId xmlns:a16="http://schemas.microsoft.com/office/drawing/2014/main" id="{9ADAD280-BC90-534D-B80B-C9E5AA752F85}"/>
                </a:ext>
              </a:extLst>
            </p:cNvPr>
            <p:cNvSpPr>
              <a:spLocks noChangeArrowheads="1"/>
            </p:cNvSpPr>
            <p:nvPr/>
          </p:nvSpPr>
          <p:spPr bwMode="auto">
            <a:xfrm>
              <a:off x="2650" y="614"/>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3C</a:t>
              </a:r>
              <a:endParaRPr lang="en-US" altLang="en-US" sz="2600" b="1">
                <a:solidFill>
                  <a:schemeClr val="bg1"/>
                </a:solidFill>
              </a:endParaRPr>
            </a:p>
          </p:txBody>
        </p:sp>
      </p:grpSp>
      <p:grpSp>
        <p:nvGrpSpPr>
          <p:cNvPr id="12" name="Group 264">
            <a:extLst>
              <a:ext uri="{FF2B5EF4-FFF2-40B4-BE49-F238E27FC236}">
                <a16:creationId xmlns:a16="http://schemas.microsoft.com/office/drawing/2014/main" id="{7B041FB5-AD7C-A541-8BE2-8D779849DDE9}"/>
              </a:ext>
            </a:extLst>
          </p:cNvPr>
          <p:cNvGrpSpPr>
            <a:grpSpLocks/>
          </p:cNvGrpSpPr>
          <p:nvPr/>
        </p:nvGrpSpPr>
        <p:grpSpPr bwMode="auto">
          <a:xfrm>
            <a:off x="2408238" y="3127375"/>
            <a:ext cx="1698625" cy="1925638"/>
            <a:chOff x="1522" y="1927"/>
            <a:chExt cx="1070" cy="1213"/>
          </a:xfrm>
        </p:grpSpPr>
        <p:sp>
          <p:nvSpPr>
            <p:cNvPr id="28838" name="Oval 3">
              <a:extLst>
                <a:ext uri="{FF2B5EF4-FFF2-40B4-BE49-F238E27FC236}">
                  <a16:creationId xmlns:a16="http://schemas.microsoft.com/office/drawing/2014/main" id="{BCB2EAE8-6FAA-BD43-9217-E5C5EFB76009}"/>
                </a:ext>
              </a:extLst>
            </p:cNvPr>
            <p:cNvSpPr>
              <a:spLocks noChangeArrowheads="1"/>
            </p:cNvSpPr>
            <p:nvPr/>
          </p:nvSpPr>
          <p:spPr bwMode="auto">
            <a:xfrm>
              <a:off x="1968" y="2789"/>
              <a:ext cx="624" cy="336"/>
            </a:xfrm>
            <a:prstGeom prst="ellipse">
              <a:avLst/>
            </a:prstGeom>
            <a:solidFill>
              <a:srgbClr val="66FF66"/>
            </a:solidFill>
            <a:ln w="9525">
              <a:solidFill>
                <a:srgbClr val="66FF66"/>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839" name="AutoShape 5">
              <a:extLst>
                <a:ext uri="{FF2B5EF4-FFF2-40B4-BE49-F238E27FC236}">
                  <a16:creationId xmlns:a16="http://schemas.microsoft.com/office/drawing/2014/main" id="{61FB3F4C-5725-004F-B11D-032FC6697F15}"/>
                </a:ext>
              </a:extLst>
            </p:cNvPr>
            <p:cNvSpPr>
              <a:spLocks noChangeArrowheads="1"/>
            </p:cNvSpPr>
            <p:nvPr/>
          </p:nvSpPr>
          <p:spPr bwMode="auto">
            <a:xfrm rot="-2502736" flipH="1" flipV="1">
              <a:off x="1522" y="1927"/>
              <a:ext cx="525" cy="1213"/>
            </a:xfrm>
            <a:custGeom>
              <a:avLst/>
              <a:gdLst>
                <a:gd name="T0" fmla="*/ 416 w 21600"/>
                <a:gd name="T1" fmla="*/ 115 h 21600"/>
                <a:gd name="T2" fmla="*/ 200 w 21600"/>
                <a:gd name="T3" fmla="*/ 94 h 21600"/>
                <a:gd name="T4" fmla="*/ 378 w 21600"/>
                <a:gd name="T5" fmla="*/ 236 h 21600"/>
                <a:gd name="T6" fmla="*/ 590 w 21600"/>
                <a:gd name="T7" fmla="*/ 573 h 21600"/>
                <a:gd name="T8" fmla="*/ 497 w 21600"/>
                <a:gd name="T9" fmla="*/ 808 h 21600"/>
                <a:gd name="T10" fmla="*/ 395 w 21600"/>
                <a:gd name="T11" fmla="*/ 593 h 21600"/>
                <a:gd name="T12" fmla="*/ 0 60000 65536"/>
                <a:gd name="T13" fmla="*/ 0 60000 65536"/>
                <a:gd name="T14" fmla="*/ 0 60000 65536"/>
                <a:gd name="T15" fmla="*/ 0 60000 65536"/>
                <a:gd name="T16" fmla="*/ 0 60000 65536"/>
                <a:gd name="T17" fmla="*/ 0 60000 65536"/>
                <a:gd name="T18" fmla="*/ 3168 w 21600"/>
                <a:gd name="T19" fmla="*/ 3170 h 21600"/>
                <a:gd name="T20" fmla="*/ 18432 w 21600"/>
                <a:gd name="T21" fmla="*/ 1843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939" y="10435"/>
                  </a:moveTo>
                  <a:cubicBezTo>
                    <a:pt x="18744" y="6081"/>
                    <a:pt x="15158" y="2651"/>
                    <a:pt x="10800" y="2651"/>
                  </a:cubicBezTo>
                  <a:cubicBezTo>
                    <a:pt x="10052" y="2651"/>
                    <a:pt x="9308" y="2754"/>
                    <a:pt x="8588" y="2957"/>
                  </a:cubicBezTo>
                  <a:lnTo>
                    <a:pt x="7868" y="405"/>
                  </a:lnTo>
                  <a:cubicBezTo>
                    <a:pt x="8822" y="136"/>
                    <a:pt x="9808" y="-1"/>
                    <a:pt x="10800" y="-1"/>
                  </a:cubicBezTo>
                  <a:cubicBezTo>
                    <a:pt x="16576" y="-1"/>
                    <a:pt x="21330" y="4545"/>
                    <a:pt x="21589" y="10316"/>
                  </a:cubicBezTo>
                  <a:lnTo>
                    <a:pt x="24286" y="10195"/>
                  </a:lnTo>
                  <a:lnTo>
                    <a:pt x="20444" y="14397"/>
                  </a:lnTo>
                  <a:lnTo>
                    <a:pt x="16242" y="10555"/>
                  </a:lnTo>
                  <a:lnTo>
                    <a:pt x="18939" y="10435"/>
                  </a:lnTo>
                  <a:close/>
                </a:path>
              </a:pathLst>
            </a:custGeom>
            <a:solidFill>
              <a:srgbClr val="66FF66"/>
            </a:solidFill>
            <a:ln w="9525">
              <a:solidFill>
                <a:srgbClr val="66FF66"/>
              </a:solidFill>
              <a:miter lim="800000"/>
              <a:headEnd/>
              <a:tailEnd/>
            </a:ln>
          </p:spPr>
          <p:txBody>
            <a:bodyPr rot="10800000"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386095" name="Rectangle 47">
            <a:extLst>
              <a:ext uri="{FF2B5EF4-FFF2-40B4-BE49-F238E27FC236}">
                <a16:creationId xmlns:a16="http://schemas.microsoft.com/office/drawing/2014/main" id="{C7922F53-DEF1-3A4F-9A38-AFC5B91F5B19}"/>
              </a:ext>
            </a:extLst>
          </p:cNvPr>
          <p:cNvSpPr>
            <a:spLocks noChangeArrowheads="1"/>
          </p:cNvSpPr>
          <p:nvPr/>
        </p:nvSpPr>
        <p:spPr bwMode="auto">
          <a:xfrm>
            <a:off x="3240088" y="4548188"/>
            <a:ext cx="7429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G3P</a:t>
            </a:r>
            <a:endParaRPr lang="en-US" altLang="en-US" sz="2200" b="1" baseline="-25000">
              <a:solidFill>
                <a:srgbClr val="000000"/>
              </a:solidFill>
            </a:endParaRPr>
          </a:p>
        </p:txBody>
      </p:sp>
      <p:sp>
        <p:nvSpPr>
          <p:cNvPr id="386117" name="Rectangle 69">
            <a:extLst>
              <a:ext uri="{FF2B5EF4-FFF2-40B4-BE49-F238E27FC236}">
                <a16:creationId xmlns:a16="http://schemas.microsoft.com/office/drawing/2014/main" id="{DD7C6CAA-8B11-FD48-8B12-A3108AEC7DE7}"/>
              </a:ext>
            </a:extLst>
          </p:cNvPr>
          <p:cNvSpPr>
            <a:spLocks noChangeArrowheads="1"/>
          </p:cNvSpPr>
          <p:nvPr/>
        </p:nvSpPr>
        <p:spPr bwMode="auto">
          <a:xfrm>
            <a:off x="3271838" y="4254500"/>
            <a:ext cx="2047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glyceraldehyde-3-P</a:t>
            </a:r>
            <a:endParaRPr lang="en-US" altLang="en-US" sz="2200" b="1">
              <a:solidFill>
                <a:srgbClr val="000000"/>
              </a:solidFill>
            </a:endParaRPr>
          </a:p>
        </p:txBody>
      </p:sp>
      <p:grpSp>
        <p:nvGrpSpPr>
          <p:cNvPr id="13" name="Group 120">
            <a:extLst>
              <a:ext uri="{FF2B5EF4-FFF2-40B4-BE49-F238E27FC236}">
                <a16:creationId xmlns:a16="http://schemas.microsoft.com/office/drawing/2014/main" id="{6BEB9688-5C86-7F41-BEBC-5FE04E155AAA}"/>
              </a:ext>
            </a:extLst>
          </p:cNvPr>
          <p:cNvGrpSpPr>
            <a:grpSpLocks/>
          </p:cNvGrpSpPr>
          <p:nvPr/>
        </p:nvGrpSpPr>
        <p:grpSpPr bwMode="auto">
          <a:xfrm>
            <a:off x="2762250" y="1317625"/>
            <a:ext cx="1231900" cy="247650"/>
            <a:chOff x="2475" y="1730"/>
            <a:chExt cx="776" cy="156"/>
          </a:xfrm>
        </p:grpSpPr>
        <p:sp>
          <p:nvSpPr>
            <p:cNvPr id="28833" name="Oval 115">
              <a:extLst>
                <a:ext uri="{FF2B5EF4-FFF2-40B4-BE49-F238E27FC236}">
                  <a16:creationId xmlns:a16="http://schemas.microsoft.com/office/drawing/2014/main" id="{89950963-A6D4-D74E-96A5-9804C2C335F7}"/>
                </a:ext>
              </a:extLst>
            </p:cNvPr>
            <p:cNvSpPr>
              <a:spLocks noChangeArrowheads="1"/>
            </p:cNvSpPr>
            <p:nvPr/>
          </p:nvSpPr>
          <p:spPr bwMode="auto">
            <a:xfrm>
              <a:off x="247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34" name="Oval 116">
              <a:extLst>
                <a:ext uri="{FF2B5EF4-FFF2-40B4-BE49-F238E27FC236}">
                  <a16:creationId xmlns:a16="http://schemas.microsoft.com/office/drawing/2014/main" id="{C74F6DA6-D0E6-0441-B7A0-43235013404C}"/>
                </a:ext>
              </a:extLst>
            </p:cNvPr>
            <p:cNvSpPr>
              <a:spLocks noChangeArrowheads="1"/>
            </p:cNvSpPr>
            <p:nvPr/>
          </p:nvSpPr>
          <p:spPr bwMode="auto">
            <a:xfrm>
              <a:off x="2630"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35" name="Oval 117">
              <a:extLst>
                <a:ext uri="{FF2B5EF4-FFF2-40B4-BE49-F238E27FC236}">
                  <a16:creationId xmlns:a16="http://schemas.microsoft.com/office/drawing/2014/main" id="{9D863A13-3145-1B48-AB76-4B13D19FE371}"/>
                </a:ext>
              </a:extLst>
            </p:cNvPr>
            <p:cNvSpPr>
              <a:spLocks noChangeArrowheads="1"/>
            </p:cNvSpPr>
            <p:nvPr/>
          </p:nvSpPr>
          <p:spPr bwMode="auto">
            <a:xfrm>
              <a:off x="278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36" name="Oval 118">
              <a:extLst>
                <a:ext uri="{FF2B5EF4-FFF2-40B4-BE49-F238E27FC236}">
                  <a16:creationId xmlns:a16="http://schemas.microsoft.com/office/drawing/2014/main" id="{FABC086B-6400-434F-9735-CA9D5A4348EC}"/>
                </a:ext>
              </a:extLst>
            </p:cNvPr>
            <p:cNvSpPr>
              <a:spLocks noChangeArrowheads="1"/>
            </p:cNvSpPr>
            <p:nvPr/>
          </p:nvSpPr>
          <p:spPr bwMode="auto">
            <a:xfrm>
              <a:off x="2940"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37" name="Oval 119">
              <a:extLst>
                <a:ext uri="{FF2B5EF4-FFF2-40B4-BE49-F238E27FC236}">
                  <a16:creationId xmlns:a16="http://schemas.microsoft.com/office/drawing/2014/main" id="{13B3AF96-CF82-C045-991F-12BD44A3B42F}"/>
                </a:ext>
              </a:extLst>
            </p:cNvPr>
            <p:cNvSpPr>
              <a:spLocks noChangeArrowheads="1"/>
            </p:cNvSpPr>
            <p:nvPr/>
          </p:nvSpPr>
          <p:spPr bwMode="auto">
            <a:xfrm>
              <a:off x="309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grpSp>
      <p:grpSp>
        <p:nvGrpSpPr>
          <p:cNvPr id="14" name="Group 121">
            <a:extLst>
              <a:ext uri="{FF2B5EF4-FFF2-40B4-BE49-F238E27FC236}">
                <a16:creationId xmlns:a16="http://schemas.microsoft.com/office/drawing/2014/main" id="{7DFDA7D3-FD57-EB4C-BC1C-22A39184CB53}"/>
              </a:ext>
            </a:extLst>
          </p:cNvPr>
          <p:cNvGrpSpPr>
            <a:grpSpLocks/>
          </p:cNvGrpSpPr>
          <p:nvPr/>
        </p:nvGrpSpPr>
        <p:grpSpPr bwMode="auto">
          <a:xfrm>
            <a:off x="2762250" y="1646238"/>
            <a:ext cx="1231900" cy="247650"/>
            <a:chOff x="2475" y="1730"/>
            <a:chExt cx="776" cy="156"/>
          </a:xfrm>
        </p:grpSpPr>
        <p:sp>
          <p:nvSpPr>
            <p:cNvPr id="28828" name="Oval 122">
              <a:extLst>
                <a:ext uri="{FF2B5EF4-FFF2-40B4-BE49-F238E27FC236}">
                  <a16:creationId xmlns:a16="http://schemas.microsoft.com/office/drawing/2014/main" id="{4F442597-D771-364D-9F1F-1FC7878B2B9F}"/>
                </a:ext>
              </a:extLst>
            </p:cNvPr>
            <p:cNvSpPr>
              <a:spLocks noChangeArrowheads="1"/>
            </p:cNvSpPr>
            <p:nvPr/>
          </p:nvSpPr>
          <p:spPr bwMode="auto">
            <a:xfrm>
              <a:off x="247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29" name="Oval 123">
              <a:extLst>
                <a:ext uri="{FF2B5EF4-FFF2-40B4-BE49-F238E27FC236}">
                  <a16:creationId xmlns:a16="http://schemas.microsoft.com/office/drawing/2014/main" id="{32C143BB-3F6C-B44B-A619-F4025961AAA6}"/>
                </a:ext>
              </a:extLst>
            </p:cNvPr>
            <p:cNvSpPr>
              <a:spLocks noChangeArrowheads="1"/>
            </p:cNvSpPr>
            <p:nvPr/>
          </p:nvSpPr>
          <p:spPr bwMode="auto">
            <a:xfrm>
              <a:off x="2630"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30" name="Oval 124">
              <a:extLst>
                <a:ext uri="{FF2B5EF4-FFF2-40B4-BE49-F238E27FC236}">
                  <a16:creationId xmlns:a16="http://schemas.microsoft.com/office/drawing/2014/main" id="{4A323DAB-9CBD-014A-86CF-415B0A169487}"/>
                </a:ext>
              </a:extLst>
            </p:cNvPr>
            <p:cNvSpPr>
              <a:spLocks noChangeArrowheads="1"/>
            </p:cNvSpPr>
            <p:nvPr/>
          </p:nvSpPr>
          <p:spPr bwMode="auto">
            <a:xfrm>
              <a:off x="278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31" name="Oval 125">
              <a:extLst>
                <a:ext uri="{FF2B5EF4-FFF2-40B4-BE49-F238E27FC236}">
                  <a16:creationId xmlns:a16="http://schemas.microsoft.com/office/drawing/2014/main" id="{D372DB80-5A2B-0747-B60F-D6B22F95FD18}"/>
                </a:ext>
              </a:extLst>
            </p:cNvPr>
            <p:cNvSpPr>
              <a:spLocks noChangeArrowheads="1"/>
            </p:cNvSpPr>
            <p:nvPr/>
          </p:nvSpPr>
          <p:spPr bwMode="auto">
            <a:xfrm>
              <a:off x="2940"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32" name="Oval 126">
              <a:extLst>
                <a:ext uri="{FF2B5EF4-FFF2-40B4-BE49-F238E27FC236}">
                  <a16:creationId xmlns:a16="http://schemas.microsoft.com/office/drawing/2014/main" id="{1E7B93B8-4EA1-994E-A6DD-30C2CF0B17FF}"/>
                </a:ext>
              </a:extLst>
            </p:cNvPr>
            <p:cNvSpPr>
              <a:spLocks noChangeArrowheads="1"/>
            </p:cNvSpPr>
            <p:nvPr/>
          </p:nvSpPr>
          <p:spPr bwMode="auto">
            <a:xfrm>
              <a:off x="309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grpSp>
      <p:grpSp>
        <p:nvGrpSpPr>
          <p:cNvPr id="15" name="Group 127">
            <a:extLst>
              <a:ext uri="{FF2B5EF4-FFF2-40B4-BE49-F238E27FC236}">
                <a16:creationId xmlns:a16="http://schemas.microsoft.com/office/drawing/2014/main" id="{0570F633-7327-0B45-BDC8-3423863AF100}"/>
              </a:ext>
            </a:extLst>
          </p:cNvPr>
          <p:cNvGrpSpPr>
            <a:grpSpLocks/>
          </p:cNvGrpSpPr>
          <p:nvPr/>
        </p:nvGrpSpPr>
        <p:grpSpPr bwMode="auto">
          <a:xfrm>
            <a:off x="2762250" y="1976438"/>
            <a:ext cx="1231900" cy="247650"/>
            <a:chOff x="2475" y="1730"/>
            <a:chExt cx="776" cy="156"/>
          </a:xfrm>
        </p:grpSpPr>
        <p:sp>
          <p:nvSpPr>
            <p:cNvPr id="28823" name="Oval 128">
              <a:extLst>
                <a:ext uri="{FF2B5EF4-FFF2-40B4-BE49-F238E27FC236}">
                  <a16:creationId xmlns:a16="http://schemas.microsoft.com/office/drawing/2014/main" id="{715E7F2F-69BC-7A46-8AD3-1E4E99B95162}"/>
                </a:ext>
              </a:extLst>
            </p:cNvPr>
            <p:cNvSpPr>
              <a:spLocks noChangeArrowheads="1"/>
            </p:cNvSpPr>
            <p:nvPr/>
          </p:nvSpPr>
          <p:spPr bwMode="auto">
            <a:xfrm>
              <a:off x="247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24" name="Oval 129">
              <a:extLst>
                <a:ext uri="{FF2B5EF4-FFF2-40B4-BE49-F238E27FC236}">
                  <a16:creationId xmlns:a16="http://schemas.microsoft.com/office/drawing/2014/main" id="{5766352C-5315-3640-870F-611EF610FDF9}"/>
                </a:ext>
              </a:extLst>
            </p:cNvPr>
            <p:cNvSpPr>
              <a:spLocks noChangeArrowheads="1"/>
            </p:cNvSpPr>
            <p:nvPr/>
          </p:nvSpPr>
          <p:spPr bwMode="auto">
            <a:xfrm>
              <a:off x="2630"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25" name="Oval 130">
              <a:extLst>
                <a:ext uri="{FF2B5EF4-FFF2-40B4-BE49-F238E27FC236}">
                  <a16:creationId xmlns:a16="http://schemas.microsoft.com/office/drawing/2014/main" id="{D4D9BC2D-C007-C04F-828C-279D090F1B1C}"/>
                </a:ext>
              </a:extLst>
            </p:cNvPr>
            <p:cNvSpPr>
              <a:spLocks noChangeArrowheads="1"/>
            </p:cNvSpPr>
            <p:nvPr/>
          </p:nvSpPr>
          <p:spPr bwMode="auto">
            <a:xfrm>
              <a:off x="278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26" name="Oval 131">
              <a:extLst>
                <a:ext uri="{FF2B5EF4-FFF2-40B4-BE49-F238E27FC236}">
                  <a16:creationId xmlns:a16="http://schemas.microsoft.com/office/drawing/2014/main" id="{F29CDF94-F021-9E46-BFD7-2E7E11382E97}"/>
                </a:ext>
              </a:extLst>
            </p:cNvPr>
            <p:cNvSpPr>
              <a:spLocks noChangeArrowheads="1"/>
            </p:cNvSpPr>
            <p:nvPr/>
          </p:nvSpPr>
          <p:spPr bwMode="auto">
            <a:xfrm>
              <a:off x="2940"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27" name="Oval 132">
              <a:extLst>
                <a:ext uri="{FF2B5EF4-FFF2-40B4-BE49-F238E27FC236}">
                  <a16:creationId xmlns:a16="http://schemas.microsoft.com/office/drawing/2014/main" id="{300D1581-FAAD-A341-B8D0-4C5B62B78FB4}"/>
                </a:ext>
              </a:extLst>
            </p:cNvPr>
            <p:cNvSpPr>
              <a:spLocks noChangeArrowheads="1"/>
            </p:cNvSpPr>
            <p:nvPr/>
          </p:nvSpPr>
          <p:spPr bwMode="auto">
            <a:xfrm>
              <a:off x="309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grpSp>
      <p:grpSp>
        <p:nvGrpSpPr>
          <p:cNvPr id="16" name="Group 154">
            <a:extLst>
              <a:ext uri="{FF2B5EF4-FFF2-40B4-BE49-F238E27FC236}">
                <a16:creationId xmlns:a16="http://schemas.microsoft.com/office/drawing/2014/main" id="{31775C96-A825-B34A-80F6-46A5783C58FF}"/>
              </a:ext>
            </a:extLst>
          </p:cNvPr>
          <p:cNvGrpSpPr>
            <a:grpSpLocks/>
          </p:cNvGrpSpPr>
          <p:nvPr/>
        </p:nvGrpSpPr>
        <p:grpSpPr bwMode="auto">
          <a:xfrm>
            <a:off x="6305550" y="2555875"/>
            <a:ext cx="671513" cy="609600"/>
            <a:chOff x="4272" y="2976"/>
            <a:chExt cx="423" cy="384"/>
          </a:xfrm>
        </p:grpSpPr>
        <p:sp>
          <p:nvSpPr>
            <p:cNvPr id="28821" name="Oval 155">
              <a:extLst>
                <a:ext uri="{FF2B5EF4-FFF2-40B4-BE49-F238E27FC236}">
                  <a16:creationId xmlns:a16="http://schemas.microsoft.com/office/drawing/2014/main" id="{5765876E-8637-4A47-89BC-2B3224740685}"/>
                </a:ext>
              </a:extLst>
            </p:cNvPr>
            <p:cNvSpPr>
              <a:spLocks noChangeArrowheads="1"/>
            </p:cNvSpPr>
            <p:nvPr/>
          </p:nvSpPr>
          <p:spPr bwMode="auto">
            <a:xfrm>
              <a:off x="4276" y="2976"/>
              <a:ext cx="384" cy="3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822" name="Rectangle 156">
              <a:extLst>
                <a:ext uri="{FF2B5EF4-FFF2-40B4-BE49-F238E27FC236}">
                  <a16:creationId xmlns:a16="http://schemas.microsoft.com/office/drawing/2014/main" id="{93365EAF-23B1-FF4C-87B4-E70E8F53FDDD}"/>
                </a:ext>
              </a:extLst>
            </p:cNvPr>
            <p:cNvSpPr>
              <a:spLocks noChangeArrowheads="1"/>
            </p:cNvSpPr>
            <p:nvPr/>
          </p:nvSpPr>
          <p:spPr bwMode="auto">
            <a:xfrm>
              <a:off x="4272" y="2976"/>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00000"/>
                  </a:solidFill>
                </a:rPr>
                <a:t>6C</a:t>
              </a:r>
              <a:endParaRPr lang="en-US" altLang="en-US" sz="2600" b="1">
                <a:solidFill>
                  <a:schemeClr val="bg1"/>
                </a:solidFill>
              </a:endParaRPr>
            </a:p>
          </p:txBody>
        </p:sp>
      </p:grpSp>
      <p:grpSp>
        <p:nvGrpSpPr>
          <p:cNvPr id="17" name="Group 165">
            <a:extLst>
              <a:ext uri="{FF2B5EF4-FFF2-40B4-BE49-F238E27FC236}">
                <a16:creationId xmlns:a16="http://schemas.microsoft.com/office/drawing/2014/main" id="{1923B754-0F0C-5044-9267-5189EB377C4B}"/>
              </a:ext>
            </a:extLst>
          </p:cNvPr>
          <p:cNvGrpSpPr>
            <a:grpSpLocks/>
          </p:cNvGrpSpPr>
          <p:nvPr/>
        </p:nvGrpSpPr>
        <p:grpSpPr bwMode="auto">
          <a:xfrm>
            <a:off x="7207250" y="2063750"/>
            <a:ext cx="1470025" cy="247650"/>
            <a:chOff x="4540" y="1300"/>
            <a:chExt cx="926" cy="156"/>
          </a:xfrm>
        </p:grpSpPr>
        <p:grpSp>
          <p:nvGrpSpPr>
            <p:cNvPr id="28814" name="Group 133">
              <a:extLst>
                <a:ext uri="{FF2B5EF4-FFF2-40B4-BE49-F238E27FC236}">
                  <a16:creationId xmlns:a16="http://schemas.microsoft.com/office/drawing/2014/main" id="{F9F4358A-5184-4446-A316-29E52AF60DF4}"/>
                </a:ext>
              </a:extLst>
            </p:cNvPr>
            <p:cNvGrpSpPr>
              <a:grpSpLocks/>
            </p:cNvGrpSpPr>
            <p:nvPr/>
          </p:nvGrpSpPr>
          <p:grpSpPr bwMode="auto">
            <a:xfrm>
              <a:off x="4540" y="1300"/>
              <a:ext cx="776" cy="156"/>
              <a:chOff x="2475" y="1730"/>
              <a:chExt cx="776" cy="156"/>
            </a:xfrm>
          </p:grpSpPr>
          <p:sp>
            <p:nvSpPr>
              <p:cNvPr id="28816" name="Oval 134">
                <a:extLst>
                  <a:ext uri="{FF2B5EF4-FFF2-40B4-BE49-F238E27FC236}">
                    <a16:creationId xmlns:a16="http://schemas.microsoft.com/office/drawing/2014/main" id="{A1EDCA6C-BBCF-3140-95A7-D0836DEF27D2}"/>
                  </a:ext>
                </a:extLst>
              </p:cNvPr>
              <p:cNvSpPr>
                <a:spLocks noChangeArrowheads="1"/>
              </p:cNvSpPr>
              <p:nvPr/>
            </p:nvSpPr>
            <p:spPr bwMode="auto">
              <a:xfrm>
                <a:off x="247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17" name="Oval 135">
                <a:extLst>
                  <a:ext uri="{FF2B5EF4-FFF2-40B4-BE49-F238E27FC236}">
                    <a16:creationId xmlns:a16="http://schemas.microsoft.com/office/drawing/2014/main" id="{CB57A5AD-4B16-1F4B-84C2-94ADACEF7974}"/>
                  </a:ext>
                </a:extLst>
              </p:cNvPr>
              <p:cNvSpPr>
                <a:spLocks noChangeArrowheads="1"/>
              </p:cNvSpPr>
              <p:nvPr/>
            </p:nvSpPr>
            <p:spPr bwMode="auto">
              <a:xfrm>
                <a:off x="2630"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18" name="Oval 136">
                <a:extLst>
                  <a:ext uri="{FF2B5EF4-FFF2-40B4-BE49-F238E27FC236}">
                    <a16:creationId xmlns:a16="http://schemas.microsoft.com/office/drawing/2014/main" id="{2E48FB54-CA09-1B42-802B-AB6FF6A1847F}"/>
                  </a:ext>
                </a:extLst>
              </p:cNvPr>
              <p:cNvSpPr>
                <a:spLocks noChangeArrowheads="1"/>
              </p:cNvSpPr>
              <p:nvPr/>
            </p:nvSpPr>
            <p:spPr bwMode="auto">
              <a:xfrm>
                <a:off x="278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19" name="Oval 137">
                <a:extLst>
                  <a:ext uri="{FF2B5EF4-FFF2-40B4-BE49-F238E27FC236}">
                    <a16:creationId xmlns:a16="http://schemas.microsoft.com/office/drawing/2014/main" id="{55BAF778-BAEA-3649-9AEE-758CB1754A6A}"/>
                  </a:ext>
                </a:extLst>
              </p:cNvPr>
              <p:cNvSpPr>
                <a:spLocks noChangeArrowheads="1"/>
              </p:cNvSpPr>
              <p:nvPr/>
            </p:nvSpPr>
            <p:spPr bwMode="auto">
              <a:xfrm>
                <a:off x="2940"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20" name="Oval 138">
                <a:extLst>
                  <a:ext uri="{FF2B5EF4-FFF2-40B4-BE49-F238E27FC236}">
                    <a16:creationId xmlns:a16="http://schemas.microsoft.com/office/drawing/2014/main" id="{19280F89-3701-C946-9950-31D3CBDFB135}"/>
                  </a:ext>
                </a:extLst>
              </p:cNvPr>
              <p:cNvSpPr>
                <a:spLocks noChangeArrowheads="1"/>
              </p:cNvSpPr>
              <p:nvPr/>
            </p:nvSpPr>
            <p:spPr bwMode="auto">
              <a:xfrm>
                <a:off x="309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grpSp>
        <p:sp>
          <p:nvSpPr>
            <p:cNvPr id="28815" name="Oval 162">
              <a:extLst>
                <a:ext uri="{FF2B5EF4-FFF2-40B4-BE49-F238E27FC236}">
                  <a16:creationId xmlns:a16="http://schemas.microsoft.com/office/drawing/2014/main" id="{FDF26F42-FF75-0141-B409-B7679796FB3E}"/>
                </a:ext>
              </a:extLst>
            </p:cNvPr>
            <p:cNvSpPr>
              <a:spLocks noChangeArrowheads="1"/>
            </p:cNvSpPr>
            <p:nvPr/>
          </p:nvSpPr>
          <p:spPr bwMode="auto">
            <a:xfrm>
              <a:off x="5310" y="130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C</a:t>
              </a:r>
              <a:endParaRPr lang="en-US" altLang="en-US" sz="1600" b="1">
                <a:solidFill>
                  <a:schemeClr val="bg1"/>
                </a:solidFill>
              </a:endParaRPr>
            </a:p>
          </p:txBody>
        </p:sp>
      </p:grpSp>
      <p:grpSp>
        <p:nvGrpSpPr>
          <p:cNvPr id="19" name="Group 166">
            <a:extLst>
              <a:ext uri="{FF2B5EF4-FFF2-40B4-BE49-F238E27FC236}">
                <a16:creationId xmlns:a16="http://schemas.microsoft.com/office/drawing/2014/main" id="{299E777E-A8E8-B740-802A-9E4497C55D53}"/>
              </a:ext>
            </a:extLst>
          </p:cNvPr>
          <p:cNvGrpSpPr>
            <a:grpSpLocks/>
          </p:cNvGrpSpPr>
          <p:nvPr/>
        </p:nvGrpSpPr>
        <p:grpSpPr bwMode="auto">
          <a:xfrm>
            <a:off x="7207250" y="2398713"/>
            <a:ext cx="1470025" cy="247650"/>
            <a:chOff x="4540" y="1511"/>
            <a:chExt cx="926" cy="156"/>
          </a:xfrm>
        </p:grpSpPr>
        <p:grpSp>
          <p:nvGrpSpPr>
            <p:cNvPr id="28807" name="Group 139">
              <a:extLst>
                <a:ext uri="{FF2B5EF4-FFF2-40B4-BE49-F238E27FC236}">
                  <a16:creationId xmlns:a16="http://schemas.microsoft.com/office/drawing/2014/main" id="{A1E0F939-B502-844E-8589-119DFBE65352}"/>
                </a:ext>
              </a:extLst>
            </p:cNvPr>
            <p:cNvGrpSpPr>
              <a:grpSpLocks/>
            </p:cNvGrpSpPr>
            <p:nvPr/>
          </p:nvGrpSpPr>
          <p:grpSpPr bwMode="auto">
            <a:xfrm>
              <a:off x="4540" y="1511"/>
              <a:ext cx="776" cy="156"/>
              <a:chOff x="2475" y="1730"/>
              <a:chExt cx="776" cy="156"/>
            </a:xfrm>
          </p:grpSpPr>
          <p:sp>
            <p:nvSpPr>
              <p:cNvPr id="28809" name="Oval 140">
                <a:extLst>
                  <a:ext uri="{FF2B5EF4-FFF2-40B4-BE49-F238E27FC236}">
                    <a16:creationId xmlns:a16="http://schemas.microsoft.com/office/drawing/2014/main" id="{9B8C0475-18DA-D24D-AF3D-52FDFB4117DF}"/>
                  </a:ext>
                </a:extLst>
              </p:cNvPr>
              <p:cNvSpPr>
                <a:spLocks noChangeArrowheads="1"/>
              </p:cNvSpPr>
              <p:nvPr/>
            </p:nvSpPr>
            <p:spPr bwMode="auto">
              <a:xfrm>
                <a:off x="247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10" name="Oval 141">
                <a:extLst>
                  <a:ext uri="{FF2B5EF4-FFF2-40B4-BE49-F238E27FC236}">
                    <a16:creationId xmlns:a16="http://schemas.microsoft.com/office/drawing/2014/main" id="{1FA5CB66-42F4-434E-A40C-B2409844A3B0}"/>
                  </a:ext>
                </a:extLst>
              </p:cNvPr>
              <p:cNvSpPr>
                <a:spLocks noChangeArrowheads="1"/>
              </p:cNvSpPr>
              <p:nvPr/>
            </p:nvSpPr>
            <p:spPr bwMode="auto">
              <a:xfrm>
                <a:off x="2630"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11" name="Oval 142">
                <a:extLst>
                  <a:ext uri="{FF2B5EF4-FFF2-40B4-BE49-F238E27FC236}">
                    <a16:creationId xmlns:a16="http://schemas.microsoft.com/office/drawing/2014/main" id="{8B13AC07-78DA-4D4D-910E-7D5778654A5F}"/>
                  </a:ext>
                </a:extLst>
              </p:cNvPr>
              <p:cNvSpPr>
                <a:spLocks noChangeArrowheads="1"/>
              </p:cNvSpPr>
              <p:nvPr/>
            </p:nvSpPr>
            <p:spPr bwMode="auto">
              <a:xfrm>
                <a:off x="278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12" name="Oval 143">
                <a:extLst>
                  <a:ext uri="{FF2B5EF4-FFF2-40B4-BE49-F238E27FC236}">
                    <a16:creationId xmlns:a16="http://schemas.microsoft.com/office/drawing/2014/main" id="{D8975DB6-C5B5-FF49-AD85-79400486C8B2}"/>
                  </a:ext>
                </a:extLst>
              </p:cNvPr>
              <p:cNvSpPr>
                <a:spLocks noChangeArrowheads="1"/>
              </p:cNvSpPr>
              <p:nvPr/>
            </p:nvSpPr>
            <p:spPr bwMode="auto">
              <a:xfrm>
                <a:off x="2940"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13" name="Oval 144">
                <a:extLst>
                  <a:ext uri="{FF2B5EF4-FFF2-40B4-BE49-F238E27FC236}">
                    <a16:creationId xmlns:a16="http://schemas.microsoft.com/office/drawing/2014/main" id="{430119F5-DFE2-704E-97E3-67DD52BE6518}"/>
                  </a:ext>
                </a:extLst>
              </p:cNvPr>
              <p:cNvSpPr>
                <a:spLocks noChangeArrowheads="1"/>
              </p:cNvSpPr>
              <p:nvPr/>
            </p:nvSpPr>
            <p:spPr bwMode="auto">
              <a:xfrm>
                <a:off x="309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grpSp>
        <p:sp>
          <p:nvSpPr>
            <p:cNvPr id="28808" name="Oval 163">
              <a:extLst>
                <a:ext uri="{FF2B5EF4-FFF2-40B4-BE49-F238E27FC236}">
                  <a16:creationId xmlns:a16="http://schemas.microsoft.com/office/drawing/2014/main" id="{2917073D-099A-4842-80E9-59630A60906A}"/>
                </a:ext>
              </a:extLst>
            </p:cNvPr>
            <p:cNvSpPr>
              <a:spLocks noChangeArrowheads="1"/>
            </p:cNvSpPr>
            <p:nvPr/>
          </p:nvSpPr>
          <p:spPr bwMode="auto">
            <a:xfrm>
              <a:off x="5310" y="1511"/>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C</a:t>
              </a:r>
              <a:endParaRPr lang="en-US" altLang="en-US" sz="1600" b="1">
                <a:solidFill>
                  <a:schemeClr val="bg1"/>
                </a:solidFill>
              </a:endParaRPr>
            </a:p>
          </p:txBody>
        </p:sp>
      </p:grpSp>
      <p:grpSp>
        <p:nvGrpSpPr>
          <p:cNvPr id="21" name="Group 167">
            <a:extLst>
              <a:ext uri="{FF2B5EF4-FFF2-40B4-BE49-F238E27FC236}">
                <a16:creationId xmlns:a16="http://schemas.microsoft.com/office/drawing/2014/main" id="{6F1BEB90-A7A9-4148-A9BB-175835BBC825}"/>
              </a:ext>
            </a:extLst>
          </p:cNvPr>
          <p:cNvGrpSpPr>
            <a:grpSpLocks/>
          </p:cNvGrpSpPr>
          <p:nvPr/>
        </p:nvGrpSpPr>
        <p:grpSpPr bwMode="auto">
          <a:xfrm>
            <a:off x="7207250" y="2722563"/>
            <a:ext cx="1470025" cy="247650"/>
            <a:chOff x="4540" y="1715"/>
            <a:chExt cx="926" cy="156"/>
          </a:xfrm>
        </p:grpSpPr>
        <p:grpSp>
          <p:nvGrpSpPr>
            <p:cNvPr id="28800" name="Group 145">
              <a:extLst>
                <a:ext uri="{FF2B5EF4-FFF2-40B4-BE49-F238E27FC236}">
                  <a16:creationId xmlns:a16="http://schemas.microsoft.com/office/drawing/2014/main" id="{4C820A3D-8B5B-5B49-B3CD-11F75508903F}"/>
                </a:ext>
              </a:extLst>
            </p:cNvPr>
            <p:cNvGrpSpPr>
              <a:grpSpLocks/>
            </p:cNvGrpSpPr>
            <p:nvPr/>
          </p:nvGrpSpPr>
          <p:grpSpPr bwMode="auto">
            <a:xfrm>
              <a:off x="4540" y="1715"/>
              <a:ext cx="776" cy="156"/>
              <a:chOff x="2475" y="1730"/>
              <a:chExt cx="776" cy="156"/>
            </a:xfrm>
          </p:grpSpPr>
          <p:sp>
            <p:nvSpPr>
              <p:cNvPr id="28802" name="Oval 146">
                <a:extLst>
                  <a:ext uri="{FF2B5EF4-FFF2-40B4-BE49-F238E27FC236}">
                    <a16:creationId xmlns:a16="http://schemas.microsoft.com/office/drawing/2014/main" id="{75E8D221-FBC5-D941-81AF-7D23D6C81E44}"/>
                  </a:ext>
                </a:extLst>
              </p:cNvPr>
              <p:cNvSpPr>
                <a:spLocks noChangeArrowheads="1"/>
              </p:cNvSpPr>
              <p:nvPr/>
            </p:nvSpPr>
            <p:spPr bwMode="auto">
              <a:xfrm>
                <a:off x="247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03" name="Oval 147">
                <a:extLst>
                  <a:ext uri="{FF2B5EF4-FFF2-40B4-BE49-F238E27FC236}">
                    <a16:creationId xmlns:a16="http://schemas.microsoft.com/office/drawing/2014/main" id="{1F467BD3-84DB-FF48-8990-7208AEFDDE77}"/>
                  </a:ext>
                </a:extLst>
              </p:cNvPr>
              <p:cNvSpPr>
                <a:spLocks noChangeArrowheads="1"/>
              </p:cNvSpPr>
              <p:nvPr/>
            </p:nvSpPr>
            <p:spPr bwMode="auto">
              <a:xfrm>
                <a:off x="2630"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04" name="Oval 148">
                <a:extLst>
                  <a:ext uri="{FF2B5EF4-FFF2-40B4-BE49-F238E27FC236}">
                    <a16:creationId xmlns:a16="http://schemas.microsoft.com/office/drawing/2014/main" id="{E4F29C92-B553-6047-85BE-7D8ED3B99C19}"/>
                  </a:ext>
                </a:extLst>
              </p:cNvPr>
              <p:cNvSpPr>
                <a:spLocks noChangeArrowheads="1"/>
              </p:cNvSpPr>
              <p:nvPr/>
            </p:nvSpPr>
            <p:spPr bwMode="auto">
              <a:xfrm>
                <a:off x="278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05" name="Oval 149">
                <a:extLst>
                  <a:ext uri="{FF2B5EF4-FFF2-40B4-BE49-F238E27FC236}">
                    <a16:creationId xmlns:a16="http://schemas.microsoft.com/office/drawing/2014/main" id="{26B02307-3A0F-0442-BABD-CA10D29B4335}"/>
                  </a:ext>
                </a:extLst>
              </p:cNvPr>
              <p:cNvSpPr>
                <a:spLocks noChangeArrowheads="1"/>
              </p:cNvSpPr>
              <p:nvPr/>
            </p:nvSpPr>
            <p:spPr bwMode="auto">
              <a:xfrm>
                <a:off x="2940"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806" name="Oval 150">
                <a:extLst>
                  <a:ext uri="{FF2B5EF4-FFF2-40B4-BE49-F238E27FC236}">
                    <a16:creationId xmlns:a16="http://schemas.microsoft.com/office/drawing/2014/main" id="{7E64F854-52D2-454E-9E45-4E3F567A0161}"/>
                  </a:ext>
                </a:extLst>
              </p:cNvPr>
              <p:cNvSpPr>
                <a:spLocks noChangeArrowheads="1"/>
              </p:cNvSpPr>
              <p:nvPr/>
            </p:nvSpPr>
            <p:spPr bwMode="auto">
              <a:xfrm>
                <a:off x="3095" y="173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grpSp>
        <p:sp>
          <p:nvSpPr>
            <p:cNvPr id="28801" name="Oval 164">
              <a:extLst>
                <a:ext uri="{FF2B5EF4-FFF2-40B4-BE49-F238E27FC236}">
                  <a16:creationId xmlns:a16="http://schemas.microsoft.com/office/drawing/2014/main" id="{7CCBF420-6A89-4E49-A569-CCA4FB56BED0}"/>
                </a:ext>
              </a:extLst>
            </p:cNvPr>
            <p:cNvSpPr>
              <a:spLocks noChangeArrowheads="1"/>
            </p:cNvSpPr>
            <p:nvPr/>
          </p:nvSpPr>
          <p:spPr bwMode="auto">
            <a:xfrm>
              <a:off x="5310" y="1715"/>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C</a:t>
              </a:r>
              <a:endParaRPr lang="en-US" altLang="en-US" sz="1600" b="1">
                <a:solidFill>
                  <a:schemeClr val="bg1"/>
                </a:solidFill>
              </a:endParaRPr>
            </a:p>
          </p:txBody>
        </p:sp>
      </p:grpSp>
      <p:grpSp>
        <p:nvGrpSpPr>
          <p:cNvPr id="23" name="Group 192">
            <a:extLst>
              <a:ext uri="{FF2B5EF4-FFF2-40B4-BE49-F238E27FC236}">
                <a16:creationId xmlns:a16="http://schemas.microsoft.com/office/drawing/2014/main" id="{5C7F0C9B-6757-504B-8AEA-891DB476C344}"/>
              </a:ext>
            </a:extLst>
          </p:cNvPr>
          <p:cNvGrpSpPr>
            <a:grpSpLocks/>
          </p:cNvGrpSpPr>
          <p:nvPr/>
        </p:nvGrpSpPr>
        <p:grpSpPr bwMode="auto">
          <a:xfrm>
            <a:off x="1436688" y="6326188"/>
            <a:ext cx="739775" cy="247650"/>
            <a:chOff x="4755" y="2240"/>
            <a:chExt cx="466" cy="156"/>
          </a:xfrm>
        </p:grpSpPr>
        <p:sp>
          <p:nvSpPr>
            <p:cNvPr id="28797" name="Oval 170">
              <a:extLst>
                <a:ext uri="{FF2B5EF4-FFF2-40B4-BE49-F238E27FC236}">
                  <a16:creationId xmlns:a16="http://schemas.microsoft.com/office/drawing/2014/main" id="{77A37FDD-8FEC-1949-BAF2-27E0F5E4A2B1}"/>
                </a:ext>
              </a:extLst>
            </p:cNvPr>
            <p:cNvSpPr>
              <a:spLocks noChangeArrowheads="1"/>
            </p:cNvSpPr>
            <p:nvPr/>
          </p:nvSpPr>
          <p:spPr bwMode="auto">
            <a:xfrm>
              <a:off x="4755" y="2240"/>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98" name="Oval 171">
              <a:extLst>
                <a:ext uri="{FF2B5EF4-FFF2-40B4-BE49-F238E27FC236}">
                  <a16:creationId xmlns:a16="http://schemas.microsoft.com/office/drawing/2014/main" id="{3C7B079C-7043-F041-97ED-7932F563342F}"/>
                </a:ext>
              </a:extLst>
            </p:cNvPr>
            <p:cNvSpPr>
              <a:spLocks noChangeArrowheads="1"/>
            </p:cNvSpPr>
            <p:nvPr/>
          </p:nvSpPr>
          <p:spPr bwMode="auto">
            <a:xfrm>
              <a:off x="4910" y="2240"/>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99" name="Oval 172">
              <a:extLst>
                <a:ext uri="{FF2B5EF4-FFF2-40B4-BE49-F238E27FC236}">
                  <a16:creationId xmlns:a16="http://schemas.microsoft.com/office/drawing/2014/main" id="{DDE437B9-4764-8E41-8463-BE4A29C0C111}"/>
                </a:ext>
              </a:extLst>
            </p:cNvPr>
            <p:cNvSpPr>
              <a:spLocks noChangeArrowheads="1"/>
            </p:cNvSpPr>
            <p:nvPr/>
          </p:nvSpPr>
          <p:spPr bwMode="auto">
            <a:xfrm>
              <a:off x="5065" y="2240"/>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grpSp>
      <p:grpSp>
        <p:nvGrpSpPr>
          <p:cNvPr id="24" name="Group 195">
            <a:extLst>
              <a:ext uri="{FF2B5EF4-FFF2-40B4-BE49-F238E27FC236}">
                <a16:creationId xmlns:a16="http://schemas.microsoft.com/office/drawing/2014/main" id="{A75F60C8-0DCD-C146-81D8-02FA3BFCA849}"/>
              </a:ext>
            </a:extLst>
          </p:cNvPr>
          <p:cNvGrpSpPr>
            <a:grpSpLocks/>
          </p:cNvGrpSpPr>
          <p:nvPr/>
        </p:nvGrpSpPr>
        <p:grpSpPr bwMode="auto">
          <a:xfrm>
            <a:off x="1436688" y="4857750"/>
            <a:ext cx="731837" cy="247650"/>
            <a:chOff x="5220" y="2240"/>
            <a:chExt cx="461" cy="156"/>
          </a:xfrm>
        </p:grpSpPr>
        <p:sp>
          <p:nvSpPr>
            <p:cNvPr id="28794" name="Oval 173">
              <a:extLst>
                <a:ext uri="{FF2B5EF4-FFF2-40B4-BE49-F238E27FC236}">
                  <a16:creationId xmlns:a16="http://schemas.microsoft.com/office/drawing/2014/main" id="{BD66AFA5-1FB2-3741-832B-DDADA9A12372}"/>
                </a:ext>
              </a:extLst>
            </p:cNvPr>
            <p:cNvSpPr>
              <a:spLocks noChangeArrowheads="1"/>
            </p:cNvSpPr>
            <p:nvPr/>
          </p:nvSpPr>
          <p:spPr bwMode="auto">
            <a:xfrm>
              <a:off x="5220" y="2240"/>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95" name="Oval 174">
              <a:extLst>
                <a:ext uri="{FF2B5EF4-FFF2-40B4-BE49-F238E27FC236}">
                  <a16:creationId xmlns:a16="http://schemas.microsoft.com/office/drawing/2014/main" id="{B7356222-0017-FE46-82FC-2ED654B11F84}"/>
                </a:ext>
              </a:extLst>
            </p:cNvPr>
            <p:cNvSpPr>
              <a:spLocks noChangeArrowheads="1"/>
            </p:cNvSpPr>
            <p:nvPr/>
          </p:nvSpPr>
          <p:spPr bwMode="auto">
            <a:xfrm>
              <a:off x="5375" y="2240"/>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96" name="Oval 175">
              <a:extLst>
                <a:ext uri="{FF2B5EF4-FFF2-40B4-BE49-F238E27FC236}">
                  <a16:creationId xmlns:a16="http://schemas.microsoft.com/office/drawing/2014/main" id="{73AD696E-10BB-6942-92CB-839D693C6FBD}"/>
                </a:ext>
              </a:extLst>
            </p:cNvPr>
            <p:cNvSpPr>
              <a:spLocks noChangeArrowheads="1"/>
            </p:cNvSpPr>
            <p:nvPr/>
          </p:nvSpPr>
          <p:spPr bwMode="auto">
            <a:xfrm>
              <a:off x="5525" y="2240"/>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C</a:t>
              </a:r>
              <a:endParaRPr lang="en-US" altLang="en-US" sz="1600" b="1">
                <a:solidFill>
                  <a:schemeClr val="bg1"/>
                </a:solidFill>
              </a:endParaRPr>
            </a:p>
          </p:txBody>
        </p:sp>
      </p:grpSp>
      <p:grpSp>
        <p:nvGrpSpPr>
          <p:cNvPr id="25" name="Group 193">
            <a:extLst>
              <a:ext uri="{FF2B5EF4-FFF2-40B4-BE49-F238E27FC236}">
                <a16:creationId xmlns:a16="http://schemas.microsoft.com/office/drawing/2014/main" id="{552888D3-6C0F-D04B-9801-3E468F1C2717}"/>
              </a:ext>
            </a:extLst>
          </p:cNvPr>
          <p:cNvGrpSpPr>
            <a:grpSpLocks/>
          </p:cNvGrpSpPr>
          <p:nvPr/>
        </p:nvGrpSpPr>
        <p:grpSpPr bwMode="auto">
          <a:xfrm>
            <a:off x="1436688" y="5151438"/>
            <a:ext cx="739775" cy="247650"/>
            <a:chOff x="4755" y="2451"/>
            <a:chExt cx="466" cy="156"/>
          </a:xfrm>
        </p:grpSpPr>
        <p:sp>
          <p:nvSpPr>
            <p:cNvPr id="28791" name="Oval 178">
              <a:extLst>
                <a:ext uri="{FF2B5EF4-FFF2-40B4-BE49-F238E27FC236}">
                  <a16:creationId xmlns:a16="http://schemas.microsoft.com/office/drawing/2014/main" id="{01D94A9E-E917-F743-9C23-D972212B60EF}"/>
                </a:ext>
              </a:extLst>
            </p:cNvPr>
            <p:cNvSpPr>
              <a:spLocks noChangeArrowheads="1"/>
            </p:cNvSpPr>
            <p:nvPr/>
          </p:nvSpPr>
          <p:spPr bwMode="auto">
            <a:xfrm>
              <a:off x="4755" y="2451"/>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92" name="Oval 179">
              <a:extLst>
                <a:ext uri="{FF2B5EF4-FFF2-40B4-BE49-F238E27FC236}">
                  <a16:creationId xmlns:a16="http://schemas.microsoft.com/office/drawing/2014/main" id="{78362E2E-2F58-684B-8DB0-C66BAE4FA202}"/>
                </a:ext>
              </a:extLst>
            </p:cNvPr>
            <p:cNvSpPr>
              <a:spLocks noChangeArrowheads="1"/>
            </p:cNvSpPr>
            <p:nvPr/>
          </p:nvSpPr>
          <p:spPr bwMode="auto">
            <a:xfrm>
              <a:off x="4910" y="2451"/>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93" name="Oval 180">
              <a:extLst>
                <a:ext uri="{FF2B5EF4-FFF2-40B4-BE49-F238E27FC236}">
                  <a16:creationId xmlns:a16="http://schemas.microsoft.com/office/drawing/2014/main" id="{24D7072D-F046-1C41-B10B-EC6DFA20D157}"/>
                </a:ext>
              </a:extLst>
            </p:cNvPr>
            <p:cNvSpPr>
              <a:spLocks noChangeArrowheads="1"/>
            </p:cNvSpPr>
            <p:nvPr/>
          </p:nvSpPr>
          <p:spPr bwMode="auto">
            <a:xfrm>
              <a:off x="5065" y="2451"/>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grpSp>
      <p:grpSp>
        <p:nvGrpSpPr>
          <p:cNvPr id="26" name="Group 196">
            <a:extLst>
              <a:ext uri="{FF2B5EF4-FFF2-40B4-BE49-F238E27FC236}">
                <a16:creationId xmlns:a16="http://schemas.microsoft.com/office/drawing/2014/main" id="{7B0B07D2-166B-BE4E-AB4E-2A3F3B89914A}"/>
              </a:ext>
            </a:extLst>
          </p:cNvPr>
          <p:cNvGrpSpPr>
            <a:grpSpLocks/>
          </p:cNvGrpSpPr>
          <p:nvPr/>
        </p:nvGrpSpPr>
        <p:grpSpPr bwMode="auto">
          <a:xfrm>
            <a:off x="1436688" y="5445125"/>
            <a:ext cx="731837" cy="247650"/>
            <a:chOff x="5220" y="2451"/>
            <a:chExt cx="461" cy="156"/>
          </a:xfrm>
        </p:grpSpPr>
        <p:sp>
          <p:nvSpPr>
            <p:cNvPr id="28788" name="Oval 181">
              <a:extLst>
                <a:ext uri="{FF2B5EF4-FFF2-40B4-BE49-F238E27FC236}">
                  <a16:creationId xmlns:a16="http://schemas.microsoft.com/office/drawing/2014/main" id="{3332EE74-7FC4-2446-9C18-1FD9B66C8A45}"/>
                </a:ext>
              </a:extLst>
            </p:cNvPr>
            <p:cNvSpPr>
              <a:spLocks noChangeArrowheads="1"/>
            </p:cNvSpPr>
            <p:nvPr/>
          </p:nvSpPr>
          <p:spPr bwMode="auto">
            <a:xfrm>
              <a:off x="5220" y="2451"/>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89" name="Oval 182">
              <a:extLst>
                <a:ext uri="{FF2B5EF4-FFF2-40B4-BE49-F238E27FC236}">
                  <a16:creationId xmlns:a16="http://schemas.microsoft.com/office/drawing/2014/main" id="{4FD3F225-57FA-ED47-A350-F2B472EAA5FE}"/>
                </a:ext>
              </a:extLst>
            </p:cNvPr>
            <p:cNvSpPr>
              <a:spLocks noChangeArrowheads="1"/>
            </p:cNvSpPr>
            <p:nvPr/>
          </p:nvSpPr>
          <p:spPr bwMode="auto">
            <a:xfrm>
              <a:off x="5375" y="2451"/>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90" name="Oval 183">
              <a:extLst>
                <a:ext uri="{FF2B5EF4-FFF2-40B4-BE49-F238E27FC236}">
                  <a16:creationId xmlns:a16="http://schemas.microsoft.com/office/drawing/2014/main" id="{4A116C57-79C1-6142-8222-1BC7C6540747}"/>
                </a:ext>
              </a:extLst>
            </p:cNvPr>
            <p:cNvSpPr>
              <a:spLocks noChangeArrowheads="1"/>
            </p:cNvSpPr>
            <p:nvPr/>
          </p:nvSpPr>
          <p:spPr bwMode="auto">
            <a:xfrm>
              <a:off x="5525" y="2451"/>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C</a:t>
              </a:r>
              <a:endParaRPr lang="en-US" altLang="en-US" sz="1600" b="1">
                <a:solidFill>
                  <a:schemeClr val="bg1"/>
                </a:solidFill>
              </a:endParaRPr>
            </a:p>
          </p:txBody>
        </p:sp>
      </p:grpSp>
      <p:grpSp>
        <p:nvGrpSpPr>
          <p:cNvPr id="27" name="Group 194">
            <a:extLst>
              <a:ext uri="{FF2B5EF4-FFF2-40B4-BE49-F238E27FC236}">
                <a16:creationId xmlns:a16="http://schemas.microsoft.com/office/drawing/2014/main" id="{99B5FD26-9F68-F443-A174-059C24230E86}"/>
              </a:ext>
            </a:extLst>
          </p:cNvPr>
          <p:cNvGrpSpPr>
            <a:grpSpLocks/>
          </p:cNvGrpSpPr>
          <p:nvPr/>
        </p:nvGrpSpPr>
        <p:grpSpPr bwMode="auto">
          <a:xfrm>
            <a:off x="1436688" y="5738813"/>
            <a:ext cx="739775" cy="247650"/>
            <a:chOff x="4755" y="2655"/>
            <a:chExt cx="466" cy="156"/>
          </a:xfrm>
        </p:grpSpPr>
        <p:sp>
          <p:nvSpPr>
            <p:cNvPr id="28785" name="Oval 186">
              <a:extLst>
                <a:ext uri="{FF2B5EF4-FFF2-40B4-BE49-F238E27FC236}">
                  <a16:creationId xmlns:a16="http://schemas.microsoft.com/office/drawing/2014/main" id="{1FF8EBB2-4240-5546-B9F0-25D86AF2DA8D}"/>
                </a:ext>
              </a:extLst>
            </p:cNvPr>
            <p:cNvSpPr>
              <a:spLocks noChangeArrowheads="1"/>
            </p:cNvSpPr>
            <p:nvPr/>
          </p:nvSpPr>
          <p:spPr bwMode="auto">
            <a:xfrm>
              <a:off x="4755" y="2655"/>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86" name="Oval 187">
              <a:extLst>
                <a:ext uri="{FF2B5EF4-FFF2-40B4-BE49-F238E27FC236}">
                  <a16:creationId xmlns:a16="http://schemas.microsoft.com/office/drawing/2014/main" id="{5A5B6E1F-91C5-A24F-A0B6-D3C24BFE3352}"/>
                </a:ext>
              </a:extLst>
            </p:cNvPr>
            <p:cNvSpPr>
              <a:spLocks noChangeArrowheads="1"/>
            </p:cNvSpPr>
            <p:nvPr/>
          </p:nvSpPr>
          <p:spPr bwMode="auto">
            <a:xfrm>
              <a:off x="4910" y="2655"/>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87" name="Oval 188">
              <a:extLst>
                <a:ext uri="{FF2B5EF4-FFF2-40B4-BE49-F238E27FC236}">
                  <a16:creationId xmlns:a16="http://schemas.microsoft.com/office/drawing/2014/main" id="{2F79EF02-6FFE-C545-89B0-2AC15816D9BA}"/>
                </a:ext>
              </a:extLst>
            </p:cNvPr>
            <p:cNvSpPr>
              <a:spLocks noChangeArrowheads="1"/>
            </p:cNvSpPr>
            <p:nvPr/>
          </p:nvSpPr>
          <p:spPr bwMode="auto">
            <a:xfrm>
              <a:off x="5065" y="2655"/>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grpSp>
      <p:grpSp>
        <p:nvGrpSpPr>
          <p:cNvPr id="28" name="Group 197">
            <a:extLst>
              <a:ext uri="{FF2B5EF4-FFF2-40B4-BE49-F238E27FC236}">
                <a16:creationId xmlns:a16="http://schemas.microsoft.com/office/drawing/2014/main" id="{ECB0D47C-FCE0-D944-8B74-68351464371D}"/>
              </a:ext>
            </a:extLst>
          </p:cNvPr>
          <p:cNvGrpSpPr>
            <a:grpSpLocks/>
          </p:cNvGrpSpPr>
          <p:nvPr/>
        </p:nvGrpSpPr>
        <p:grpSpPr bwMode="auto">
          <a:xfrm>
            <a:off x="1436688" y="6032500"/>
            <a:ext cx="731837" cy="247650"/>
            <a:chOff x="5220" y="2655"/>
            <a:chExt cx="461" cy="156"/>
          </a:xfrm>
        </p:grpSpPr>
        <p:sp>
          <p:nvSpPr>
            <p:cNvPr id="28782" name="Oval 189">
              <a:extLst>
                <a:ext uri="{FF2B5EF4-FFF2-40B4-BE49-F238E27FC236}">
                  <a16:creationId xmlns:a16="http://schemas.microsoft.com/office/drawing/2014/main" id="{99B62E29-A68C-CD4E-8A49-224E9B0B3F64}"/>
                </a:ext>
              </a:extLst>
            </p:cNvPr>
            <p:cNvSpPr>
              <a:spLocks noChangeArrowheads="1"/>
            </p:cNvSpPr>
            <p:nvPr/>
          </p:nvSpPr>
          <p:spPr bwMode="auto">
            <a:xfrm>
              <a:off x="5220" y="2655"/>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83" name="Oval 190">
              <a:extLst>
                <a:ext uri="{FF2B5EF4-FFF2-40B4-BE49-F238E27FC236}">
                  <a16:creationId xmlns:a16="http://schemas.microsoft.com/office/drawing/2014/main" id="{0675FF7B-0067-654D-88A5-EEEC80B534AE}"/>
                </a:ext>
              </a:extLst>
            </p:cNvPr>
            <p:cNvSpPr>
              <a:spLocks noChangeArrowheads="1"/>
            </p:cNvSpPr>
            <p:nvPr/>
          </p:nvSpPr>
          <p:spPr bwMode="auto">
            <a:xfrm>
              <a:off x="5375" y="2655"/>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84" name="Oval 191">
              <a:extLst>
                <a:ext uri="{FF2B5EF4-FFF2-40B4-BE49-F238E27FC236}">
                  <a16:creationId xmlns:a16="http://schemas.microsoft.com/office/drawing/2014/main" id="{A8BEA132-9EFE-B940-A4E4-81D2EE50BE6C}"/>
                </a:ext>
              </a:extLst>
            </p:cNvPr>
            <p:cNvSpPr>
              <a:spLocks noChangeArrowheads="1"/>
            </p:cNvSpPr>
            <p:nvPr/>
          </p:nvSpPr>
          <p:spPr bwMode="auto">
            <a:xfrm>
              <a:off x="5525" y="2655"/>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C</a:t>
              </a:r>
              <a:endParaRPr lang="en-US" altLang="en-US" sz="1600" b="1">
                <a:solidFill>
                  <a:schemeClr val="bg1"/>
                </a:solidFill>
              </a:endParaRPr>
            </a:p>
          </p:txBody>
        </p:sp>
      </p:grpSp>
      <p:sp>
        <p:nvSpPr>
          <p:cNvPr id="386246" name="Rectangle 198">
            <a:extLst>
              <a:ext uri="{FF2B5EF4-FFF2-40B4-BE49-F238E27FC236}">
                <a16:creationId xmlns:a16="http://schemas.microsoft.com/office/drawing/2014/main" id="{C2CDC0C8-04FE-D94F-BA39-3DA0E4ECF403}"/>
              </a:ext>
            </a:extLst>
          </p:cNvPr>
          <p:cNvSpPr>
            <a:spLocks noChangeArrowheads="1"/>
          </p:cNvSpPr>
          <p:nvPr/>
        </p:nvSpPr>
        <p:spPr bwMode="auto">
          <a:xfrm>
            <a:off x="6092825" y="4429125"/>
            <a:ext cx="7889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PGA</a:t>
            </a:r>
          </a:p>
        </p:txBody>
      </p:sp>
      <p:sp>
        <p:nvSpPr>
          <p:cNvPr id="386247" name="Rectangle 199">
            <a:extLst>
              <a:ext uri="{FF2B5EF4-FFF2-40B4-BE49-F238E27FC236}">
                <a16:creationId xmlns:a16="http://schemas.microsoft.com/office/drawing/2014/main" id="{8C258E6F-EAF6-FC43-B857-34F89B28C3F4}"/>
              </a:ext>
            </a:extLst>
          </p:cNvPr>
          <p:cNvSpPr>
            <a:spLocks noChangeArrowheads="1"/>
          </p:cNvSpPr>
          <p:nvPr/>
        </p:nvSpPr>
        <p:spPr bwMode="auto">
          <a:xfrm>
            <a:off x="4968875" y="4741863"/>
            <a:ext cx="1933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600" b="1">
                <a:solidFill>
                  <a:srgbClr val="000000"/>
                </a:solidFill>
              </a:rPr>
              <a:t>phosphoglycerate</a:t>
            </a:r>
            <a:endParaRPr lang="en-US" altLang="en-US" sz="2200" b="1">
              <a:solidFill>
                <a:srgbClr val="000000"/>
              </a:solidFill>
            </a:endParaRPr>
          </a:p>
        </p:txBody>
      </p:sp>
      <p:grpSp>
        <p:nvGrpSpPr>
          <p:cNvPr id="29" name="Group 225">
            <a:extLst>
              <a:ext uri="{FF2B5EF4-FFF2-40B4-BE49-F238E27FC236}">
                <a16:creationId xmlns:a16="http://schemas.microsoft.com/office/drawing/2014/main" id="{6650C0DF-7AFF-EB46-B65E-8C8156B1F39C}"/>
              </a:ext>
            </a:extLst>
          </p:cNvPr>
          <p:cNvGrpSpPr>
            <a:grpSpLocks/>
          </p:cNvGrpSpPr>
          <p:nvPr/>
        </p:nvGrpSpPr>
        <p:grpSpPr bwMode="auto">
          <a:xfrm>
            <a:off x="7786688" y="5151438"/>
            <a:ext cx="739775" cy="247650"/>
            <a:chOff x="4755" y="2240"/>
            <a:chExt cx="466" cy="156"/>
          </a:xfrm>
        </p:grpSpPr>
        <p:sp>
          <p:nvSpPr>
            <p:cNvPr id="28779" name="Oval 226">
              <a:extLst>
                <a:ext uri="{FF2B5EF4-FFF2-40B4-BE49-F238E27FC236}">
                  <a16:creationId xmlns:a16="http://schemas.microsoft.com/office/drawing/2014/main" id="{0968CAF9-905A-AF42-B000-B9ABC6D84DBE}"/>
                </a:ext>
              </a:extLst>
            </p:cNvPr>
            <p:cNvSpPr>
              <a:spLocks noChangeArrowheads="1"/>
            </p:cNvSpPr>
            <p:nvPr/>
          </p:nvSpPr>
          <p:spPr bwMode="auto">
            <a:xfrm>
              <a:off x="4755" y="224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80" name="Oval 227">
              <a:extLst>
                <a:ext uri="{FF2B5EF4-FFF2-40B4-BE49-F238E27FC236}">
                  <a16:creationId xmlns:a16="http://schemas.microsoft.com/office/drawing/2014/main" id="{555D6B1C-1F4B-3C46-98B4-88BF65661B93}"/>
                </a:ext>
              </a:extLst>
            </p:cNvPr>
            <p:cNvSpPr>
              <a:spLocks noChangeArrowheads="1"/>
            </p:cNvSpPr>
            <p:nvPr/>
          </p:nvSpPr>
          <p:spPr bwMode="auto">
            <a:xfrm>
              <a:off x="4910" y="224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81" name="Oval 228">
              <a:extLst>
                <a:ext uri="{FF2B5EF4-FFF2-40B4-BE49-F238E27FC236}">
                  <a16:creationId xmlns:a16="http://schemas.microsoft.com/office/drawing/2014/main" id="{D5CBE263-F3A4-D246-9EFF-E57C7C2E2B15}"/>
                </a:ext>
              </a:extLst>
            </p:cNvPr>
            <p:cNvSpPr>
              <a:spLocks noChangeArrowheads="1"/>
            </p:cNvSpPr>
            <p:nvPr/>
          </p:nvSpPr>
          <p:spPr bwMode="auto">
            <a:xfrm>
              <a:off x="5065" y="224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grpSp>
      <p:grpSp>
        <p:nvGrpSpPr>
          <p:cNvPr id="30" name="Group 229">
            <a:extLst>
              <a:ext uri="{FF2B5EF4-FFF2-40B4-BE49-F238E27FC236}">
                <a16:creationId xmlns:a16="http://schemas.microsoft.com/office/drawing/2014/main" id="{B1898388-DA54-374D-8D4E-8A857D7129AE}"/>
              </a:ext>
            </a:extLst>
          </p:cNvPr>
          <p:cNvGrpSpPr>
            <a:grpSpLocks/>
          </p:cNvGrpSpPr>
          <p:nvPr/>
        </p:nvGrpSpPr>
        <p:grpSpPr bwMode="auto">
          <a:xfrm>
            <a:off x="7786688" y="3690938"/>
            <a:ext cx="731837" cy="247650"/>
            <a:chOff x="5220" y="2240"/>
            <a:chExt cx="461" cy="156"/>
          </a:xfrm>
        </p:grpSpPr>
        <p:sp>
          <p:nvSpPr>
            <p:cNvPr id="28776" name="Oval 230">
              <a:extLst>
                <a:ext uri="{FF2B5EF4-FFF2-40B4-BE49-F238E27FC236}">
                  <a16:creationId xmlns:a16="http://schemas.microsoft.com/office/drawing/2014/main" id="{844BE742-9A54-7445-9FF4-1DA28A2D26DA}"/>
                </a:ext>
              </a:extLst>
            </p:cNvPr>
            <p:cNvSpPr>
              <a:spLocks noChangeArrowheads="1"/>
            </p:cNvSpPr>
            <p:nvPr/>
          </p:nvSpPr>
          <p:spPr bwMode="auto">
            <a:xfrm>
              <a:off x="5220" y="224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77" name="Oval 231">
              <a:extLst>
                <a:ext uri="{FF2B5EF4-FFF2-40B4-BE49-F238E27FC236}">
                  <a16:creationId xmlns:a16="http://schemas.microsoft.com/office/drawing/2014/main" id="{1583CB71-43FA-EC49-AF10-DC9BD65BA6F8}"/>
                </a:ext>
              </a:extLst>
            </p:cNvPr>
            <p:cNvSpPr>
              <a:spLocks noChangeArrowheads="1"/>
            </p:cNvSpPr>
            <p:nvPr/>
          </p:nvSpPr>
          <p:spPr bwMode="auto">
            <a:xfrm>
              <a:off x="5375" y="224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78" name="Oval 232">
              <a:extLst>
                <a:ext uri="{FF2B5EF4-FFF2-40B4-BE49-F238E27FC236}">
                  <a16:creationId xmlns:a16="http://schemas.microsoft.com/office/drawing/2014/main" id="{7C7CE14F-06D9-AC4A-B92C-FBF358C807FA}"/>
                </a:ext>
              </a:extLst>
            </p:cNvPr>
            <p:cNvSpPr>
              <a:spLocks noChangeArrowheads="1"/>
            </p:cNvSpPr>
            <p:nvPr/>
          </p:nvSpPr>
          <p:spPr bwMode="auto">
            <a:xfrm>
              <a:off x="5525" y="224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C</a:t>
              </a:r>
              <a:endParaRPr lang="en-US" altLang="en-US" sz="1600" b="1">
                <a:solidFill>
                  <a:schemeClr val="bg1"/>
                </a:solidFill>
              </a:endParaRPr>
            </a:p>
          </p:txBody>
        </p:sp>
      </p:grpSp>
      <p:grpSp>
        <p:nvGrpSpPr>
          <p:cNvPr id="31" name="Group 233">
            <a:extLst>
              <a:ext uri="{FF2B5EF4-FFF2-40B4-BE49-F238E27FC236}">
                <a16:creationId xmlns:a16="http://schemas.microsoft.com/office/drawing/2014/main" id="{73666F3A-0041-2749-83B6-D2E15D7D5514}"/>
              </a:ext>
            </a:extLst>
          </p:cNvPr>
          <p:cNvGrpSpPr>
            <a:grpSpLocks/>
          </p:cNvGrpSpPr>
          <p:nvPr/>
        </p:nvGrpSpPr>
        <p:grpSpPr bwMode="auto">
          <a:xfrm>
            <a:off x="7786688" y="3984625"/>
            <a:ext cx="739775" cy="247650"/>
            <a:chOff x="4755" y="2451"/>
            <a:chExt cx="466" cy="156"/>
          </a:xfrm>
        </p:grpSpPr>
        <p:sp>
          <p:nvSpPr>
            <p:cNvPr id="28773" name="Oval 234">
              <a:extLst>
                <a:ext uri="{FF2B5EF4-FFF2-40B4-BE49-F238E27FC236}">
                  <a16:creationId xmlns:a16="http://schemas.microsoft.com/office/drawing/2014/main" id="{E5EA2BCC-AB45-C548-8C04-0DA676863916}"/>
                </a:ext>
              </a:extLst>
            </p:cNvPr>
            <p:cNvSpPr>
              <a:spLocks noChangeArrowheads="1"/>
            </p:cNvSpPr>
            <p:nvPr/>
          </p:nvSpPr>
          <p:spPr bwMode="auto">
            <a:xfrm>
              <a:off x="4755" y="2451"/>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74" name="Oval 235">
              <a:extLst>
                <a:ext uri="{FF2B5EF4-FFF2-40B4-BE49-F238E27FC236}">
                  <a16:creationId xmlns:a16="http://schemas.microsoft.com/office/drawing/2014/main" id="{DFE878BF-9F8E-E845-BA4A-740C66CD680A}"/>
                </a:ext>
              </a:extLst>
            </p:cNvPr>
            <p:cNvSpPr>
              <a:spLocks noChangeArrowheads="1"/>
            </p:cNvSpPr>
            <p:nvPr/>
          </p:nvSpPr>
          <p:spPr bwMode="auto">
            <a:xfrm>
              <a:off x="4910" y="2451"/>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75" name="Oval 236">
              <a:extLst>
                <a:ext uri="{FF2B5EF4-FFF2-40B4-BE49-F238E27FC236}">
                  <a16:creationId xmlns:a16="http://schemas.microsoft.com/office/drawing/2014/main" id="{B048F045-AE2E-334A-A251-2FFF909F7392}"/>
                </a:ext>
              </a:extLst>
            </p:cNvPr>
            <p:cNvSpPr>
              <a:spLocks noChangeArrowheads="1"/>
            </p:cNvSpPr>
            <p:nvPr/>
          </p:nvSpPr>
          <p:spPr bwMode="auto">
            <a:xfrm>
              <a:off x="5065" y="2451"/>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grpSp>
      <p:grpSp>
        <p:nvGrpSpPr>
          <p:cNvPr id="386048" name="Group 237">
            <a:extLst>
              <a:ext uri="{FF2B5EF4-FFF2-40B4-BE49-F238E27FC236}">
                <a16:creationId xmlns:a16="http://schemas.microsoft.com/office/drawing/2014/main" id="{248EE01B-F5BC-044C-B0A7-5566BC8590AA}"/>
              </a:ext>
            </a:extLst>
          </p:cNvPr>
          <p:cNvGrpSpPr>
            <a:grpSpLocks/>
          </p:cNvGrpSpPr>
          <p:nvPr/>
        </p:nvGrpSpPr>
        <p:grpSpPr bwMode="auto">
          <a:xfrm>
            <a:off x="7786688" y="4278313"/>
            <a:ext cx="731837" cy="247650"/>
            <a:chOff x="5220" y="2451"/>
            <a:chExt cx="461" cy="156"/>
          </a:xfrm>
        </p:grpSpPr>
        <p:sp>
          <p:nvSpPr>
            <p:cNvPr id="28770" name="Oval 238">
              <a:extLst>
                <a:ext uri="{FF2B5EF4-FFF2-40B4-BE49-F238E27FC236}">
                  <a16:creationId xmlns:a16="http://schemas.microsoft.com/office/drawing/2014/main" id="{E629741C-B38A-DE4E-AC91-032259243BE9}"/>
                </a:ext>
              </a:extLst>
            </p:cNvPr>
            <p:cNvSpPr>
              <a:spLocks noChangeArrowheads="1"/>
            </p:cNvSpPr>
            <p:nvPr/>
          </p:nvSpPr>
          <p:spPr bwMode="auto">
            <a:xfrm>
              <a:off x="5220" y="2451"/>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71" name="Oval 239">
              <a:extLst>
                <a:ext uri="{FF2B5EF4-FFF2-40B4-BE49-F238E27FC236}">
                  <a16:creationId xmlns:a16="http://schemas.microsoft.com/office/drawing/2014/main" id="{9E95D91B-D625-5E41-94F0-ECFBB3CE96A4}"/>
                </a:ext>
              </a:extLst>
            </p:cNvPr>
            <p:cNvSpPr>
              <a:spLocks noChangeArrowheads="1"/>
            </p:cNvSpPr>
            <p:nvPr/>
          </p:nvSpPr>
          <p:spPr bwMode="auto">
            <a:xfrm>
              <a:off x="5375" y="2451"/>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72" name="Oval 240">
              <a:extLst>
                <a:ext uri="{FF2B5EF4-FFF2-40B4-BE49-F238E27FC236}">
                  <a16:creationId xmlns:a16="http://schemas.microsoft.com/office/drawing/2014/main" id="{1DE252AD-532B-FE41-8EC5-E5AB1E216E10}"/>
                </a:ext>
              </a:extLst>
            </p:cNvPr>
            <p:cNvSpPr>
              <a:spLocks noChangeArrowheads="1"/>
            </p:cNvSpPr>
            <p:nvPr/>
          </p:nvSpPr>
          <p:spPr bwMode="auto">
            <a:xfrm>
              <a:off x="5525" y="2451"/>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C</a:t>
              </a:r>
              <a:endParaRPr lang="en-US" altLang="en-US" sz="1600" b="1">
                <a:solidFill>
                  <a:schemeClr val="bg1"/>
                </a:solidFill>
              </a:endParaRPr>
            </a:p>
          </p:txBody>
        </p:sp>
      </p:grpSp>
      <p:grpSp>
        <p:nvGrpSpPr>
          <p:cNvPr id="386049" name="Group 241">
            <a:extLst>
              <a:ext uri="{FF2B5EF4-FFF2-40B4-BE49-F238E27FC236}">
                <a16:creationId xmlns:a16="http://schemas.microsoft.com/office/drawing/2014/main" id="{699DF842-2711-C040-890C-B6D0B12D5D13}"/>
              </a:ext>
            </a:extLst>
          </p:cNvPr>
          <p:cNvGrpSpPr>
            <a:grpSpLocks/>
          </p:cNvGrpSpPr>
          <p:nvPr/>
        </p:nvGrpSpPr>
        <p:grpSpPr bwMode="auto">
          <a:xfrm>
            <a:off x="7786688" y="4572000"/>
            <a:ext cx="739775" cy="247650"/>
            <a:chOff x="4755" y="2655"/>
            <a:chExt cx="466" cy="156"/>
          </a:xfrm>
        </p:grpSpPr>
        <p:sp>
          <p:nvSpPr>
            <p:cNvPr id="28767" name="Oval 242">
              <a:extLst>
                <a:ext uri="{FF2B5EF4-FFF2-40B4-BE49-F238E27FC236}">
                  <a16:creationId xmlns:a16="http://schemas.microsoft.com/office/drawing/2014/main" id="{F0910B60-BB1A-2F4F-85BC-219F0303FE62}"/>
                </a:ext>
              </a:extLst>
            </p:cNvPr>
            <p:cNvSpPr>
              <a:spLocks noChangeArrowheads="1"/>
            </p:cNvSpPr>
            <p:nvPr/>
          </p:nvSpPr>
          <p:spPr bwMode="auto">
            <a:xfrm>
              <a:off x="4755" y="2655"/>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68" name="Oval 243">
              <a:extLst>
                <a:ext uri="{FF2B5EF4-FFF2-40B4-BE49-F238E27FC236}">
                  <a16:creationId xmlns:a16="http://schemas.microsoft.com/office/drawing/2014/main" id="{2B495276-EEA0-8040-948A-A27A825DB9D8}"/>
                </a:ext>
              </a:extLst>
            </p:cNvPr>
            <p:cNvSpPr>
              <a:spLocks noChangeArrowheads="1"/>
            </p:cNvSpPr>
            <p:nvPr/>
          </p:nvSpPr>
          <p:spPr bwMode="auto">
            <a:xfrm>
              <a:off x="4910" y="2655"/>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69" name="Oval 244">
              <a:extLst>
                <a:ext uri="{FF2B5EF4-FFF2-40B4-BE49-F238E27FC236}">
                  <a16:creationId xmlns:a16="http://schemas.microsoft.com/office/drawing/2014/main" id="{630B5AA5-1B1C-6F45-BB7F-3A832A39431D}"/>
                </a:ext>
              </a:extLst>
            </p:cNvPr>
            <p:cNvSpPr>
              <a:spLocks noChangeArrowheads="1"/>
            </p:cNvSpPr>
            <p:nvPr/>
          </p:nvSpPr>
          <p:spPr bwMode="auto">
            <a:xfrm>
              <a:off x="5065" y="2655"/>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grpSp>
      <p:grpSp>
        <p:nvGrpSpPr>
          <p:cNvPr id="386050" name="Group 245">
            <a:extLst>
              <a:ext uri="{FF2B5EF4-FFF2-40B4-BE49-F238E27FC236}">
                <a16:creationId xmlns:a16="http://schemas.microsoft.com/office/drawing/2014/main" id="{D0663BD7-70E6-104F-9F69-CAA5FE01359A}"/>
              </a:ext>
            </a:extLst>
          </p:cNvPr>
          <p:cNvGrpSpPr>
            <a:grpSpLocks/>
          </p:cNvGrpSpPr>
          <p:nvPr/>
        </p:nvGrpSpPr>
        <p:grpSpPr bwMode="auto">
          <a:xfrm>
            <a:off x="7786688" y="4865688"/>
            <a:ext cx="731837" cy="247650"/>
            <a:chOff x="5220" y="2655"/>
            <a:chExt cx="461" cy="156"/>
          </a:xfrm>
        </p:grpSpPr>
        <p:sp>
          <p:nvSpPr>
            <p:cNvPr id="28764" name="Oval 246">
              <a:extLst>
                <a:ext uri="{FF2B5EF4-FFF2-40B4-BE49-F238E27FC236}">
                  <a16:creationId xmlns:a16="http://schemas.microsoft.com/office/drawing/2014/main" id="{2BA0EBEC-6B78-9742-8559-25BD8D8D4043}"/>
                </a:ext>
              </a:extLst>
            </p:cNvPr>
            <p:cNvSpPr>
              <a:spLocks noChangeArrowheads="1"/>
            </p:cNvSpPr>
            <p:nvPr/>
          </p:nvSpPr>
          <p:spPr bwMode="auto">
            <a:xfrm>
              <a:off x="5220" y="2655"/>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65" name="Oval 247">
              <a:extLst>
                <a:ext uri="{FF2B5EF4-FFF2-40B4-BE49-F238E27FC236}">
                  <a16:creationId xmlns:a16="http://schemas.microsoft.com/office/drawing/2014/main" id="{CEBFC9E2-671C-6D48-8151-006B1040BA3B}"/>
                </a:ext>
              </a:extLst>
            </p:cNvPr>
            <p:cNvSpPr>
              <a:spLocks noChangeArrowheads="1"/>
            </p:cNvSpPr>
            <p:nvPr/>
          </p:nvSpPr>
          <p:spPr bwMode="auto">
            <a:xfrm>
              <a:off x="5375" y="2655"/>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66" name="Oval 248">
              <a:extLst>
                <a:ext uri="{FF2B5EF4-FFF2-40B4-BE49-F238E27FC236}">
                  <a16:creationId xmlns:a16="http://schemas.microsoft.com/office/drawing/2014/main" id="{FBDF4892-B4B0-4F43-9B5A-04FB489BCCAD}"/>
                </a:ext>
              </a:extLst>
            </p:cNvPr>
            <p:cNvSpPr>
              <a:spLocks noChangeArrowheads="1"/>
            </p:cNvSpPr>
            <p:nvPr/>
          </p:nvSpPr>
          <p:spPr bwMode="auto">
            <a:xfrm>
              <a:off x="5525" y="2655"/>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C</a:t>
              </a:r>
              <a:endParaRPr lang="en-US" altLang="en-US" sz="1600" b="1">
                <a:solidFill>
                  <a:schemeClr val="bg1"/>
                </a:solidFill>
              </a:endParaRPr>
            </a:p>
          </p:txBody>
        </p:sp>
      </p:grpSp>
      <p:grpSp>
        <p:nvGrpSpPr>
          <p:cNvPr id="386054" name="Group 250">
            <a:extLst>
              <a:ext uri="{FF2B5EF4-FFF2-40B4-BE49-F238E27FC236}">
                <a16:creationId xmlns:a16="http://schemas.microsoft.com/office/drawing/2014/main" id="{48FA7774-64B2-834E-8D71-107FFE152EC2}"/>
              </a:ext>
            </a:extLst>
          </p:cNvPr>
          <p:cNvGrpSpPr>
            <a:grpSpLocks/>
          </p:cNvGrpSpPr>
          <p:nvPr/>
        </p:nvGrpSpPr>
        <p:grpSpPr bwMode="auto">
          <a:xfrm>
            <a:off x="3746500" y="4818063"/>
            <a:ext cx="731838" cy="247650"/>
            <a:chOff x="5220" y="2240"/>
            <a:chExt cx="461" cy="156"/>
          </a:xfrm>
        </p:grpSpPr>
        <p:sp>
          <p:nvSpPr>
            <p:cNvPr id="28761" name="Oval 251">
              <a:extLst>
                <a:ext uri="{FF2B5EF4-FFF2-40B4-BE49-F238E27FC236}">
                  <a16:creationId xmlns:a16="http://schemas.microsoft.com/office/drawing/2014/main" id="{B81FA7AD-E5DD-4D40-A3EC-4FADC936B0D0}"/>
                </a:ext>
              </a:extLst>
            </p:cNvPr>
            <p:cNvSpPr>
              <a:spLocks noChangeArrowheads="1"/>
            </p:cNvSpPr>
            <p:nvPr/>
          </p:nvSpPr>
          <p:spPr bwMode="auto">
            <a:xfrm>
              <a:off x="5220" y="2240"/>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62" name="Oval 252">
              <a:extLst>
                <a:ext uri="{FF2B5EF4-FFF2-40B4-BE49-F238E27FC236}">
                  <a16:creationId xmlns:a16="http://schemas.microsoft.com/office/drawing/2014/main" id="{06B6753F-2751-1F49-BEA7-8227F3B3E4C4}"/>
                </a:ext>
              </a:extLst>
            </p:cNvPr>
            <p:cNvSpPr>
              <a:spLocks noChangeArrowheads="1"/>
            </p:cNvSpPr>
            <p:nvPr/>
          </p:nvSpPr>
          <p:spPr bwMode="auto">
            <a:xfrm>
              <a:off x="5375" y="2240"/>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63" name="Oval 253">
              <a:extLst>
                <a:ext uri="{FF2B5EF4-FFF2-40B4-BE49-F238E27FC236}">
                  <a16:creationId xmlns:a16="http://schemas.microsoft.com/office/drawing/2014/main" id="{CB1924F2-3D6D-2147-AD3A-12F3B2078FF4}"/>
                </a:ext>
              </a:extLst>
            </p:cNvPr>
            <p:cNvSpPr>
              <a:spLocks noChangeArrowheads="1"/>
            </p:cNvSpPr>
            <p:nvPr/>
          </p:nvSpPr>
          <p:spPr bwMode="auto">
            <a:xfrm>
              <a:off x="5525" y="2240"/>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C</a:t>
              </a:r>
              <a:endParaRPr lang="en-US" altLang="en-US" sz="1600" b="1">
                <a:solidFill>
                  <a:schemeClr val="bg1"/>
                </a:solidFill>
              </a:endParaRPr>
            </a:p>
          </p:txBody>
        </p:sp>
      </p:grpSp>
      <p:sp>
        <p:nvSpPr>
          <p:cNvPr id="386308" name="Oval 260">
            <a:extLst>
              <a:ext uri="{FF2B5EF4-FFF2-40B4-BE49-F238E27FC236}">
                <a16:creationId xmlns:a16="http://schemas.microsoft.com/office/drawing/2014/main" id="{1C247705-1A7B-BE44-973B-FCF18A6961F4}"/>
              </a:ext>
            </a:extLst>
          </p:cNvPr>
          <p:cNvSpPr>
            <a:spLocks noChangeArrowheads="1"/>
          </p:cNvSpPr>
          <p:nvPr/>
        </p:nvSpPr>
        <p:spPr bwMode="auto">
          <a:xfrm>
            <a:off x="5016500" y="500063"/>
            <a:ext cx="247650" cy="247650"/>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C</a:t>
            </a:r>
          </a:p>
        </p:txBody>
      </p:sp>
      <p:sp>
        <p:nvSpPr>
          <p:cNvPr id="386309" name="Oval 261">
            <a:extLst>
              <a:ext uri="{FF2B5EF4-FFF2-40B4-BE49-F238E27FC236}">
                <a16:creationId xmlns:a16="http://schemas.microsoft.com/office/drawing/2014/main" id="{D525C3A8-2F7F-FD41-A06F-95E29482E35C}"/>
              </a:ext>
            </a:extLst>
          </p:cNvPr>
          <p:cNvSpPr>
            <a:spLocks noChangeArrowheads="1"/>
          </p:cNvSpPr>
          <p:nvPr/>
        </p:nvSpPr>
        <p:spPr bwMode="auto">
          <a:xfrm>
            <a:off x="5381625" y="722313"/>
            <a:ext cx="247650" cy="247650"/>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C</a:t>
            </a:r>
          </a:p>
        </p:txBody>
      </p:sp>
      <p:sp>
        <p:nvSpPr>
          <p:cNvPr id="386310" name="Oval 262">
            <a:extLst>
              <a:ext uri="{FF2B5EF4-FFF2-40B4-BE49-F238E27FC236}">
                <a16:creationId xmlns:a16="http://schemas.microsoft.com/office/drawing/2014/main" id="{6AB8C152-B420-BD47-9346-DE502822C4C6}"/>
              </a:ext>
            </a:extLst>
          </p:cNvPr>
          <p:cNvSpPr>
            <a:spLocks noChangeArrowheads="1"/>
          </p:cNvSpPr>
          <p:nvPr/>
        </p:nvSpPr>
        <p:spPr bwMode="auto">
          <a:xfrm>
            <a:off x="5762625" y="555625"/>
            <a:ext cx="247650" cy="247650"/>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CC0000"/>
                </a:solidFill>
              </a:rPr>
              <a:t>C</a:t>
            </a:r>
          </a:p>
        </p:txBody>
      </p:sp>
      <p:grpSp>
        <p:nvGrpSpPr>
          <p:cNvPr id="386057" name="Group 297">
            <a:extLst>
              <a:ext uri="{FF2B5EF4-FFF2-40B4-BE49-F238E27FC236}">
                <a16:creationId xmlns:a16="http://schemas.microsoft.com/office/drawing/2014/main" id="{423689CF-C0C7-F94F-ACF0-762304EF1D8D}"/>
              </a:ext>
            </a:extLst>
          </p:cNvPr>
          <p:cNvGrpSpPr>
            <a:grpSpLocks/>
          </p:cNvGrpSpPr>
          <p:nvPr/>
        </p:nvGrpSpPr>
        <p:grpSpPr bwMode="auto">
          <a:xfrm>
            <a:off x="206375" y="5157788"/>
            <a:ext cx="977900" cy="336550"/>
            <a:chOff x="130" y="3249"/>
            <a:chExt cx="616" cy="212"/>
          </a:xfrm>
        </p:grpSpPr>
        <p:sp>
          <p:nvSpPr>
            <p:cNvPr id="28756" name="Oval 266">
              <a:extLst>
                <a:ext uri="{FF2B5EF4-FFF2-40B4-BE49-F238E27FC236}">
                  <a16:creationId xmlns:a16="http://schemas.microsoft.com/office/drawing/2014/main" id="{4E4E9EEC-88F1-3D4A-BA67-0D1A9B21DD9E}"/>
                </a:ext>
              </a:extLst>
            </p:cNvPr>
            <p:cNvSpPr>
              <a:spLocks noChangeArrowheads="1"/>
            </p:cNvSpPr>
            <p:nvPr/>
          </p:nvSpPr>
          <p:spPr bwMode="auto">
            <a:xfrm>
              <a:off x="130" y="326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57" name="Oval 267">
              <a:extLst>
                <a:ext uri="{FF2B5EF4-FFF2-40B4-BE49-F238E27FC236}">
                  <a16:creationId xmlns:a16="http://schemas.microsoft.com/office/drawing/2014/main" id="{3FB118DD-4E4A-A149-9DD6-E1404EF08B15}"/>
                </a:ext>
              </a:extLst>
            </p:cNvPr>
            <p:cNvSpPr>
              <a:spLocks noChangeArrowheads="1"/>
            </p:cNvSpPr>
            <p:nvPr/>
          </p:nvSpPr>
          <p:spPr bwMode="auto">
            <a:xfrm>
              <a:off x="360" y="326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58" name="Oval 268">
              <a:extLst>
                <a:ext uri="{FF2B5EF4-FFF2-40B4-BE49-F238E27FC236}">
                  <a16:creationId xmlns:a16="http://schemas.microsoft.com/office/drawing/2014/main" id="{A5CFE7C0-EB21-304C-86A5-E07B3C13EFCB}"/>
                </a:ext>
              </a:extLst>
            </p:cNvPr>
            <p:cNvSpPr>
              <a:spLocks noChangeArrowheads="1"/>
            </p:cNvSpPr>
            <p:nvPr/>
          </p:nvSpPr>
          <p:spPr bwMode="auto">
            <a:xfrm>
              <a:off x="590" y="3260"/>
              <a:ext cx="156" cy="156"/>
            </a:xfrm>
            <a:prstGeom prst="ellipse">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endParaRPr lang="en-US" altLang="en-US" sz="1600" b="1">
                <a:solidFill>
                  <a:schemeClr val="bg1"/>
                </a:solidFill>
              </a:endParaRPr>
            </a:p>
          </p:txBody>
        </p:sp>
        <p:sp>
          <p:nvSpPr>
            <p:cNvPr id="28759" name="Rectangle 269">
              <a:extLst>
                <a:ext uri="{FF2B5EF4-FFF2-40B4-BE49-F238E27FC236}">
                  <a16:creationId xmlns:a16="http://schemas.microsoft.com/office/drawing/2014/main" id="{02846B8A-947B-8D4A-94E5-23F1504DAA8E}"/>
                </a:ext>
              </a:extLst>
            </p:cNvPr>
            <p:cNvSpPr>
              <a:spLocks noChangeArrowheads="1"/>
            </p:cNvSpPr>
            <p:nvPr/>
          </p:nvSpPr>
          <p:spPr bwMode="auto">
            <a:xfrm>
              <a:off x="228" y="3249"/>
              <a:ext cx="19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F116A"/>
                  </a:solidFill>
                </a:rPr>
                <a:t>=</a:t>
              </a:r>
            </a:p>
          </p:txBody>
        </p:sp>
        <p:sp>
          <p:nvSpPr>
            <p:cNvPr id="28760" name="Rectangle 270">
              <a:extLst>
                <a:ext uri="{FF2B5EF4-FFF2-40B4-BE49-F238E27FC236}">
                  <a16:creationId xmlns:a16="http://schemas.microsoft.com/office/drawing/2014/main" id="{05F13347-8F42-5B46-93DF-EA47B27922CE}"/>
                </a:ext>
              </a:extLst>
            </p:cNvPr>
            <p:cNvSpPr>
              <a:spLocks noChangeArrowheads="1"/>
            </p:cNvSpPr>
            <p:nvPr/>
          </p:nvSpPr>
          <p:spPr bwMode="auto">
            <a:xfrm>
              <a:off x="458" y="3249"/>
              <a:ext cx="19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F116A"/>
                  </a:solidFill>
                </a:rPr>
                <a:t>=</a:t>
              </a:r>
            </a:p>
          </p:txBody>
        </p:sp>
      </p:grpSp>
      <p:grpSp>
        <p:nvGrpSpPr>
          <p:cNvPr id="386058" name="Group 295">
            <a:extLst>
              <a:ext uri="{FF2B5EF4-FFF2-40B4-BE49-F238E27FC236}">
                <a16:creationId xmlns:a16="http://schemas.microsoft.com/office/drawing/2014/main" id="{6ECA7CB2-CA9E-3446-96DF-9AA1961CA240}"/>
              </a:ext>
            </a:extLst>
          </p:cNvPr>
          <p:cNvGrpSpPr>
            <a:grpSpLocks/>
          </p:cNvGrpSpPr>
          <p:nvPr/>
        </p:nvGrpSpPr>
        <p:grpSpPr bwMode="auto">
          <a:xfrm>
            <a:off x="206375" y="5892800"/>
            <a:ext cx="977900" cy="835025"/>
            <a:chOff x="135" y="3542"/>
            <a:chExt cx="616" cy="526"/>
          </a:xfrm>
        </p:grpSpPr>
        <p:grpSp>
          <p:nvGrpSpPr>
            <p:cNvPr id="28733" name="Group 283">
              <a:extLst>
                <a:ext uri="{FF2B5EF4-FFF2-40B4-BE49-F238E27FC236}">
                  <a16:creationId xmlns:a16="http://schemas.microsoft.com/office/drawing/2014/main" id="{7B2459D8-6A9B-8E40-A6B6-50E87F12A6DE}"/>
                </a:ext>
              </a:extLst>
            </p:cNvPr>
            <p:cNvGrpSpPr>
              <a:grpSpLocks/>
            </p:cNvGrpSpPr>
            <p:nvPr/>
          </p:nvGrpSpPr>
          <p:grpSpPr bwMode="auto">
            <a:xfrm>
              <a:off x="590" y="3542"/>
              <a:ext cx="156" cy="251"/>
              <a:chOff x="135" y="3542"/>
              <a:chExt cx="156" cy="251"/>
            </a:xfrm>
          </p:grpSpPr>
          <p:sp>
            <p:nvSpPr>
              <p:cNvPr id="28754" name="Oval 284">
                <a:extLst>
                  <a:ext uri="{FF2B5EF4-FFF2-40B4-BE49-F238E27FC236}">
                    <a16:creationId xmlns:a16="http://schemas.microsoft.com/office/drawing/2014/main" id="{7C04C98A-397E-944F-B08E-32978BB44D23}"/>
                  </a:ext>
                </a:extLst>
              </p:cNvPr>
              <p:cNvSpPr>
                <a:spLocks noChangeArrowheads="1"/>
              </p:cNvSpPr>
              <p:nvPr/>
            </p:nvSpPr>
            <p:spPr bwMode="auto">
              <a:xfrm>
                <a:off x="135" y="3637"/>
                <a:ext cx="156" cy="1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a:t>
                </a:r>
              </a:p>
            </p:txBody>
          </p:sp>
          <p:sp>
            <p:nvSpPr>
              <p:cNvPr id="28755" name="Oval 285">
                <a:extLst>
                  <a:ext uri="{FF2B5EF4-FFF2-40B4-BE49-F238E27FC236}">
                    <a16:creationId xmlns:a16="http://schemas.microsoft.com/office/drawing/2014/main" id="{CA567598-710D-5E4B-971A-A26EE55E93A0}"/>
                  </a:ext>
                </a:extLst>
              </p:cNvPr>
              <p:cNvSpPr>
                <a:spLocks noChangeArrowheads="1"/>
              </p:cNvSpPr>
              <p:nvPr/>
            </p:nvSpPr>
            <p:spPr bwMode="auto">
              <a:xfrm>
                <a:off x="135" y="3542"/>
                <a:ext cx="156" cy="1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H</a:t>
                </a:r>
              </a:p>
            </p:txBody>
          </p:sp>
        </p:grpSp>
        <p:grpSp>
          <p:nvGrpSpPr>
            <p:cNvPr id="28734" name="Group 280">
              <a:extLst>
                <a:ext uri="{FF2B5EF4-FFF2-40B4-BE49-F238E27FC236}">
                  <a16:creationId xmlns:a16="http://schemas.microsoft.com/office/drawing/2014/main" id="{96B64CCF-C078-A840-A1F2-D596380F4BB8}"/>
                </a:ext>
              </a:extLst>
            </p:cNvPr>
            <p:cNvGrpSpPr>
              <a:grpSpLocks/>
            </p:cNvGrpSpPr>
            <p:nvPr/>
          </p:nvGrpSpPr>
          <p:grpSpPr bwMode="auto">
            <a:xfrm>
              <a:off x="365" y="3542"/>
              <a:ext cx="156" cy="251"/>
              <a:chOff x="135" y="3542"/>
              <a:chExt cx="156" cy="251"/>
            </a:xfrm>
          </p:grpSpPr>
          <p:sp>
            <p:nvSpPr>
              <p:cNvPr id="28752" name="Oval 281">
                <a:extLst>
                  <a:ext uri="{FF2B5EF4-FFF2-40B4-BE49-F238E27FC236}">
                    <a16:creationId xmlns:a16="http://schemas.microsoft.com/office/drawing/2014/main" id="{EBDAE520-C34F-7E4E-BAE5-363887A1926F}"/>
                  </a:ext>
                </a:extLst>
              </p:cNvPr>
              <p:cNvSpPr>
                <a:spLocks noChangeArrowheads="1"/>
              </p:cNvSpPr>
              <p:nvPr/>
            </p:nvSpPr>
            <p:spPr bwMode="auto">
              <a:xfrm>
                <a:off x="135" y="3637"/>
                <a:ext cx="156" cy="1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a:t>
                </a:r>
              </a:p>
            </p:txBody>
          </p:sp>
          <p:sp>
            <p:nvSpPr>
              <p:cNvPr id="28753" name="Oval 282">
                <a:extLst>
                  <a:ext uri="{FF2B5EF4-FFF2-40B4-BE49-F238E27FC236}">
                    <a16:creationId xmlns:a16="http://schemas.microsoft.com/office/drawing/2014/main" id="{8F538EAD-3219-FD49-94F5-09CBF8F3841B}"/>
                  </a:ext>
                </a:extLst>
              </p:cNvPr>
              <p:cNvSpPr>
                <a:spLocks noChangeArrowheads="1"/>
              </p:cNvSpPr>
              <p:nvPr/>
            </p:nvSpPr>
            <p:spPr bwMode="auto">
              <a:xfrm>
                <a:off x="135" y="3542"/>
                <a:ext cx="156" cy="1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H</a:t>
                </a:r>
              </a:p>
            </p:txBody>
          </p:sp>
        </p:grpSp>
        <p:grpSp>
          <p:nvGrpSpPr>
            <p:cNvPr id="28735" name="Group 286">
              <a:extLst>
                <a:ext uri="{FF2B5EF4-FFF2-40B4-BE49-F238E27FC236}">
                  <a16:creationId xmlns:a16="http://schemas.microsoft.com/office/drawing/2014/main" id="{05AD84EE-3714-024F-BF7A-8B3816192DB5}"/>
                </a:ext>
              </a:extLst>
            </p:cNvPr>
            <p:cNvGrpSpPr>
              <a:grpSpLocks/>
            </p:cNvGrpSpPr>
            <p:nvPr/>
          </p:nvGrpSpPr>
          <p:grpSpPr bwMode="auto">
            <a:xfrm flipH="1" flipV="1">
              <a:off x="590" y="3817"/>
              <a:ext cx="156" cy="251"/>
              <a:chOff x="135" y="3542"/>
              <a:chExt cx="156" cy="251"/>
            </a:xfrm>
          </p:grpSpPr>
          <p:sp>
            <p:nvSpPr>
              <p:cNvPr id="28750" name="Oval 287">
                <a:extLst>
                  <a:ext uri="{FF2B5EF4-FFF2-40B4-BE49-F238E27FC236}">
                    <a16:creationId xmlns:a16="http://schemas.microsoft.com/office/drawing/2014/main" id="{017BAA8B-DEB2-0547-9B59-19FB44CA8FC5}"/>
                  </a:ext>
                </a:extLst>
              </p:cNvPr>
              <p:cNvSpPr>
                <a:spLocks noChangeArrowheads="1"/>
              </p:cNvSpPr>
              <p:nvPr/>
            </p:nvSpPr>
            <p:spPr bwMode="auto">
              <a:xfrm>
                <a:off x="135" y="3637"/>
                <a:ext cx="156" cy="1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a:t>
                </a:r>
              </a:p>
            </p:txBody>
          </p:sp>
          <p:sp>
            <p:nvSpPr>
              <p:cNvPr id="28751" name="Oval 288">
                <a:extLst>
                  <a:ext uri="{FF2B5EF4-FFF2-40B4-BE49-F238E27FC236}">
                    <a16:creationId xmlns:a16="http://schemas.microsoft.com/office/drawing/2014/main" id="{6A7D2AA2-D951-3B41-A6B3-DB41E55A708D}"/>
                  </a:ext>
                </a:extLst>
              </p:cNvPr>
              <p:cNvSpPr>
                <a:spLocks noChangeArrowheads="1"/>
              </p:cNvSpPr>
              <p:nvPr/>
            </p:nvSpPr>
            <p:spPr bwMode="auto">
              <a:xfrm>
                <a:off x="135" y="3542"/>
                <a:ext cx="156" cy="1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H</a:t>
                </a:r>
              </a:p>
            </p:txBody>
          </p:sp>
        </p:grpSp>
        <p:grpSp>
          <p:nvGrpSpPr>
            <p:cNvPr id="28736" name="Group 289">
              <a:extLst>
                <a:ext uri="{FF2B5EF4-FFF2-40B4-BE49-F238E27FC236}">
                  <a16:creationId xmlns:a16="http://schemas.microsoft.com/office/drawing/2014/main" id="{8932BA9B-FF73-4946-8871-D70711683DFD}"/>
                </a:ext>
              </a:extLst>
            </p:cNvPr>
            <p:cNvGrpSpPr>
              <a:grpSpLocks/>
            </p:cNvGrpSpPr>
            <p:nvPr/>
          </p:nvGrpSpPr>
          <p:grpSpPr bwMode="auto">
            <a:xfrm flipH="1" flipV="1">
              <a:off x="365" y="3817"/>
              <a:ext cx="156" cy="251"/>
              <a:chOff x="135" y="3542"/>
              <a:chExt cx="156" cy="251"/>
            </a:xfrm>
          </p:grpSpPr>
          <p:sp>
            <p:nvSpPr>
              <p:cNvPr id="28748" name="Oval 290">
                <a:extLst>
                  <a:ext uri="{FF2B5EF4-FFF2-40B4-BE49-F238E27FC236}">
                    <a16:creationId xmlns:a16="http://schemas.microsoft.com/office/drawing/2014/main" id="{E846C90F-06CC-4244-AD46-DBE00F3FF45B}"/>
                  </a:ext>
                </a:extLst>
              </p:cNvPr>
              <p:cNvSpPr>
                <a:spLocks noChangeArrowheads="1"/>
              </p:cNvSpPr>
              <p:nvPr/>
            </p:nvSpPr>
            <p:spPr bwMode="auto">
              <a:xfrm>
                <a:off x="135" y="3637"/>
                <a:ext cx="156" cy="1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a:t>
                </a:r>
              </a:p>
            </p:txBody>
          </p:sp>
          <p:sp>
            <p:nvSpPr>
              <p:cNvPr id="28749" name="Oval 291">
                <a:extLst>
                  <a:ext uri="{FF2B5EF4-FFF2-40B4-BE49-F238E27FC236}">
                    <a16:creationId xmlns:a16="http://schemas.microsoft.com/office/drawing/2014/main" id="{953F7AD7-C2EC-2642-89BE-49D39AC15552}"/>
                  </a:ext>
                </a:extLst>
              </p:cNvPr>
              <p:cNvSpPr>
                <a:spLocks noChangeArrowheads="1"/>
              </p:cNvSpPr>
              <p:nvPr/>
            </p:nvSpPr>
            <p:spPr bwMode="auto">
              <a:xfrm>
                <a:off x="135" y="3542"/>
                <a:ext cx="156" cy="1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H</a:t>
                </a:r>
              </a:p>
            </p:txBody>
          </p:sp>
        </p:grpSp>
        <p:grpSp>
          <p:nvGrpSpPr>
            <p:cNvPr id="28737" name="Group 292">
              <a:extLst>
                <a:ext uri="{FF2B5EF4-FFF2-40B4-BE49-F238E27FC236}">
                  <a16:creationId xmlns:a16="http://schemas.microsoft.com/office/drawing/2014/main" id="{924C34BF-6331-B14F-96DE-13347660F10B}"/>
                </a:ext>
              </a:extLst>
            </p:cNvPr>
            <p:cNvGrpSpPr>
              <a:grpSpLocks/>
            </p:cNvGrpSpPr>
            <p:nvPr/>
          </p:nvGrpSpPr>
          <p:grpSpPr bwMode="auto">
            <a:xfrm flipH="1" flipV="1">
              <a:off x="135" y="3817"/>
              <a:ext cx="156" cy="251"/>
              <a:chOff x="135" y="3542"/>
              <a:chExt cx="156" cy="251"/>
            </a:xfrm>
          </p:grpSpPr>
          <p:sp>
            <p:nvSpPr>
              <p:cNvPr id="28746" name="Oval 293">
                <a:extLst>
                  <a:ext uri="{FF2B5EF4-FFF2-40B4-BE49-F238E27FC236}">
                    <a16:creationId xmlns:a16="http://schemas.microsoft.com/office/drawing/2014/main" id="{DC621B32-FE08-A246-A0F1-5AD8681B09F4}"/>
                  </a:ext>
                </a:extLst>
              </p:cNvPr>
              <p:cNvSpPr>
                <a:spLocks noChangeArrowheads="1"/>
              </p:cNvSpPr>
              <p:nvPr/>
            </p:nvSpPr>
            <p:spPr bwMode="auto">
              <a:xfrm>
                <a:off x="135" y="3637"/>
                <a:ext cx="156" cy="1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a:t>
                </a:r>
              </a:p>
            </p:txBody>
          </p:sp>
          <p:sp>
            <p:nvSpPr>
              <p:cNvPr id="28747" name="Oval 294">
                <a:extLst>
                  <a:ext uri="{FF2B5EF4-FFF2-40B4-BE49-F238E27FC236}">
                    <a16:creationId xmlns:a16="http://schemas.microsoft.com/office/drawing/2014/main" id="{263A0791-1741-5C4B-ABC1-7E9918853BDA}"/>
                  </a:ext>
                </a:extLst>
              </p:cNvPr>
              <p:cNvSpPr>
                <a:spLocks noChangeArrowheads="1"/>
              </p:cNvSpPr>
              <p:nvPr/>
            </p:nvSpPr>
            <p:spPr bwMode="auto">
              <a:xfrm>
                <a:off x="135" y="3542"/>
                <a:ext cx="156" cy="1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H</a:t>
                </a:r>
              </a:p>
            </p:txBody>
          </p:sp>
        </p:grpSp>
        <p:grpSp>
          <p:nvGrpSpPr>
            <p:cNvPr id="28738" name="Group 279">
              <a:extLst>
                <a:ext uri="{FF2B5EF4-FFF2-40B4-BE49-F238E27FC236}">
                  <a16:creationId xmlns:a16="http://schemas.microsoft.com/office/drawing/2014/main" id="{524C9CDB-B652-AA4F-8580-EE373A7916B9}"/>
                </a:ext>
              </a:extLst>
            </p:cNvPr>
            <p:cNvGrpSpPr>
              <a:grpSpLocks/>
            </p:cNvGrpSpPr>
            <p:nvPr/>
          </p:nvGrpSpPr>
          <p:grpSpPr bwMode="auto">
            <a:xfrm>
              <a:off x="135" y="3542"/>
              <a:ext cx="156" cy="251"/>
              <a:chOff x="135" y="3542"/>
              <a:chExt cx="156" cy="251"/>
            </a:xfrm>
          </p:grpSpPr>
          <p:sp>
            <p:nvSpPr>
              <p:cNvPr id="28744" name="Oval 278">
                <a:extLst>
                  <a:ext uri="{FF2B5EF4-FFF2-40B4-BE49-F238E27FC236}">
                    <a16:creationId xmlns:a16="http://schemas.microsoft.com/office/drawing/2014/main" id="{5B768993-547C-7F4D-8910-FC4B6E149155}"/>
                  </a:ext>
                </a:extLst>
              </p:cNvPr>
              <p:cNvSpPr>
                <a:spLocks noChangeArrowheads="1"/>
              </p:cNvSpPr>
              <p:nvPr/>
            </p:nvSpPr>
            <p:spPr bwMode="auto">
              <a:xfrm>
                <a:off x="135" y="3637"/>
                <a:ext cx="156" cy="1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a:t>
                </a:r>
              </a:p>
            </p:txBody>
          </p:sp>
          <p:sp>
            <p:nvSpPr>
              <p:cNvPr id="28745" name="Oval 277">
                <a:extLst>
                  <a:ext uri="{FF2B5EF4-FFF2-40B4-BE49-F238E27FC236}">
                    <a16:creationId xmlns:a16="http://schemas.microsoft.com/office/drawing/2014/main" id="{5AFAACFF-BDC4-5B4F-A20D-F640641B8BB9}"/>
                  </a:ext>
                </a:extLst>
              </p:cNvPr>
              <p:cNvSpPr>
                <a:spLocks noChangeArrowheads="1"/>
              </p:cNvSpPr>
              <p:nvPr/>
            </p:nvSpPr>
            <p:spPr bwMode="auto">
              <a:xfrm>
                <a:off x="135" y="3542"/>
                <a:ext cx="156" cy="1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H</a:t>
                </a:r>
              </a:p>
            </p:txBody>
          </p:sp>
        </p:grpSp>
        <p:sp>
          <p:nvSpPr>
            <p:cNvPr id="28739" name="Oval 272">
              <a:extLst>
                <a:ext uri="{FF2B5EF4-FFF2-40B4-BE49-F238E27FC236}">
                  <a16:creationId xmlns:a16="http://schemas.microsoft.com/office/drawing/2014/main" id="{37A0223E-9AB8-9D4F-A186-44AA76D16E88}"/>
                </a:ext>
              </a:extLst>
            </p:cNvPr>
            <p:cNvSpPr>
              <a:spLocks noChangeArrowheads="1"/>
            </p:cNvSpPr>
            <p:nvPr/>
          </p:nvSpPr>
          <p:spPr bwMode="auto">
            <a:xfrm>
              <a:off x="135" y="3727"/>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40" name="Oval 273">
              <a:extLst>
                <a:ext uri="{FF2B5EF4-FFF2-40B4-BE49-F238E27FC236}">
                  <a16:creationId xmlns:a16="http://schemas.microsoft.com/office/drawing/2014/main" id="{AA98638C-99B3-3D47-B4F2-39988A70E4FD}"/>
                </a:ext>
              </a:extLst>
            </p:cNvPr>
            <p:cNvSpPr>
              <a:spLocks noChangeArrowheads="1"/>
            </p:cNvSpPr>
            <p:nvPr/>
          </p:nvSpPr>
          <p:spPr bwMode="auto">
            <a:xfrm>
              <a:off x="365" y="3727"/>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p>
          </p:txBody>
        </p:sp>
        <p:sp>
          <p:nvSpPr>
            <p:cNvPr id="28741" name="Oval 274">
              <a:extLst>
                <a:ext uri="{FF2B5EF4-FFF2-40B4-BE49-F238E27FC236}">
                  <a16:creationId xmlns:a16="http://schemas.microsoft.com/office/drawing/2014/main" id="{70AC528F-C5F9-AA41-B0DC-F8F2E2A0E421}"/>
                </a:ext>
              </a:extLst>
            </p:cNvPr>
            <p:cNvSpPr>
              <a:spLocks noChangeArrowheads="1"/>
            </p:cNvSpPr>
            <p:nvPr/>
          </p:nvSpPr>
          <p:spPr bwMode="auto">
            <a:xfrm>
              <a:off x="595" y="3727"/>
              <a:ext cx="156" cy="156"/>
            </a:xfrm>
            <a:prstGeom prst="ellipse">
              <a:avLst/>
            </a:prstGeom>
            <a:solidFill>
              <a:srgbClr val="FFCC18"/>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C</a:t>
              </a:r>
              <a:endParaRPr lang="en-US" altLang="en-US" sz="1600" b="1">
                <a:solidFill>
                  <a:schemeClr val="bg1"/>
                </a:solidFill>
              </a:endParaRPr>
            </a:p>
          </p:txBody>
        </p:sp>
        <p:sp>
          <p:nvSpPr>
            <p:cNvPr id="28742" name="Rectangle 275">
              <a:extLst>
                <a:ext uri="{FF2B5EF4-FFF2-40B4-BE49-F238E27FC236}">
                  <a16:creationId xmlns:a16="http://schemas.microsoft.com/office/drawing/2014/main" id="{43DCFB02-BAB2-FC49-B63F-29506A5B0C50}"/>
                </a:ext>
              </a:extLst>
            </p:cNvPr>
            <p:cNvSpPr>
              <a:spLocks noChangeArrowheads="1"/>
            </p:cNvSpPr>
            <p:nvPr/>
          </p:nvSpPr>
          <p:spPr bwMode="auto">
            <a:xfrm>
              <a:off x="235" y="3699"/>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F116A"/>
                  </a:solidFill>
                </a:rPr>
                <a:t>–</a:t>
              </a:r>
            </a:p>
          </p:txBody>
        </p:sp>
        <p:sp>
          <p:nvSpPr>
            <p:cNvPr id="28743" name="Rectangle 276">
              <a:extLst>
                <a:ext uri="{FF2B5EF4-FFF2-40B4-BE49-F238E27FC236}">
                  <a16:creationId xmlns:a16="http://schemas.microsoft.com/office/drawing/2014/main" id="{F0536002-CFD8-8E47-A4DB-C889373E2148}"/>
                </a:ext>
              </a:extLst>
            </p:cNvPr>
            <p:cNvSpPr>
              <a:spLocks noChangeArrowheads="1"/>
            </p:cNvSpPr>
            <p:nvPr/>
          </p:nvSpPr>
          <p:spPr bwMode="auto">
            <a:xfrm>
              <a:off x="465" y="3699"/>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F116A"/>
                  </a:solidFill>
                </a:rPr>
                <a:t>–</a:t>
              </a:r>
            </a:p>
          </p:txBody>
        </p:sp>
      </p:grpSp>
      <p:sp>
        <p:nvSpPr>
          <p:cNvPr id="386344" name="AutoShape 296">
            <a:extLst>
              <a:ext uri="{FF2B5EF4-FFF2-40B4-BE49-F238E27FC236}">
                <a16:creationId xmlns:a16="http://schemas.microsoft.com/office/drawing/2014/main" id="{115C0F84-8AB1-234E-85F9-6ADE90A31410}"/>
              </a:ext>
            </a:extLst>
          </p:cNvPr>
          <p:cNvSpPr>
            <a:spLocks noChangeArrowheads="1"/>
          </p:cNvSpPr>
          <p:nvPr/>
        </p:nvSpPr>
        <p:spPr bwMode="auto">
          <a:xfrm rot="5400000">
            <a:off x="517525" y="5461000"/>
            <a:ext cx="357188" cy="452438"/>
          </a:xfrm>
          <a:custGeom>
            <a:avLst/>
            <a:gdLst>
              <a:gd name="T0" fmla="*/ 267891 w 21600"/>
              <a:gd name="T1" fmla="*/ 0 h 21600"/>
              <a:gd name="T2" fmla="*/ 0 w 21600"/>
              <a:gd name="T3" fmla="*/ 226219 h 21600"/>
              <a:gd name="T4" fmla="*/ 267891 w 21600"/>
              <a:gd name="T5" fmla="*/ 452438 h 21600"/>
              <a:gd name="T6" fmla="*/ 357188 w 21600"/>
              <a:gd name="T7" fmla="*/ 226219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386072" name="Group 301">
            <a:extLst>
              <a:ext uri="{FF2B5EF4-FFF2-40B4-BE49-F238E27FC236}">
                <a16:creationId xmlns:a16="http://schemas.microsoft.com/office/drawing/2014/main" id="{6A1CE441-B087-0C45-8B85-BE291A7EC9AB}"/>
              </a:ext>
            </a:extLst>
          </p:cNvPr>
          <p:cNvGrpSpPr>
            <a:grpSpLocks/>
          </p:cNvGrpSpPr>
          <p:nvPr/>
        </p:nvGrpSpPr>
        <p:grpSpPr bwMode="auto">
          <a:xfrm>
            <a:off x="2747963" y="3503613"/>
            <a:ext cx="671512" cy="609600"/>
            <a:chOff x="2650" y="605"/>
            <a:chExt cx="423" cy="384"/>
          </a:xfrm>
        </p:grpSpPr>
        <p:sp>
          <p:nvSpPr>
            <p:cNvPr id="28731" name="Oval 302">
              <a:extLst>
                <a:ext uri="{FF2B5EF4-FFF2-40B4-BE49-F238E27FC236}">
                  <a16:creationId xmlns:a16="http://schemas.microsoft.com/office/drawing/2014/main" id="{2DDAEBA7-B98B-454A-832F-C4A4218EBAF1}"/>
                </a:ext>
              </a:extLst>
            </p:cNvPr>
            <p:cNvSpPr>
              <a:spLocks noChangeArrowheads="1"/>
            </p:cNvSpPr>
            <p:nvPr/>
          </p:nvSpPr>
          <p:spPr bwMode="auto">
            <a:xfrm>
              <a:off x="2669" y="605"/>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732" name="Rectangle 303">
              <a:extLst>
                <a:ext uri="{FF2B5EF4-FFF2-40B4-BE49-F238E27FC236}">
                  <a16:creationId xmlns:a16="http://schemas.microsoft.com/office/drawing/2014/main" id="{73783410-7A52-4E46-A918-72419E01BE2C}"/>
                </a:ext>
              </a:extLst>
            </p:cNvPr>
            <p:cNvSpPr>
              <a:spLocks noChangeArrowheads="1"/>
            </p:cNvSpPr>
            <p:nvPr/>
          </p:nvSpPr>
          <p:spPr bwMode="auto">
            <a:xfrm>
              <a:off x="2650" y="614"/>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5C</a:t>
              </a:r>
              <a:endParaRPr lang="en-US" altLang="en-US" sz="2600" b="1">
                <a:solidFill>
                  <a:schemeClr val="bg1"/>
                </a:solidFill>
              </a:endParaRPr>
            </a:p>
          </p:txBody>
        </p:sp>
      </p:grpSp>
    </p:spTree>
    <p:extLst>
      <p:ext uri="{BB962C8B-B14F-4D97-AF65-F5344CB8AC3E}">
        <p14:creationId xmlns:p14="http://schemas.microsoft.com/office/powerpoint/2010/main" val="2477411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encil Check"/>
                                        </p:tgtEl>
                                      </p:cMediaNode>
                                    </p:audio>
                                  </p:subTnLst>
                                </p:cTn>
                              </p:par>
                            </p:childTnLst>
                          </p:cTn>
                        </p:par>
                        <p:par>
                          <p:cTn id="9" fill="hold" nodeType="afterGroup">
                            <p:stCondLst>
                              <p:cond delay="500"/>
                            </p:stCondLst>
                            <p:childTnLst>
                              <p:par>
                                <p:cTn id="10" presetID="2" presetClass="entr" presetSubtype="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Pencil Check"/>
                                        </p:tgtEl>
                                      </p:cMediaNode>
                                    </p:audio>
                                  </p:sub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Pencil Check"/>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86105"/>
                                        </p:tgtEl>
                                        <p:attrNameLst>
                                          <p:attrName>style.visibility</p:attrName>
                                        </p:attrNameLst>
                                      </p:cBhvr>
                                      <p:to>
                                        <p:strVal val="visible"/>
                                      </p:to>
                                    </p:set>
                                    <p:animEffect transition="in" filter="wipe(left)">
                                      <p:cBhvr>
                                        <p:cTn id="23" dur="500"/>
                                        <p:tgtEl>
                                          <p:spTgt spid="386105"/>
                                        </p:tgtEl>
                                      </p:cBhvr>
                                    </p:animEffect>
                                  </p:childTnLst>
                                  <p:subTnLst>
                                    <p:audio>
                                      <p:cMediaNode>
                                        <p:cTn display="0" masterRel="sameClick">
                                          <p:stCondLst>
                                            <p:cond evt="begin" delay="0">
                                              <p:tn val="21"/>
                                            </p:cond>
                                          </p:stCondLst>
                                          <p:endCondLst>
                                            <p:cond evt="onStopAudio" delay="0">
                                              <p:tgtEl>
                                                <p:sldTgt/>
                                              </p:tgtEl>
                                            </p:cond>
                                          </p:endCondLst>
                                        </p:cTn>
                                        <p:tgtEl>
                                          <p:sndTgt r:embed="rId4" name="Vibro Up"/>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86110"/>
                                        </p:tgtEl>
                                        <p:attrNameLst>
                                          <p:attrName>style.visibility</p:attrName>
                                        </p:attrNameLst>
                                      </p:cBhvr>
                                      <p:to>
                                        <p:strVal val="visible"/>
                                      </p:to>
                                    </p:set>
                                    <p:animEffect transition="in" filter="wipe(left)">
                                      <p:cBhvr>
                                        <p:cTn id="28" dur="500"/>
                                        <p:tgtEl>
                                          <p:spTgt spid="386110"/>
                                        </p:tgtEl>
                                      </p:cBhvr>
                                    </p:animEffect>
                                  </p:childTnLst>
                                  <p:subTnLst>
                                    <p:audio>
                                      <p:cMediaNode>
                                        <p:cTn display="0" masterRel="sameClick">
                                          <p:stCondLst>
                                            <p:cond evt="begin" delay="0">
                                              <p:tn val="26"/>
                                            </p:cond>
                                          </p:stCondLst>
                                          <p:endCondLst>
                                            <p:cond evt="onStopAudio" delay="0">
                                              <p:tgtEl>
                                                <p:sldTgt/>
                                              </p:tgtEl>
                                            </p:cond>
                                          </p:endCondLst>
                                        </p:cTn>
                                        <p:tgtEl>
                                          <p:sndTgt r:embed="rId5" name="String"/>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386308"/>
                                        </p:tgtEl>
                                        <p:attrNameLst>
                                          <p:attrName>style.visibility</p:attrName>
                                        </p:attrNameLst>
                                      </p:cBhvr>
                                      <p:to>
                                        <p:strVal val="visible"/>
                                      </p:to>
                                    </p:set>
                                    <p:anim calcmode="lin" valueType="num">
                                      <p:cBhvr additive="base">
                                        <p:cTn id="33" dur="500" fill="hold"/>
                                        <p:tgtEl>
                                          <p:spTgt spid="386308"/>
                                        </p:tgtEl>
                                        <p:attrNameLst>
                                          <p:attrName>ppt_x</p:attrName>
                                        </p:attrNameLst>
                                      </p:cBhvr>
                                      <p:tavLst>
                                        <p:tav tm="0">
                                          <p:val>
                                            <p:strVal val="1+#ppt_w/2"/>
                                          </p:val>
                                        </p:tav>
                                        <p:tav tm="100000">
                                          <p:val>
                                            <p:strVal val="#ppt_x"/>
                                          </p:val>
                                        </p:tav>
                                      </p:tavLst>
                                    </p:anim>
                                    <p:anim calcmode="lin" valueType="num">
                                      <p:cBhvr additive="base">
                                        <p:cTn id="34" dur="500" fill="hold"/>
                                        <p:tgtEl>
                                          <p:spTgt spid="38630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Bubbles"/>
                                        </p:tgtEl>
                                      </p:cMediaNode>
                                    </p:audio>
                                  </p:subTnLst>
                                </p:cTn>
                              </p:par>
                            </p:childTnLst>
                          </p:cTn>
                        </p:par>
                        <p:par>
                          <p:cTn id="35" fill="hold" nodeType="afterGroup">
                            <p:stCondLst>
                              <p:cond delay="500"/>
                            </p:stCondLst>
                            <p:childTnLst>
                              <p:par>
                                <p:cTn id="36" presetID="2" presetClass="entr" presetSubtype="3" fill="hold" grpId="0" nodeType="afterEffect">
                                  <p:stCondLst>
                                    <p:cond delay="0"/>
                                  </p:stCondLst>
                                  <p:childTnLst>
                                    <p:set>
                                      <p:cBhvr>
                                        <p:cTn id="37" dur="1" fill="hold">
                                          <p:stCondLst>
                                            <p:cond delay="0"/>
                                          </p:stCondLst>
                                        </p:cTn>
                                        <p:tgtEl>
                                          <p:spTgt spid="386309"/>
                                        </p:tgtEl>
                                        <p:attrNameLst>
                                          <p:attrName>style.visibility</p:attrName>
                                        </p:attrNameLst>
                                      </p:cBhvr>
                                      <p:to>
                                        <p:strVal val="visible"/>
                                      </p:to>
                                    </p:set>
                                    <p:anim calcmode="lin" valueType="num">
                                      <p:cBhvr additive="base">
                                        <p:cTn id="38" dur="500" fill="hold"/>
                                        <p:tgtEl>
                                          <p:spTgt spid="386309"/>
                                        </p:tgtEl>
                                        <p:attrNameLst>
                                          <p:attrName>ppt_x</p:attrName>
                                        </p:attrNameLst>
                                      </p:cBhvr>
                                      <p:tavLst>
                                        <p:tav tm="0">
                                          <p:val>
                                            <p:strVal val="1+#ppt_w/2"/>
                                          </p:val>
                                        </p:tav>
                                        <p:tav tm="100000">
                                          <p:val>
                                            <p:strVal val="#ppt_x"/>
                                          </p:val>
                                        </p:tav>
                                      </p:tavLst>
                                    </p:anim>
                                    <p:anim calcmode="lin" valueType="num">
                                      <p:cBhvr additive="base">
                                        <p:cTn id="39" dur="500" fill="hold"/>
                                        <p:tgtEl>
                                          <p:spTgt spid="38630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6" name="Bubbles"/>
                                        </p:tgtEl>
                                      </p:cMediaNode>
                                    </p:audio>
                                  </p:subTnLst>
                                </p:cTn>
                              </p:par>
                            </p:childTnLst>
                          </p:cTn>
                        </p:par>
                        <p:par>
                          <p:cTn id="40" fill="hold" nodeType="afterGroup">
                            <p:stCondLst>
                              <p:cond delay="1000"/>
                            </p:stCondLst>
                            <p:childTnLst>
                              <p:par>
                                <p:cTn id="41" presetID="2" presetClass="entr" presetSubtype="3" fill="hold" grpId="0" nodeType="afterEffect">
                                  <p:stCondLst>
                                    <p:cond delay="0"/>
                                  </p:stCondLst>
                                  <p:childTnLst>
                                    <p:set>
                                      <p:cBhvr>
                                        <p:cTn id="42" dur="1" fill="hold">
                                          <p:stCondLst>
                                            <p:cond delay="0"/>
                                          </p:stCondLst>
                                        </p:cTn>
                                        <p:tgtEl>
                                          <p:spTgt spid="386310"/>
                                        </p:tgtEl>
                                        <p:attrNameLst>
                                          <p:attrName>style.visibility</p:attrName>
                                        </p:attrNameLst>
                                      </p:cBhvr>
                                      <p:to>
                                        <p:strVal val="visible"/>
                                      </p:to>
                                    </p:set>
                                    <p:anim calcmode="lin" valueType="num">
                                      <p:cBhvr additive="base">
                                        <p:cTn id="43" dur="500" fill="hold"/>
                                        <p:tgtEl>
                                          <p:spTgt spid="386310"/>
                                        </p:tgtEl>
                                        <p:attrNameLst>
                                          <p:attrName>ppt_x</p:attrName>
                                        </p:attrNameLst>
                                      </p:cBhvr>
                                      <p:tavLst>
                                        <p:tav tm="0">
                                          <p:val>
                                            <p:strVal val="1+#ppt_w/2"/>
                                          </p:val>
                                        </p:tav>
                                        <p:tav tm="100000">
                                          <p:val>
                                            <p:strVal val="#ppt_x"/>
                                          </p:val>
                                        </p:tav>
                                      </p:tavLst>
                                    </p:anim>
                                    <p:anim calcmode="lin" valueType="num">
                                      <p:cBhvr additive="base">
                                        <p:cTn id="44" dur="500" fill="hold"/>
                                        <p:tgtEl>
                                          <p:spTgt spid="3863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6" name="Bubbles"/>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4" name="Vibro Up"/>
                                        </p:tgtEl>
                                      </p:cMediaNode>
                                    </p:audio>
                                  </p:sub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1"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Pencil Check"/>
                                        </p:tgtEl>
                                      </p:cMediaNode>
                                    </p:audio>
                                  </p:subTnLst>
                                </p:cTn>
                              </p:par>
                            </p:childTnLst>
                          </p:cTn>
                        </p:par>
                        <p:par>
                          <p:cTn id="56" fill="hold" nodeType="afterGroup">
                            <p:stCondLst>
                              <p:cond delay="500"/>
                            </p:stCondLst>
                            <p:childTnLst>
                              <p:par>
                                <p:cTn id="57" presetID="2" presetClass="entr" presetSubtype="1"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3" name="Pencil Check"/>
                                        </p:tgtEl>
                                      </p:cMediaNode>
                                    </p:audio>
                                  </p:subTnLst>
                                </p:cTn>
                              </p:par>
                            </p:childTnLst>
                          </p:cTn>
                        </p:par>
                        <p:par>
                          <p:cTn id="61" fill="hold" nodeType="afterGroup">
                            <p:stCondLst>
                              <p:cond delay="1000"/>
                            </p:stCondLst>
                            <p:childTnLst>
                              <p:par>
                                <p:cTn id="62" presetID="2" presetClass="entr" presetSubtype="1"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3" name="Pencil Check"/>
                                        </p:tgtEl>
                                      </p:cMediaNode>
                                    </p:audio>
                                  </p:sub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86106"/>
                                        </p:tgtEl>
                                        <p:attrNameLst>
                                          <p:attrName>style.visibility</p:attrName>
                                        </p:attrNameLst>
                                      </p:cBhvr>
                                      <p:to>
                                        <p:strVal val="visible"/>
                                      </p:to>
                                    </p:set>
                                    <p:animEffect transition="in" filter="wipe(left)">
                                      <p:cBhvr>
                                        <p:cTn id="70" dur="500"/>
                                        <p:tgtEl>
                                          <p:spTgt spid="386106"/>
                                        </p:tgtEl>
                                      </p:cBhvr>
                                    </p:animEffect>
                                  </p:childTnLst>
                                  <p:subTnLst>
                                    <p:audio>
                                      <p:cMediaNode>
                                        <p:cTn display="0" masterRel="sameClick">
                                          <p:stCondLst>
                                            <p:cond evt="begin" delay="0">
                                              <p:tn val="68"/>
                                            </p:cond>
                                          </p:stCondLst>
                                          <p:endCondLst>
                                            <p:cond evt="onStopAudio" delay="0">
                                              <p:tgtEl>
                                                <p:sldTgt/>
                                              </p:tgtEl>
                                            </p:cond>
                                          </p:endCondLst>
                                        </p:cTn>
                                        <p:tgtEl>
                                          <p:sndTgt r:embed="rId7" name="Whoosh"/>
                                        </p:tgtEl>
                                      </p:cMediaNode>
                                    </p:audio>
                                  </p:sub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wipe(left)">
                                      <p:cBhvr>
                                        <p:cTn id="75"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4" name="Vibro Up"/>
                                        </p:tgtEl>
                                      </p:cMediaNode>
                                    </p:audio>
                                  </p:sub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1"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ppt_x"/>
                                          </p:val>
                                        </p:tav>
                                        <p:tav tm="100000">
                                          <p:val>
                                            <p:strVal val="#ppt_x"/>
                                          </p:val>
                                        </p:tav>
                                      </p:tavLst>
                                    </p:anim>
                                    <p:anim calcmode="lin" valueType="num">
                                      <p:cBhvr additive="base">
                                        <p:cTn id="81" dur="50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3" name="Pencil Check"/>
                                        </p:tgtEl>
                                      </p:cMediaNode>
                                    </p:audio>
                                  </p:subTnLst>
                                </p:cTn>
                              </p:par>
                            </p:childTnLst>
                          </p:cTn>
                        </p:par>
                        <p:par>
                          <p:cTn id="82" fill="hold" nodeType="afterGroup">
                            <p:stCondLst>
                              <p:cond delay="500"/>
                            </p:stCondLst>
                            <p:childTnLst>
                              <p:par>
                                <p:cTn id="83" presetID="2" presetClass="entr" presetSubtype="1" fill="hold" nodeType="afterEffect">
                                  <p:stCondLst>
                                    <p:cond delay="0"/>
                                  </p:stCondLst>
                                  <p:childTnLst>
                                    <p:set>
                                      <p:cBhvr>
                                        <p:cTn id="84" dur="1" fill="hold">
                                          <p:stCondLst>
                                            <p:cond delay="0"/>
                                          </p:stCondLst>
                                        </p:cTn>
                                        <p:tgtEl>
                                          <p:spTgt spid="386050"/>
                                        </p:tgtEl>
                                        <p:attrNameLst>
                                          <p:attrName>style.visibility</p:attrName>
                                        </p:attrNameLst>
                                      </p:cBhvr>
                                      <p:to>
                                        <p:strVal val="visible"/>
                                      </p:to>
                                    </p:set>
                                    <p:anim calcmode="lin" valueType="num">
                                      <p:cBhvr additive="base">
                                        <p:cTn id="85" dur="500" fill="hold"/>
                                        <p:tgtEl>
                                          <p:spTgt spid="386050"/>
                                        </p:tgtEl>
                                        <p:attrNameLst>
                                          <p:attrName>ppt_x</p:attrName>
                                        </p:attrNameLst>
                                      </p:cBhvr>
                                      <p:tavLst>
                                        <p:tav tm="0">
                                          <p:val>
                                            <p:strVal val="#ppt_x"/>
                                          </p:val>
                                        </p:tav>
                                        <p:tav tm="100000">
                                          <p:val>
                                            <p:strVal val="#ppt_x"/>
                                          </p:val>
                                        </p:tav>
                                      </p:tavLst>
                                    </p:anim>
                                    <p:anim calcmode="lin" valueType="num">
                                      <p:cBhvr additive="base">
                                        <p:cTn id="86" dur="500" fill="hold"/>
                                        <p:tgtEl>
                                          <p:spTgt spid="38605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3" name="Pencil Check"/>
                                        </p:tgtEl>
                                      </p:cMediaNode>
                                    </p:audio>
                                  </p:subTnLst>
                                </p:cTn>
                              </p:par>
                            </p:childTnLst>
                          </p:cTn>
                        </p:par>
                        <p:par>
                          <p:cTn id="87" fill="hold" nodeType="afterGroup">
                            <p:stCondLst>
                              <p:cond delay="1000"/>
                            </p:stCondLst>
                            <p:childTnLst>
                              <p:par>
                                <p:cTn id="88" presetID="2" presetClass="entr" presetSubtype="1" fill="hold" nodeType="afterEffect">
                                  <p:stCondLst>
                                    <p:cond delay="0"/>
                                  </p:stCondLst>
                                  <p:childTnLst>
                                    <p:set>
                                      <p:cBhvr>
                                        <p:cTn id="89" dur="1" fill="hold">
                                          <p:stCondLst>
                                            <p:cond delay="0"/>
                                          </p:stCondLst>
                                        </p:cTn>
                                        <p:tgtEl>
                                          <p:spTgt spid="386049"/>
                                        </p:tgtEl>
                                        <p:attrNameLst>
                                          <p:attrName>style.visibility</p:attrName>
                                        </p:attrNameLst>
                                      </p:cBhvr>
                                      <p:to>
                                        <p:strVal val="visible"/>
                                      </p:to>
                                    </p:set>
                                    <p:anim calcmode="lin" valueType="num">
                                      <p:cBhvr additive="base">
                                        <p:cTn id="90" dur="500" fill="hold"/>
                                        <p:tgtEl>
                                          <p:spTgt spid="386049"/>
                                        </p:tgtEl>
                                        <p:attrNameLst>
                                          <p:attrName>ppt_x</p:attrName>
                                        </p:attrNameLst>
                                      </p:cBhvr>
                                      <p:tavLst>
                                        <p:tav tm="0">
                                          <p:val>
                                            <p:strVal val="#ppt_x"/>
                                          </p:val>
                                        </p:tav>
                                        <p:tav tm="100000">
                                          <p:val>
                                            <p:strVal val="#ppt_x"/>
                                          </p:val>
                                        </p:tav>
                                      </p:tavLst>
                                    </p:anim>
                                    <p:anim calcmode="lin" valueType="num">
                                      <p:cBhvr additive="base">
                                        <p:cTn id="91" dur="500" fill="hold"/>
                                        <p:tgtEl>
                                          <p:spTgt spid="38604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3" name="Pencil Check"/>
                                        </p:tgtEl>
                                      </p:cMediaNode>
                                    </p:audio>
                                  </p:subTnLst>
                                </p:cTn>
                              </p:par>
                            </p:childTnLst>
                          </p:cTn>
                        </p:par>
                        <p:par>
                          <p:cTn id="92" fill="hold" nodeType="afterGroup">
                            <p:stCondLst>
                              <p:cond delay="1500"/>
                            </p:stCondLst>
                            <p:childTnLst>
                              <p:par>
                                <p:cTn id="93" presetID="2" presetClass="entr" presetSubtype="1" fill="hold" nodeType="afterEffect">
                                  <p:stCondLst>
                                    <p:cond delay="0"/>
                                  </p:stCondLst>
                                  <p:childTnLst>
                                    <p:set>
                                      <p:cBhvr>
                                        <p:cTn id="94" dur="1" fill="hold">
                                          <p:stCondLst>
                                            <p:cond delay="0"/>
                                          </p:stCondLst>
                                        </p:cTn>
                                        <p:tgtEl>
                                          <p:spTgt spid="386048"/>
                                        </p:tgtEl>
                                        <p:attrNameLst>
                                          <p:attrName>style.visibility</p:attrName>
                                        </p:attrNameLst>
                                      </p:cBhvr>
                                      <p:to>
                                        <p:strVal val="visible"/>
                                      </p:to>
                                    </p:set>
                                    <p:anim calcmode="lin" valueType="num">
                                      <p:cBhvr additive="base">
                                        <p:cTn id="95" dur="500" fill="hold"/>
                                        <p:tgtEl>
                                          <p:spTgt spid="386048"/>
                                        </p:tgtEl>
                                        <p:attrNameLst>
                                          <p:attrName>ppt_x</p:attrName>
                                        </p:attrNameLst>
                                      </p:cBhvr>
                                      <p:tavLst>
                                        <p:tav tm="0">
                                          <p:val>
                                            <p:strVal val="#ppt_x"/>
                                          </p:val>
                                        </p:tav>
                                        <p:tav tm="100000">
                                          <p:val>
                                            <p:strVal val="#ppt_x"/>
                                          </p:val>
                                        </p:tav>
                                      </p:tavLst>
                                    </p:anim>
                                    <p:anim calcmode="lin" valueType="num">
                                      <p:cBhvr additive="base">
                                        <p:cTn id="96" dur="500" fill="hold"/>
                                        <p:tgtEl>
                                          <p:spTgt spid="38604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Pencil Check"/>
                                        </p:tgtEl>
                                      </p:cMediaNode>
                                    </p:audio>
                                  </p:subTnLst>
                                </p:cTn>
                              </p:par>
                            </p:childTnLst>
                          </p:cTn>
                        </p:par>
                        <p:par>
                          <p:cTn id="97" fill="hold" nodeType="afterGroup">
                            <p:stCondLst>
                              <p:cond delay="2000"/>
                            </p:stCondLst>
                            <p:childTnLst>
                              <p:par>
                                <p:cTn id="98" presetID="2" presetClass="entr" presetSubtype="1"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 calcmode="lin" valueType="num">
                                      <p:cBhvr additive="base">
                                        <p:cTn id="100" dur="500" fill="hold"/>
                                        <p:tgtEl>
                                          <p:spTgt spid="31"/>
                                        </p:tgtEl>
                                        <p:attrNameLst>
                                          <p:attrName>ppt_x</p:attrName>
                                        </p:attrNameLst>
                                      </p:cBhvr>
                                      <p:tavLst>
                                        <p:tav tm="0">
                                          <p:val>
                                            <p:strVal val="#ppt_x"/>
                                          </p:val>
                                        </p:tav>
                                        <p:tav tm="100000">
                                          <p:val>
                                            <p:strVal val="#ppt_x"/>
                                          </p:val>
                                        </p:tav>
                                      </p:tavLst>
                                    </p:anim>
                                    <p:anim calcmode="lin" valueType="num">
                                      <p:cBhvr additive="base">
                                        <p:cTn id="101" dur="500" fill="hold"/>
                                        <p:tgtEl>
                                          <p:spTgt spid="3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8"/>
                                            </p:cond>
                                          </p:stCondLst>
                                          <p:endCondLst>
                                            <p:cond evt="onStopAudio" delay="0">
                                              <p:tgtEl>
                                                <p:sldTgt/>
                                              </p:tgtEl>
                                            </p:cond>
                                          </p:endCondLst>
                                        </p:cTn>
                                        <p:tgtEl>
                                          <p:sndTgt r:embed="rId3" name="Pencil Check"/>
                                        </p:tgtEl>
                                      </p:cMediaNode>
                                    </p:audio>
                                  </p:subTnLst>
                                </p:cTn>
                              </p:par>
                            </p:childTnLst>
                          </p:cTn>
                        </p:par>
                        <p:par>
                          <p:cTn id="102" fill="hold" nodeType="afterGroup">
                            <p:stCondLst>
                              <p:cond delay="2500"/>
                            </p:stCondLst>
                            <p:childTnLst>
                              <p:par>
                                <p:cTn id="103" presetID="2" presetClass="entr" presetSubtype="1" fill="hold" nodeType="afterEffect">
                                  <p:stCondLst>
                                    <p:cond delay="0"/>
                                  </p:stCondLst>
                                  <p:childTnLst>
                                    <p:set>
                                      <p:cBhvr>
                                        <p:cTn id="104" dur="1" fill="hold">
                                          <p:stCondLst>
                                            <p:cond delay="0"/>
                                          </p:stCondLst>
                                        </p:cTn>
                                        <p:tgtEl>
                                          <p:spTgt spid="30"/>
                                        </p:tgtEl>
                                        <p:attrNameLst>
                                          <p:attrName>style.visibility</p:attrName>
                                        </p:attrNameLst>
                                      </p:cBhvr>
                                      <p:to>
                                        <p:strVal val="visible"/>
                                      </p:to>
                                    </p:set>
                                    <p:anim calcmode="lin" valueType="num">
                                      <p:cBhvr additive="base">
                                        <p:cTn id="105" dur="500" fill="hold"/>
                                        <p:tgtEl>
                                          <p:spTgt spid="30"/>
                                        </p:tgtEl>
                                        <p:attrNameLst>
                                          <p:attrName>ppt_x</p:attrName>
                                        </p:attrNameLst>
                                      </p:cBhvr>
                                      <p:tavLst>
                                        <p:tav tm="0">
                                          <p:val>
                                            <p:strVal val="#ppt_x"/>
                                          </p:val>
                                        </p:tav>
                                        <p:tav tm="100000">
                                          <p:val>
                                            <p:strVal val="#ppt_x"/>
                                          </p:val>
                                        </p:tav>
                                      </p:tavLst>
                                    </p:anim>
                                    <p:anim calcmode="lin" valueType="num">
                                      <p:cBhvr additive="base">
                                        <p:cTn id="106" dur="50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3"/>
                                            </p:cond>
                                          </p:stCondLst>
                                          <p:endCondLst>
                                            <p:cond evt="onStopAudio" delay="0">
                                              <p:tgtEl>
                                                <p:sldTgt/>
                                              </p:tgtEl>
                                            </p:cond>
                                          </p:endCondLst>
                                        </p:cTn>
                                        <p:tgtEl>
                                          <p:sndTgt r:embed="rId3" name="Pencil Check"/>
                                        </p:tgtEl>
                                      </p:cMediaNode>
                                    </p:audio>
                                  </p:subTnLst>
                                </p:cTn>
                              </p:par>
                            </p:childTnLst>
                          </p:cTn>
                        </p:par>
                        <p:par>
                          <p:cTn id="107" fill="hold" nodeType="afterGroup">
                            <p:stCondLst>
                              <p:cond delay="3000"/>
                            </p:stCondLst>
                            <p:childTnLst>
                              <p:par>
                                <p:cTn id="108" presetID="22" presetClass="entr" presetSubtype="8" fill="hold" grpId="0" nodeType="afterEffect">
                                  <p:stCondLst>
                                    <p:cond delay="0"/>
                                  </p:stCondLst>
                                  <p:childTnLst>
                                    <p:set>
                                      <p:cBhvr>
                                        <p:cTn id="109" dur="1" fill="hold">
                                          <p:stCondLst>
                                            <p:cond delay="0"/>
                                          </p:stCondLst>
                                        </p:cTn>
                                        <p:tgtEl>
                                          <p:spTgt spid="386246">
                                            <p:txEl>
                                              <p:pRg st="0" end="0"/>
                                            </p:txEl>
                                          </p:spTgt>
                                        </p:tgtEl>
                                        <p:attrNameLst>
                                          <p:attrName>style.visibility</p:attrName>
                                        </p:attrNameLst>
                                      </p:cBhvr>
                                      <p:to>
                                        <p:strVal val="visible"/>
                                      </p:to>
                                    </p:set>
                                    <p:animEffect transition="in" filter="wipe(left)">
                                      <p:cBhvr>
                                        <p:cTn id="110" dur="500"/>
                                        <p:tgtEl>
                                          <p:spTgt spid="386246">
                                            <p:txEl>
                                              <p:pRg st="0" end="0"/>
                                            </p:txEl>
                                          </p:spTgt>
                                        </p:tgtEl>
                                      </p:cBhvr>
                                    </p:animEffect>
                                  </p:childTnLst>
                                </p:cTn>
                              </p:par>
                            </p:childTnLst>
                          </p:cTn>
                        </p:par>
                        <p:par>
                          <p:cTn id="111" fill="hold" nodeType="afterGroup">
                            <p:stCondLst>
                              <p:cond delay="3500"/>
                            </p:stCondLst>
                            <p:childTnLst>
                              <p:par>
                                <p:cTn id="112" presetID="22" presetClass="entr" presetSubtype="8" fill="hold" grpId="0" nodeType="afterEffect">
                                  <p:stCondLst>
                                    <p:cond delay="0"/>
                                  </p:stCondLst>
                                  <p:childTnLst>
                                    <p:set>
                                      <p:cBhvr>
                                        <p:cTn id="113" dur="1" fill="hold">
                                          <p:stCondLst>
                                            <p:cond delay="0"/>
                                          </p:stCondLst>
                                        </p:cTn>
                                        <p:tgtEl>
                                          <p:spTgt spid="386247">
                                            <p:txEl>
                                              <p:pRg st="0" end="0"/>
                                            </p:txEl>
                                          </p:spTgt>
                                        </p:tgtEl>
                                        <p:attrNameLst>
                                          <p:attrName>style.visibility</p:attrName>
                                        </p:attrNameLst>
                                      </p:cBhvr>
                                      <p:to>
                                        <p:strVal val="visible"/>
                                      </p:to>
                                    </p:set>
                                    <p:animEffect transition="in" filter="wipe(left)">
                                      <p:cBhvr>
                                        <p:cTn id="114" dur="500"/>
                                        <p:tgtEl>
                                          <p:spTgt spid="386247">
                                            <p:txEl>
                                              <p:pRg st="0" end="0"/>
                                            </p:txEl>
                                          </p:spTgt>
                                        </p:tgtEl>
                                      </p:cBhvr>
                                    </p:animEffect>
                                  </p:childTnLst>
                                  <p:subTnLst>
                                    <p:audio>
                                      <p:cMediaNode>
                                        <p:cTn display="0" masterRel="sameClick">
                                          <p:stCondLst>
                                            <p:cond evt="begin" delay="0">
                                              <p:tn val="112"/>
                                            </p:cond>
                                          </p:stCondLst>
                                          <p:endCondLst>
                                            <p:cond evt="onStopAudio" delay="0">
                                              <p:tgtEl>
                                                <p:sldTgt/>
                                              </p:tgtEl>
                                            </p:cond>
                                          </p:endCondLst>
                                        </p:cTn>
                                        <p:tgtEl>
                                          <p:sndTgt r:embed="rId4" name="Vibro Up"/>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1" fill="hold" nodeType="click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wipe(up)">
                                      <p:cBhvr>
                                        <p:cTn id="119" dur="500"/>
                                        <p:tgtEl>
                                          <p:spTgt spid="8"/>
                                        </p:tgtEl>
                                      </p:cBhvr>
                                    </p:animEffect>
                                  </p:childTnLst>
                                  <p:subTnLst>
                                    <p:audio>
                                      <p:cMediaNode>
                                        <p:cTn display="0" masterRel="sameClick">
                                          <p:stCondLst>
                                            <p:cond evt="begin" delay="0">
                                              <p:tn val="117"/>
                                            </p:cond>
                                          </p:stCondLst>
                                          <p:endCondLst>
                                            <p:cond evt="onStopAudio" delay="0">
                                              <p:tgtEl>
                                                <p:sldTgt/>
                                              </p:tgtEl>
                                            </p:cond>
                                          </p:endCondLst>
                                        </p:cTn>
                                        <p:tgtEl>
                                          <p:sndTgt r:embed="rId5" name="String"/>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ntr" presetSubtype="8" fill="hold" nodeType="clickEffect">
                                  <p:stCondLst>
                                    <p:cond delay="0"/>
                                  </p:stCondLst>
                                  <p:childTnLst>
                                    <p:set>
                                      <p:cBhvr>
                                        <p:cTn id="123" dur="1" fill="hold">
                                          <p:stCondLst>
                                            <p:cond delay="0"/>
                                          </p:stCondLst>
                                        </p:cTn>
                                        <p:tgtEl>
                                          <p:spTgt spid="10"/>
                                        </p:tgtEl>
                                        <p:attrNameLst>
                                          <p:attrName>style.visibility</p:attrName>
                                        </p:attrNameLst>
                                      </p:cBhvr>
                                      <p:to>
                                        <p:strVal val="visible"/>
                                      </p:to>
                                    </p:set>
                                    <p:animEffect transition="in" filter="wipe(left)">
                                      <p:cBhvr>
                                        <p:cTn id="124" dur="500"/>
                                        <p:tgtEl>
                                          <p:spTgt spid="10"/>
                                        </p:tgtEl>
                                      </p:cBhvr>
                                    </p:animEffect>
                                  </p:childTnLst>
                                  <p:subTnLst>
                                    <p:audio>
                                      <p:cMediaNode>
                                        <p:cTn display="0" masterRel="sameClick">
                                          <p:stCondLst>
                                            <p:cond evt="begin" delay="0">
                                              <p:tn val="122"/>
                                            </p:cond>
                                          </p:stCondLst>
                                          <p:endCondLst>
                                            <p:cond evt="onStopAudio" delay="0">
                                              <p:tgtEl>
                                                <p:sldTgt/>
                                              </p:tgtEl>
                                            </p:cond>
                                          </p:endCondLst>
                                        </p:cTn>
                                        <p:tgtEl>
                                          <p:sndTgt r:embed="rId4" name="Vibro Up"/>
                                        </p:tgtEl>
                                      </p:cMediaNode>
                                    </p:audio>
                                  </p:subTnLst>
                                </p:cTn>
                              </p:par>
                            </p:childTnLst>
                          </p:cTn>
                        </p:par>
                      </p:childTnLst>
                    </p:cTn>
                  </p:par>
                  <p:par>
                    <p:cTn id="125" fill="hold" nodeType="clickPar">
                      <p:stCondLst>
                        <p:cond delay="indefinite"/>
                      </p:stCondLst>
                      <p:childTnLst>
                        <p:par>
                          <p:cTn id="126" fill="hold" nodeType="withGroup">
                            <p:stCondLst>
                              <p:cond delay="0"/>
                            </p:stCondLst>
                            <p:childTnLst>
                              <p:par>
                                <p:cTn id="127" presetID="22" presetClass="entr" presetSubtype="1" fill="hold" nodeType="clickEffect">
                                  <p:stCondLst>
                                    <p:cond delay="0"/>
                                  </p:stCondLst>
                                  <p:childTnLst>
                                    <p:set>
                                      <p:cBhvr>
                                        <p:cTn id="128" dur="1" fill="hold">
                                          <p:stCondLst>
                                            <p:cond delay="0"/>
                                          </p:stCondLst>
                                        </p:cTn>
                                        <p:tgtEl>
                                          <p:spTgt spid="7"/>
                                        </p:tgtEl>
                                        <p:attrNameLst>
                                          <p:attrName>style.visibility</p:attrName>
                                        </p:attrNameLst>
                                      </p:cBhvr>
                                      <p:to>
                                        <p:strVal val="visible"/>
                                      </p:to>
                                    </p:set>
                                    <p:animEffect transition="in" filter="wipe(up)">
                                      <p:cBhvr>
                                        <p:cTn id="129" dur="500"/>
                                        <p:tgtEl>
                                          <p:spTgt spid="7"/>
                                        </p:tgtEl>
                                      </p:cBhvr>
                                    </p:animEffect>
                                  </p:childTnLst>
                                  <p:subTnLst>
                                    <p:audio>
                                      <p:cMediaNode>
                                        <p:cTn display="0" masterRel="sameClick">
                                          <p:stCondLst>
                                            <p:cond evt="begin" delay="0">
                                              <p:tn val="127"/>
                                            </p:cond>
                                          </p:stCondLst>
                                          <p:endCondLst>
                                            <p:cond evt="onStopAudio" delay="0">
                                              <p:tgtEl>
                                                <p:sldTgt/>
                                              </p:tgtEl>
                                            </p:cond>
                                          </p:endCondLst>
                                        </p:cTn>
                                        <p:tgtEl>
                                          <p:sndTgt r:embed="rId5" name="String"/>
                                        </p:tgtEl>
                                      </p:cMediaNode>
                                    </p:audio>
                                  </p:subTnLst>
                                </p:cTn>
                              </p:par>
                            </p:childTnLst>
                          </p:cTn>
                        </p:par>
                      </p:childTnLst>
                    </p:cTn>
                  </p:par>
                  <p:par>
                    <p:cTn id="130" fill="hold" nodeType="clickPar">
                      <p:stCondLst>
                        <p:cond delay="indefinite"/>
                      </p:stCondLst>
                      <p:childTnLst>
                        <p:par>
                          <p:cTn id="131" fill="hold" nodeType="withGroup">
                            <p:stCondLst>
                              <p:cond delay="0"/>
                            </p:stCondLst>
                            <p:childTnLst>
                              <p:par>
                                <p:cTn id="132" presetID="22" presetClass="entr" presetSubtype="8" fill="hold" nodeType="clickEffect">
                                  <p:stCondLst>
                                    <p:cond delay="0"/>
                                  </p:stCondLst>
                                  <p:childTnLst>
                                    <p:set>
                                      <p:cBhvr>
                                        <p:cTn id="133" dur="1" fill="hold">
                                          <p:stCondLst>
                                            <p:cond delay="0"/>
                                          </p:stCondLst>
                                        </p:cTn>
                                        <p:tgtEl>
                                          <p:spTgt spid="11"/>
                                        </p:tgtEl>
                                        <p:attrNameLst>
                                          <p:attrName>style.visibility</p:attrName>
                                        </p:attrNameLst>
                                      </p:cBhvr>
                                      <p:to>
                                        <p:strVal val="visible"/>
                                      </p:to>
                                    </p:set>
                                    <p:animEffect transition="in" filter="wipe(left)">
                                      <p:cBhvr>
                                        <p:cTn id="134" dur="500"/>
                                        <p:tgtEl>
                                          <p:spTgt spid="11"/>
                                        </p:tgtEl>
                                      </p:cBhvr>
                                    </p:animEffect>
                                  </p:childTnLst>
                                  <p:subTnLst>
                                    <p:audio>
                                      <p:cMediaNode>
                                        <p:cTn display="0" masterRel="sameClick">
                                          <p:stCondLst>
                                            <p:cond evt="begin" delay="0">
                                              <p:tn val="132"/>
                                            </p:cond>
                                          </p:stCondLst>
                                          <p:endCondLst>
                                            <p:cond evt="onStopAudio" delay="0">
                                              <p:tgtEl>
                                                <p:sldTgt/>
                                              </p:tgtEl>
                                            </p:cond>
                                          </p:endCondLst>
                                        </p:cTn>
                                        <p:tgtEl>
                                          <p:sndTgt r:embed="rId4" name="Vibro Up"/>
                                        </p:tgtEl>
                                      </p:cMediaNode>
                                    </p:audio>
                                  </p:subTnLst>
                                </p:cTn>
                              </p:par>
                            </p:childTnLst>
                          </p:cTn>
                        </p:par>
                      </p:childTnLst>
                    </p:cTn>
                  </p:par>
                  <p:par>
                    <p:cTn id="135" fill="hold" nodeType="clickPar">
                      <p:stCondLst>
                        <p:cond delay="indefinite"/>
                      </p:stCondLst>
                      <p:childTnLst>
                        <p:par>
                          <p:cTn id="136" fill="hold" nodeType="withGroup">
                            <p:stCondLst>
                              <p:cond delay="0"/>
                            </p:stCondLst>
                            <p:childTnLst>
                              <p:par>
                                <p:cTn id="137" presetID="22" presetClass="entr" presetSubtype="8" fill="hold" grpId="0" nodeType="clickEffect">
                                  <p:stCondLst>
                                    <p:cond delay="0"/>
                                  </p:stCondLst>
                                  <p:childTnLst>
                                    <p:set>
                                      <p:cBhvr>
                                        <p:cTn id="138" dur="1" fill="hold">
                                          <p:stCondLst>
                                            <p:cond delay="0"/>
                                          </p:stCondLst>
                                        </p:cTn>
                                        <p:tgtEl>
                                          <p:spTgt spid="386107"/>
                                        </p:tgtEl>
                                        <p:attrNameLst>
                                          <p:attrName>style.visibility</p:attrName>
                                        </p:attrNameLst>
                                      </p:cBhvr>
                                      <p:to>
                                        <p:strVal val="visible"/>
                                      </p:to>
                                    </p:set>
                                    <p:animEffect transition="in" filter="wipe(left)">
                                      <p:cBhvr>
                                        <p:cTn id="139" dur="500"/>
                                        <p:tgtEl>
                                          <p:spTgt spid="386107"/>
                                        </p:tgtEl>
                                      </p:cBhvr>
                                    </p:animEffect>
                                  </p:childTnLst>
                                  <p:subTnLst>
                                    <p:audio>
                                      <p:cMediaNode>
                                        <p:cTn display="0" masterRel="sameClick">
                                          <p:stCondLst>
                                            <p:cond evt="begin" delay="0">
                                              <p:tn val="137"/>
                                            </p:cond>
                                          </p:stCondLst>
                                          <p:endCondLst>
                                            <p:cond evt="onStopAudio" delay="0">
                                              <p:tgtEl>
                                                <p:sldTgt/>
                                              </p:tgtEl>
                                            </p:cond>
                                          </p:endCondLst>
                                        </p:cTn>
                                        <p:tgtEl>
                                          <p:sndTgt r:embed="rId7" name="Whoosh"/>
                                        </p:tgtEl>
                                      </p:cMediaNode>
                                    </p:audio>
                                  </p:subTnLst>
                                </p:cTn>
                              </p:par>
                            </p:childTnLst>
                          </p:cTn>
                        </p:par>
                      </p:childTnLst>
                    </p:cTn>
                  </p:par>
                  <p:par>
                    <p:cTn id="140" fill="hold" nodeType="clickPar">
                      <p:stCondLst>
                        <p:cond delay="indefinite"/>
                      </p:stCondLst>
                      <p:childTnLst>
                        <p:par>
                          <p:cTn id="141" fill="hold" nodeType="withGroup">
                            <p:stCondLst>
                              <p:cond delay="0"/>
                            </p:stCondLst>
                            <p:childTnLst>
                              <p:par>
                                <p:cTn id="142" presetID="22" presetClass="entr" presetSubtype="1" fill="hold" nodeType="clickEffect">
                                  <p:stCondLst>
                                    <p:cond delay="0"/>
                                  </p:stCondLst>
                                  <p:childTnLst>
                                    <p:set>
                                      <p:cBhvr>
                                        <p:cTn id="143" dur="1" fill="hold">
                                          <p:stCondLst>
                                            <p:cond delay="0"/>
                                          </p:stCondLst>
                                        </p:cTn>
                                        <p:tgtEl>
                                          <p:spTgt spid="386057"/>
                                        </p:tgtEl>
                                        <p:attrNameLst>
                                          <p:attrName>style.visibility</p:attrName>
                                        </p:attrNameLst>
                                      </p:cBhvr>
                                      <p:to>
                                        <p:strVal val="visible"/>
                                      </p:to>
                                    </p:set>
                                    <p:animEffect transition="in" filter="wipe(up)">
                                      <p:cBhvr>
                                        <p:cTn id="144" dur="500"/>
                                        <p:tgtEl>
                                          <p:spTgt spid="386057"/>
                                        </p:tgtEl>
                                      </p:cBhvr>
                                    </p:animEffect>
                                  </p:childTnLst>
                                  <p:subTnLst>
                                    <p:audio>
                                      <p:cMediaNode>
                                        <p:cTn display="0" masterRel="sameClick">
                                          <p:stCondLst>
                                            <p:cond evt="begin" delay="0">
                                              <p:tn val="142"/>
                                            </p:cond>
                                          </p:stCondLst>
                                          <p:endCondLst>
                                            <p:cond evt="onStopAudio" delay="0">
                                              <p:tgtEl>
                                                <p:sldTgt/>
                                              </p:tgtEl>
                                            </p:cond>
                                          </p:endCondLst>
                                        </p:cTn>
                                        <p:tgtEl>
                                          <p:sndTgt r:embed="rId4" name="Vibro Up"/>
                                        </p:tgtEl>
                                      </p:cMediaNode>
                                    </p:audio>
                                  </p:subTnLst>
                                </p:cTn>
                              </p:par>
                            </p:childTnLst>
                          </p:cTn>
                        </p:par>
                      </p:childTnLst>
                    </p:cTn>
                  </p:par>
                  <p:par>
                    <p:cTn id="145" fill="hold" nodeType="clickPar">
                      <p:stCondLst>
                        <p:cond delay="indefinite"/>
                      </p:stCondLst>
                      <p:childTnLst>
                        <p:par>
                          <p:cTn id="146" fill="hold" nodeType="withGroup">
                            <p:stCondLst>
                              <p:cond delay="0"/>
                            </p:stCondLst>
                            <p:childTnLst>
                              <p:par>
                                <p:cTn id="147" presetID="22" presetClass="entr" presetSubtype="1" fill="hold" grpId="0" nodeType="clickEffect">
                                  <p:stCondLst>
                                    <p:cond delay="0"/>
                                  </p:stCondLst>
                                  <p:childTnLst>
                                    <p:set>
                                      <p:cBhvr>
                                        <p:cTn id="148" dur="1" fill="hold">
                                          <p:stCondLst>
                                            <p:cond delay="0"/>
                                          </p:stCondLst>
                                        </p:cTn>
                                        <p:tgtEl>
                                          <p:spTgt spid="386344"/>
                                        </p:tgtEl>
                                        <p:attrNameLst>
                                          <p:attrName>style.visibility</p:attrName>
                                        </p:attrNameLst>
                                      </p:cBhvr>
                                      <p:to>
                                        <p:strVal val="visible"/>
                                      </p:to>
                                    </p:set>
                                    <p:animEffect transition="in" filter="wipe(up)">
                                      <p:cBhvr>
                                        <p:cTn id="149" dur="500"/>
                                        <p:tgtEl>
                                          <p:spTgt spid="386344"/>
                                        </p:tgtEl>
                                      </p:cBhvr>
                                    </p:animEffect>
                                  </p:childTnLst>
                                  <p:subTnLst>
                                    <p:audio>
                                      <p:cMediaNode>
                                        <p:cTn display="0" masterRel="sameClick">
                                          <p:stCondLst>
                                            <p:cond evt="begin" delay="0">
                                              <p:tn val="147"/>
                                            </p:cond>
                                          </p:stCondLst>
                                          <p:endCondLst>
                                            <p:cond evt="onStopAudio" delay="0">
                                              <p:tgtEl>
                                                <p:sldTgt/>
                                              </p:tgtEl>
                                            </p:cond>
                                          </p:endCondLst>
                                        </p:cTn>
                                        <p:tgtEl>
                                          <p:sndTgt r:embed="rId8" name="Arrow"/>
                                        </p:tgtEl>
                                      </p:cMediaNode>
                                    </p:audio>
                                  </p:subTnLst>
                                </p:cTn>
                              </p:par>
                            </p:childTnLst>
                          </p:cTn>
                        </p:par>
                      </p:childTnLst>
                    </p:cTn>
                  </p:par>
                  <p:par>
                    <p:cTn id="150" fill="hold" nodeType="clickPar">
                      <p:stCondLst>
                        <p:cond delay="indefinite"/>
                      </p:stCondLst>
                      <p:childTnLst>
                        <p:par>
                          <p:cTn id="151" fill="hold" nodeType="withGroup">
                            <p:stCondLst>
                              <p:cond delay="0"/>
                            </p:stCondLst>
                            <p:childTnLst>
                              <p:par>
                                <p:cTn id="152" presetID="22" presetClass="entr" presetSubtype="1" fill="hold" nodeType="clickEffect">
                                  <p:stCondLst>
                                    <p:cond delay="0"/>
                                  </p:stCondLst>
                                  <p:childTnLst>
                                    <p:set>
                                      <p:cBhvr>
                                        <p:cTn id="153" dur="1" fill="hold">
                                          <p:stCondLst>
                                            <p:cond delay="0"/>
                                          </p:stCondLst>
                                        </p:cTn>
                                        <p:tgtEl>
                                          <p:spTgt spid="386058"/>
                                        </p:tgtEl>
                                        <p:attrNameLst>
                                          <p:attrName>style.visibility</p:attrName>
                                        </p:attrNameLst>
                                      </p:cBhvr>
                                      <p:to>
                                        <p:strVal val="visible"/>
                                      </p:to>
                                    </p:set>
                                    <p:animEffect transition="in" filter="wipe(up)">
                                      <p:cBhvr>
                                        <p:cTn id="154" dur="500"/>
                                        <p:tgtEl>
                                          <p:spTgt spid="386058"/>
                                        </p:tgtEl>
                                      </p:cBhvr>
                                    </p:animEffect>
                                  </p:childTnLst>
                                  <p:subTnLst>
                                    <p:audio>
                                      <p:cMediaNode>
                                        <p:cTn display="0" masterRel="sameClick">
                                          <p:stCondLst>
                                            <p:cond evt="begin" delay="0">
                                              <p:tn val="152"/>
                                            </p:cond>
                                          </p:stCondLst>
                                          <p:endCondLst>
                                            <p:cond evt="onStopAudio" delay="0">
                                              <p:tgtEl>
                                                <p:sldTgt/>
                                              </p:tgtEl>
                                            </p:cond>
                                          </p:endCondLst>
                                        </p:cTn>
                                        <p:tgtEl>
                                          <p:sndTgt r:embed="rId9" name="Chimes"/>
                                        </p:tgtEl>
                                      </p:cMediaNode>
                                    </p:audio>
                                  </p:subTnLst>
                                </p:cTn>
                              </p:par>
                            </p:childTnLst>
                          </p:cTn>
                        </p:par>
                      </p:childTnLst>
                    </p:cTn>
                  </p:par>
                  <p:par>
                    <p:cTn id="155" fill="hold" nodeType="clickPar">
                      <p:stCondLst>
                        <p:cond delay="indefinite"/>
                      </p:stCondLst>
                      <p:childTnLst>
                        <p:par>
                          <p:cTn id="156" fill="hold" nodeType="withGroup">
                            <p:stCondLst>
                              <p:cond delay="0"/>
                            </p:stCondLst>
                            <p:childTnLst>
                              <p:par>
                                <p:cTn id="157" presetID="2" presetClass="entr" presetSubtype="4" fill="hold" nodeType="clickEffect">
                                  <p:stCondLst>
                                    <p:cond delay="0"/>
                                  </p:stCondLst>
                                  <p:childTnLst>
                                    <p:set>
                                      <p:cBhvr>
                                        <p:cTn id="158" dur="1" fill="hold">
                                          <p:stCondLst>
                                            <p:cond delay="0"/>
                                          </p:stCondLst>
                                        </p:cTn>
                                        <p:tgtEl>
                                          <p:spTgt spid="24"/>
                                        </p:tgtEl>
                                        <p:attrNameLst>
                                          <p:attrName>style.visibility</p:attrName>
                                        </p:attrNameLst>
                                      </p:cBhvr>
                                      <p:to>
                                        <p:strVal val="visible"/>
                                      </p:to>
                                    </p:set>
                                    <p:anim calcmode="lin" valueType="num">
                                      <p:cBhvr additive="base">
                                        <p:cTn id="159" dur="500" fill="hold"/>
                                        <p:tgtEl>
                                          <p:spTgt spid="24"/>
                                        </p:tgtEl>
                                        <p:attrNameLst>
                                          <p:attrName>ppt_x</p:attrName>
                                        </p:attrNameLst>
                                      </p:cBhvr>
                                      <p:tavLst>
                                        <p:tav tm="0">
                                          <p:val>
                                            <p:strVal val="#ppt_x"/>
                                          </p:val>
                                        </p:tav>
                                        <p:tav tm="100000">
                                          <p:val>
                                            <p:strVal val="#ppt_x"/>
                                          </p:val>
                                        </p:tav>
                                      </p:tavLst>
                                    </p:anim>
                                    <p:anim calcmode="lin" valueType="num">
                                      <p:cBhvr additive="base">
                                        <p:cTn id="160"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7"/>
                                            </p:cond>
                                          </p:stCondLst>
                                          <p:endCondLst>
                                            <p:cond evt="onStopAudio" delay="0">
                                              <p:tgtEl>
                                                <p:sldTgt/>
                                              </p:tgtEl>
                                            </p:cond>
                                          </p:endCondLst>
                                        </p:cTn>
                                        <p:tgtEl>
                                          <p:sndTgt r:embed="rId3" name="Pencil Check"/>
                                        </p:tgtEl>
                                      </p:cMediaNode>
                                    </p:audio>
                                  </p:subTnLst>
                                </p:cTn>
                              </p:par>
                            </p:childTnLst>
                          </p:cTn>
                        </p:par>
                        <p:par>
                          <p:cTn id="161" fill="hold" nodeType="afterGroup">
                            <p:stCondLst>
                              <p:cond delay="500"/>
                            </p:stCondLst>
                            <p:childTnLst>
                              <p:par>
                                <p:cTn id="162" presetID="2" presetClass="entr" presetSubtype="4" fill="hold" nodeType="afterEffect">
                                  <p:stCondLst>
                                    <p:cond delay="0"/>
                                  </p:stCondLst>
                                  <p:childTnLst>
                                    <p:set>
                                      <p:cBhvr>
                                        <p:cTn id="163" dur="1" fill="hold">
                                          <p:stCondLst>
                                            <p:cond delay="0"/>
                                          </p:stCondLst>
                                        </p:cTn>
                                        <p:tgtEl>
                                          <p:spTgt spid="25"/>
                                        </p:tgtEl>
                                        <p:attrNameLst>
                                          <p:attrName>style.visibility</p:attrName>
                                        </p:attrNameLst>
                                      </p:cBhvr>
                                      <p:to>
                                        <p:strVal val="visible"/>
                                      </p:to>
                                    </p:set>
                                    <p:anim calcmode="lin" valueType="num">
                                      <p:cBhvr additive="base">
                                        <p:cTn id="164" dur="500" fill="hold"/>
                                        <p:tgtEl>
                                          <p:spTgt spid="25"/>
                                        </p:tgtEl>
                                        <p:attrNameLst>
                                          <p:attrName>ppt_x</p:attrName>
                                        </p:attrNameLst>
                                      </p:cBhvr>
                                      <p:tavLst>
                                        <p:tav tm="0">
                                          <p:val>
                                            <p:strVal val="#ppt_x"/>
                                          </p:val>
                                        </p:tav>
                                        <p:tav tm="100000">
                                          <p:val>
                                            <p:strVal val="#ppt_x"/>
                                          </p:val>
                                        </p:tav>
                                      </p:tavLst>
                                    </p:anim>
                                    <p:anim calcmode="lin" valueType="num">
                                      <p:cBhvr additive="base">
                                        <p:cTn id="165"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2"/>
                                            </p:cond>
                                          </p:stCondLst>
                                          <p:endCondLst>
                                            <p:cond evt="onStopAudio" delay="0">
                                              <p:tgtEl>
                                                <p:sldTgt/>
                                              </p:tgtEl>
                                            </p:cond>
                                          </p:endCondLst>
                                        </p:cTn>
                                        <p:tgtEl>
                                          <p:sndTgt r:embed="rId3" name="Pencil Check"/>
                                        </p:tgtEl>
                                      </p:cMediaNode>
                                    </p:audio>
                                  </p:subTnLst>
                                </p:cTn>
                              </p:par>
                            </p:childTnLst>
                          </p:cTn>
                        </p:par>
                        <p:par>
                          <p:cTn id="166" fill="hold" nodeType="afterGroup">
                            <p:stCondLst>
                              <p:cond delay="1000"/>
                            </p:stCondLst>
                            <p:childTnLst>
                              <p:par>
                                <p:cTn id="167" presetID="2" presetClass="entr" presetSubtype="4" fill="hold" nodeType="afterEffect">
                                  <p:stCondLst>
                                    <p:cond delay="0"/>
                                  </p:stCondLst>
                                  <p:childTnLst>
                                    <p:set>
                                      <p:cBhvr>
                                        <p:cTn id="168" dur="1" fill="hold">
                                          <p:stCondLst>
                                            <p:cond delay="0"/>
                                          </p:stCondLst>
                                        </p:cTn>
                                        <p:tgtEl>
                                          <p:spTgt spid="26"/>
                                        </p:tgtEl>
                                        <p:attrNameLst>
                                          <p:attrName>style.visibility</p:attrName>
                                        </p:attrNameLst>
                                      </p:cBhvr>
                                      <p:to>
                                        <p:strVal val="visible"/>
                                      </p:to>
                                    </p:set>
                                    <p:anim calcmode="lin" valueType="num">
                                      <p:cBhvr additive="base">
                                        <p:cTn id="169" dur="500" fill="hold"/>
                                        <p:tgtEl>
                                          <p:spTgt spid="26"/>
                                        </p:tgtEl>
                                        <p:attrNameLst>
                                          <p:attrName>ppt_x</p:attrName>
                                        </p:attrNameLst>
                                      </p:cBhvr>
                                      <p:tavLst>
                                        <p:tav tm="0">
                                          <p:val>
                                            <p:strVal val="#ppt_x"/>
                                          </p:val>
                                        </p:tav>
                                        <p:tav tm="100000">
                                          <p:val>
                                            <p:strVal val="#ppt_x"/>
                                          </p:val>
                                        </p:tav>
                                      </p:tavLst>
                                    </p:anim>
                                    <p:anim calcmode="lin" valueType="num">
                                      <p:cBhvr additive="base">
                                        <p:cTn id="170"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7"/>
                                            </p:cond>
                                          </p:stCondLst>
                                          <p:endCondLst>
                                            <p:cond evt="onStopAudio" delay="0">
                                              <p:tgtEl>
                                                <p:sldTgt/>
                                              </p:tgtEl>
                                            </p:cond>
                                          </p:endCondLst>
                                        </p:cTn>
                                        <p:tgtEl>
                                          <p:sndTgt r:embed="rId3" name="Pencil Check"/>
                                        </p:tgtEl>
                                      </p:cMediaNode>
                                    </p:audio>
                                  </p:subTnLst>
                                </p:cTn>
                              </p:par>
                            </p:childTnLst>
                          </p:cTn>
                        </p:par>
                        <p:par>
                          <p:cTn id="171" fill="hold" nodeType="afterGroup">
                            <p:stCondLst>
                              <p:cond delay="1500"/>
                            </p:stCondLst>
                            <p:childTnLst>
                              <p:par>
                                <p:cTn id="172" presetID="2" presetClass="entr" presetSubtype="4" fill="hold" nodeType="afterEffect">
                                  <p:stCondLst>
                                    <p:cond delay="0"/>
                                  </p:stCondLst>
                                  <p:childTnLst>
                                    <p:set>
                                      <p:cBhvr>
                                        <p:cTn id="173" dur="1" fill="hold">
                                          <p:stCondLst>
                                            <p:cond delay="0"/>
                                          </p:stCondLst>
                                        </p:cTn>
                                        <p:tgtEl>
                                          <p:spTgt spid="27"/>
                                        </p:tgtEl>
                                        <p:attrNameLst>
                                          <p:attrName>style.visibility</p:attrName>
                                        </p:attrNameLst>
                                      </p:cBhvr>
                                      <p:to>
                                        <p:strVal val="visible"/>
                                      </p:to>
                                    </p:set>
                                    <p:anim calcmode="lin" valueType="num">
                                      <p:cBhvr additive="base">
                                        <p:cTn id="174" dur="500" fill="hold"/>
                                        <p:tgtEl>
                                          <p:spTgt spid="27"/>
                                        </p:tgtEl>
                                        <p:attrNameLst>
                                          <p:attrName>ppt_x</p:attrName>
                                        </p:attrNameLst>
                                      </p:cBhvr>
                                      <p:tavLst>
                                        <p:tav tm="0">
                                          <p:val>
                                            <p:strVal val="#ppt_x"/>
                                          </p:val>
                                        </p:tav>
                                        <p:tav tm="100000">
                                          <p:val>
                                            <p:strVal val="#ppt_x"/>
                                          </p:val>
                                        </p:tav>
                                      </p:tavLst>
                                    </p:anim>
                                    <p:anim calcmode="lin" valueType="num">
                                      <p:cBhvr additive="base">
                                        <p:cTn id="175"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2"/>
                                            </p:cond>
                                          </p:stCondLst>
                                          <p:endCondLst>
                                            <p:cond evt="onStopAudio" delay="0">
                                              <p:tgtEl>
                                                <p:sldTgt/>
                                              </p:tgtEl>
                                            </p:cond>
                                          </p:endCondLst>
                                        </p:cTn>
                                        <p:tgtEl>
                                          <p:sndTgt r:embed="rId3" name="Pencil Check"/>
                                        </p:tgtEl>
                                      </p:cMediaNode>
                                    </p:audio>
                                  </p:subTnLst>
                                </p:cTn>
                              </p:par>
                            </p:childTnLst>
                          </p:cTn>
                        </p:par>
                        <p:par>
                          <p:cTn id="176" fill="hold" nodeType="afterGroup">
                            <p:stCondLst>
                              <p:cond delay="2000"/>
                            </p:stCondLst>
                            <p:childTnLst>
                              <p:par>
                                <p:cTn id="177" presetID="2" presetClass="entr" presetSubtype="4" fill="hold" nodeType="afterEffect">
                                  <p:stCondLst>
                                    <p:cond delay="0"/>
                                  </p:stCondLst>
                                  <p:childTnLst>
                                    <p:set>
                                      <p:cBhvr>
                                        <p:cTn id="178" dur="1" fill="hold">
                                          <p:stCondLst>
                                            <p:cond delay="0"/>
                                          </p:stCondLst>
                                        </p:cTn>
                                        <p:tgtEl>
                                          <p:spTgt spid="28"/>
                                        </p:tgtEl>
                                        <p:attrNameLst>
                                          <p:attrName>style.visibility</p:attrName>
                                        </p:attrNameLst>
                                      </p:cBhvr>
                                      <p:to>
                                        <p:strVal val="visible"/>
                                      </p:to>
                                    </p:set>
                                    <p:anim calcmode="lin" valueType="num">
                                      <p:cBhvr additive="base">
                                        <p:cTn id="179" dur="500" fill="hold"/>
                                        <p:tgtEl>
                                          <p:spTgt spid="28"/>
                                        </p:tgtEl>
                                        <p:attrNameLst>
                                          <p:attrName>ppt_x</p:attrName>
                                        </p:attrNameLst>
                                      </p:cBhvr>
                                      <p:tavLst>
                                        <p:tav tm="0">
                                          <p:val>
                                            <p:strVal val="#ppt_x"/>
                                          </p:val>
                                        </p:tav>
                                        <p:tav tm="100000">
                                          <p:val>
                                            <p:strVal val="#ppt_x"/>
                                          </p:val>
                                        </p:tav>
                                      </p:tavLst>
                                    </p:anim>
                                    <p:anim calcmode="lin" valueType="num">
                                      <p:cBhvr additive="base">
                                        <p:cTn id="180"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7"/>
                                            </p:cond>
                                          </p:stCondLst>
                                          <p:endCondLst>
                                            <p:cond evt="onStopAudio" delay="0">
                                              <p:tgtEl>
                                                <p:sldTgt/>
                                              </p:tgtEl>
                                            </p:cond>
                                          </p:endCondLst>
                                        </p:cTn>
                                        <p:tgtEl>
                                          <p:sndTgt r:embed="rId3" name="Pencil Check"/>
                                        </p:tgtEl>
                                      </p:cMediaNode>
                                    </p:audio>
                                  </p:subTnLst>
                                </p:cTn>
                              </p:par>
                            </p:childTnLst>
                          </p:cTn>
                        </p:par>
                        <p:par>
                          <p:cTn id="181" fill="hold" nodeType="afterGroup">
                            <p:stCondLst>
                              <p:cond delay="2500"/>
                            </p:stCondLst>
                            <p:childTnLst>
                              <p:par>
                                <p:cTn id="182" presetID="2" presetClass="entr" presetSubtype="4" fill="hold" nodeType="afterEffect">
                                  <p:stCondLst>
                                    <p:cond delay="0"/>
                                  </p:stCondLst>
                                  <p:childTnLst>
                                    <p:set>
                                      <p:cBhvr>
                                        <p:cTn id="183" dur="1" fill="hold">
                                          <p:stCondLst>
                                            <p:cond delay="0"/>
                                          </p:stCondLst>
                                        </p:cTn>
                                        <p:tgtEl>
                                          <p:spTgt spid="23"/>
                                        </p:tgtEl>
                                        <p:attrNameLst>
                                          <p:attrName>style.visibility</p:attrName>
                                        </p:attrNameLst>
                                      </p:cBhvr>
                                      <p:to>
                                        <p:strVal val="visible"/>
                                      </p:to>
                                    </p:set>
                                    <p:anim calcmode="lin" valueType="num">
                                      <p:cBhvr additive="base">
                                        <p:cTn id="184" dur="500" fill="hold"/>
                                        <p:tgtEl>
                                          <p:spTgt spid="23"/>
                                        </p:tgtEl>
                                        <p:attrNameLst>
                                          <p:attrName>ppt_x</p:attrName>
                                        </p:attrNameLst>
                                      </p:cBhvr>
                                      <p:tavLst>
                                        <p:tav tm="0">
                                          <p:val>
                                            <p:strVal val="#ppt_x"/>
                                          </p:val>
                                        </p:tav>
                                        <p:tav tm="100000">
                                          <p:val>
                                            <p:strVal val="#ppt_x"/>
                                          </p:val>
                                        </p:tav>
                                      </p:tavLst>
                                    </p:anim>
                                    <p:anim calcmode="lin" valueType="num">
                                      <p:cBhvr additive="base">
                                        <p:cTn id="185"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2"/>
                                            </p:cond>
                                          </p:stCondLst>
                                          <p:endCondLst>
                                            <p:cond evt="onStopAudio" delay="0">
                                              <p:tgtEl>
                                                <p:sldTgt/>
                                              </p:tgtEl>
                                            </p:cond>
                                          </p:endCondLst>
                                        </p:cTn>
                                        <p:tgtEl>
                                          <p:sndTgt r:embed="rId3" name="Pencil Check"/>
                                        </p:tgtEl>
                                      </p:cMediaNode>
                                    </p:audio>
                                  </p:subTnLst>
                                </p:cTn>
                              </p:par>
                            </p:childTnLst>
                          </p:cTn>
                        </p:par>
                      </p:childTnLst>
                    </p:cTn>
                  </p:par>
                  <p:par>
                    <p:cTn id="186" fill="hold" nodeType="clickPar">
                      <p:stCondLst>
                        <p:cond delay="indefinite"/>
                      </p:stCondLst>
                      <p:childTnLst>
                        <p:par>
                          <p:cTn id="187" fill="hold" nodeType="withGroup">
                            <p:stCondLst>
                              <p:cond delay="0"/>
                            </p:stCondLst>
                            <p:childTnLst>
                              <p:par>
                                <p:cTn id="188" presetID="22" presetClass="entr" presetSubtype="8" fill="hold" grpId="0" nodeType="clickEffect">
                                  <p:stCondLst>
                                    <p:cond delay="0"/>
                                  </p:stCondLst>
                                  <p:childTnLst>
                                    <p:set>
                                      <p:cBhvr>
                                        <p:cTn id="189" dur="1" fill="hold">
                                          <p:stCondLst>
                                            <p:cond delay="0"/>
                                          </p:stCondLst>
                                        </p:cTn>
                                        <p:tgtEl>
                                          <p:spTgt spid="386095">
                                            <p:txEl>
                                              <p:pRg st="0" end="0"/>
                                            </p:txEl>
                                          </p:spTgt>
                                        </p:tgtEl>
                                        <p:attrNameLst>
                                          <p:attrName>style.visibility</p:attrName>
                                        </p:attrNameLst>
                                      </p:cBhvr>
                                      <p:to>
                                        <p:strVal val="visible"/>
                                      </p:to>
                                    </p:set>
                                    <p:animEffect transition="in" filter="wipe(left)">
                                      <p:cBhvr>
                                        <p:cTn id="190" dur="500"/>
                                        <p:tgtEl>
                                          <p:spTgt spid="386095">
                                            <p:txEl>
                                              <p:pRg st="0" end="0"/>
                                            </p:txEl>
                                          </p:spTgt>
                                        </p:tgtEl>
                                      </p:cBhvr>
                                    </p:animEffect>
                                  </p:childTnLst>
                                </p:cTn>
                              </p:par>
                            </p:childTnLst>
                          </p:cTn>
                        </p:par>
                        <p:par>
                          <p:cTn id="191" fill="hold" nodeType="afterGroup">
                            <p:stCondLst>
                              <p:cond delay="500"/>
                            </p:stCondLst>
                            <p:childTnLst>
                              <p:par>
                                <p:cTn id="192" presetID="22" presetClass="entr" presetSubtype="8" fill="hold" grpId="0" nodeType="afterEffect">
                                  <p:stCondLst>
                                    <p:cond delay="0"/>
                                  </p:stCondLst>
                                  <p:childTnLst>
                                    <p:set>
                                      <p:cBhvr>
                                        <p:cTn id="193" dur="1" fill="hold">
                                          <p:stCondLst>
                                            <p:cond delay="0"/>
                                          </p:stCondLst>
                                        </p:cTn>
                                        <p:tgtEl>
                                          <p:spTgt spid="386117">
                                            <p:txEl>
                                              <p:pRg st="0" end="0"/>
                                            </p:txEl>
                                          </p:spTgt>
                                        </p:tgtEl>
                                        <p:attrNameLst>
                                          <p:attrName>style.visibility</p:attrName>
                                        </p:attrNameLst>
                                      </p:cBhvr>
                                      <p:to>
                                        <p:strVal val="visible"/>
                                      </p:to>
                                    </p:set>
                                    <p:animEffect transition="in" filter="wipe(left)">
                                      <p:cBhvr>
                                        <p:cTn id="194" dur="500"/>
                                        <p:tgtEl>
                                          <p:spTgt spid="386117">
                                            <p:txEl>
                                              <p:pRg st="0" end="0"/>
                                            </p:txEl>
                                          </p:spTgt>
                                        </p:tgtEl>
                                      </p:cBhvr>
                                    </p:animEffect>
                                  </p:childTnLst>
                                  <p:subTnLst>
                                    <p:audio>
                                      <p:cMediaNode>
                                        <p:cTn display="0" masterRel="sameClick">
                                          <p:stCondLst>
                                            <p:cond evt="begin" delay="0">
                                              <p:tn val="192"/>
                                            </p:cond>
                                          </p:stCondLst>
                                          <p:endCondLst>
                                            <p:cond evt="onStopAudio" delay="0">
                                              <p:tgtEl>
                                                <p:sldTgt/>
                                              </p:tgtEl>
                                            </p:cond>
                                          </p:endCondLst>
                                        </p:cTn>
                                        <p:tgtEl>
                                          <p:sndTgt r:embed="rId4" name="Vibro Up"/>
                                        </p:tgtEl>
                                      </p:cMediaNode>
                                    </p:audio>
                                  </p:subTnLst>
                                </p:cTn>
                              </p:par>
                            </p:childTnLst>
                          </p:cTn>
                        </p:par>
                      </p:childTnLst>
                    </p:cTn>
                  </p:par>
                  <p:par>
                    <p:cTn id="195" fill="hold" nodeType="clickPar">
                      <p:stCondLst>
                        <p:cond delay="indefinite"/>
                      </p:stCondLst>
                      <p:childTnLst>
                        <p:par>
                          <p:cTn id="196" fill="hold" nodeType="withGroup">
                            <p:stCondLst>
                              <p:cond delay="0"/>
                            </p:stCondLst>
                            <p:childTnLst>
                              <p:par>
                                <p:cTn id="197" presetID="22" presetClass="exit" presetSubtype="2" fill="hold" nodeType="clickEffect">
                                  <p:stCondLst>
                                    <p:cond delay="0"/>
                                  </p:stCondLst>
                                  <p:childTnLst>
                                    <p:animEffect transition="out" filter="wipe(right)">
                                      <p:cBhvr>
                                        <p:cTn id="198" dur="500"/>
                                        <p:tgtEl>
                                          <p:spTgt spid="24"/>
                                        </p:tgtEl>
                                      </p:cBhvr>
                                    </p:animEffect>
                                    <p:set>
                                      <p:cBhvr>
                                        <p:cTn id="199"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197"/>
                                            </p:cond>
                                          </p:stCondLst>
                                          <p:endCondLst>
                                            <p:cond evt="onStopAudio" delay="0">
                                              <p:tgtEl>
                                                <p:sldTgt/>
                                              </p:tgtEl>
                                            </p:cond>
                                          </p:endCondLst>
                                        </p:cTn>
                                        <p:tgtEl>
                                          <p:sndTgt r:embed="rId7" name="Whoosh"/>
                                        </p:tgtEl>
                                      </p:cMediaNode>
                                    </p:audio>
                                  </p:subTnLst>
                                </p:cTn>
                              </p:par>
                            </p:childTnLst>
                          </p:cTn>
                        </p:par>
                        <p:par>
                          <p:cTn id="200" fill="hold" nodeType="afterGroup">
                            <p:stCondLst>
                              <p:cond delay="500"/>
                            </p:stCondLst>
                            <p:childTnLst>
                              <p:par>
                                <p:cTn id="201" presetID="12" presetClass="entr" presetSubtype="8" fill="hold" nodeType="afterEffect">
                                  <p:stCondLst>
                                    <p:cond delay="0"/>
                                  </p:stCondLst>
                                  <p:childTnLst>
                                    <p:set>
                                      <p:cBhvr>
                                        <p:cTn id="202" dur="1" fill="hold">
                                          <p:stCondLst>
                                            <p:cond delay="0"/>
                                          </p:stCondLst>
                                        </p:cTn>
                                        <p:tgtEl>
                                          <p:spTgt spid="386054"/>
                                        </p:tgtEl>
                                        <p:attrNameLst>
                                          <p:attrName>style.visibility</p:attrName>
                                        </p:attrNameLst>
                                      </p:cBhvr>
                                      <p:to>
                                        <p:strVal val="visible"/>
                                      </p:to>
                                    </p:set>
                                    <p:animEffect transition="in" filter="slide(fromLeft)">
                                      <p:cBhvr>
                                        <p:cTn id="203" dur="500"/>
                                        <p:tgtEl>
                                          <p:spTgt spid="386054"/>
                                        </p:tgtEl>
                                      </p:cBhvr>
                                    </p:animEffect>
                                  </p:childTnLst>
                                  <p:subTnLst>
                                    <p:audio>
                                      <p:cMediaNode>
                                        <p:cTn display="0" masterRel="sameClick">
                                          <p:stCondLst>
                                            <p:cond evt="begin" delay="0">
                                              <p:tn val="201"/>
                                            </p:cond>
                                          </p:stCondLst>
                                          <p:endCondLst>
                                            <p:cond evt="onStopAudio" delay="0">
                                              <p:tgtEl>
                                                <p:sldTgt/>
                                              </p:tgtEl>
                                            </p:cond>
                                          </p:endCondLst>
                                        </p:cTn>
                                        <p:tgtEl>
                                          <p:sndTgt r:embed="rId3" name="Pencil Check"/>
                                        </p:tgtEl>
                                      </p:cMediaNode>
                                    </p:audio>
                                  </p:subTnLst>
                                </p:cTn>
                              </p:par>
                            </p:childTnLst>
                          </p:cTn>
                        </p:par>
                        <p:par>
                          <p:cTn id="204" fill="hold" nodeType="afterGroup">
                            <p:stCondLst>
                              <p:cond delay="1000"/>
                            </p:stCondLst>
                            <p:childTnLst>
                              <p:par>
                                <p:cTn id="205" presetID="22" presetClass="entr" presetSubtype="2" fill="hold" nodeType="afterEffect">
                                  <p:stCondLst>
                                    <p:cond delay="0"/>
                                  </p:stCondLst>
                                  <p:childTnLst>
                                    <p:set>
                                      <p:cBhvr>
                                        <p:cTn id="206" dur="1" fill="hold">
                                          <p:stCondLst>
                                            <p:cond delay="0"/>
                                          </p:stCondLst>
                                        </p:cTn>
                                        <p:tgtEl>
                                          <p:spTgt spid="12"/>
                                        </p:tgtEl>
                                        <p:attrNameLst>
                                          <p:attrName>style.visibility</p:attrName>
                                        </p:attrNameLst>
                                      </p:cBhvr>
                                      <p:to>
                                        <p:strVal val="visible"/>
                                      </p:to>
                                    </p:set>
                                    <p:animEffect transition="in" filter="wipe(right)">
                                      <p:cBhvr>
                                        <p:cTn id="207" dur="500"/>
                                        <p:tgtEl>
                                          <p:spTgt spid="12"/>
                                        </p:tgtEl>
                                      </p:cBhvr>
                                    </p:animEffect>
                                  </p:childTnLst>
                                  <p:subTnLst>
                                    <p:audio>
                                      <p:cMediaNode>
                                        <p:cTn display="0" masterRel="sameClick">
                                          <p:stCondLst>
                                            <p:cond evt="begin" delay="0">
                                              <p:tn val="205"/>
                                            </p:cond>
                                          </p:stCondLst>
                                          <p:endCondLst>
                                            <p:cond evt="onStopAudio" delay="0">
                                              <p:tgtEl>
                                                <p:sldTgt/>
                                              </p:tgtEl>
                                            </p:cond>
                                          </p:endCondLst>
                                        </p:cTn>
                                        <p:tgtEl>
                                          <p:sndTgt r:embed="rId4" name="Vibro Up"/>
                                        </p:tgtEl>
                                      </p:cMediaNode>
                                    </p:audio>
                                  </p:subTnLst>
                                </p:cTn>
                              </p:par>
                            </p:childTnLst>
                          </p:cTn>
                        </p:par>
                      </p:childTnLst>
                    </p:cTn>
                  </p:par>
                  <p:par>
                    <p:cTn id="208" fill="hold" nodeType="clickPar">
                      <p:stCondLst>
                        <p:cond delay="indefinite"/>
                      </p:stCondLst>
                      <p:childTnLst>
                        <p:par>
                          <p:cTn id="209" fill="hold" nodeType="withGroup">
                            <p:stCondLst>
                              <p:cond delay="0"/>
                            </p:stCondLst>
                            <p:childTnLst>
                              <p:par>
                                <p:cTn id="210" presetID="22" presetClass="entr" presetSubtype="2" fill="hold" grpId="0" nodeType="clickEffect">
                                  <p:stCondLst>
                                    <p:cond delay="0"/>
                                  </p:stCondLst>
                                  <p:childTnLst>
                                    <p:set>
                                      <p:cBhvr>
                                        <p:cTn id="211" dur="1" fill="hold">
                                          <p:stCondLst>
                                            <p:cond delay="0"/>
                                          </p:stCondLst>
                                        </p:cTn>
                                        <p:tgtEl>
                                          <p:spTgt spid="386052"/>
                                        </p:tgtEl>
                                        <p:attrNameLst>
                                          <p:attrName>style.visibility</p:attrName>
                                        </p:attrNameLst>
                                      </p:cBhvr>
                                      <p:to>
                                        <p:strVal val="visible"/>
                                      </p:to>
                                    </p:set>
                                    <p:animEffect transition="in" filter="wipe(right)">
                                      <p:cBhvr>
                                        <p:cTn id="212" dur="500"/>
                                        <p:tgtEl>
                                          <p:spTgt spid="386052"/>
                                        </p:tgtEl>
                                      </p:cBhvr>
                                    </p:animEffect>
                                  </p:childTnLst>
                                  <p:subTnLst>
                                    <p:audio>
                                      <p:cMediaNode>
                                        <p:cTn display="0" masterRel="sameClick">
                                          <p:stCondLst>
                                            <p:cond evt="begin" delay="0">
                                              <p:tn val="210"/>
                                            </p:cond>
                                          </p:stCondLst>
                                          <p:endCondLst>
                                            <p:cond evt="onStopAudio" delay="0">
                                              <p:tgtEl>
                                                <p:sldTgt/>
                                              </p:tgtEl>
                                            </p:cond>
                                          </p:endCondLst>
                                        </p:cTn>
                                        <p:tgtEl>
                                          <p:sndTgt r:embed="rId7" name="Whoosh"/>
                                        </p:tgtEl>
                                      </p:cMediaNode>
                                    </p:audio>
                                  </p:subTnLst>
                                </p:cTn>
                              </p:par>
                            </p:childTnLst>
                          </p:cTn>
                        </p:par>
                      </p:childTnLst>
                    </p:cTn>
                  </p:par>
                  <p:par>
                    <p:cTn id="213" fill="hold" nodeType="clickPar">
                      <p:stCondLst>
                        <p:cond delay="indefinite"/>
                      </p:stCondLst>
                      <p:childTnLst>
                        <p:par>
                          <p:cTn id="214" fill="hold" nodeType="withGroup">
                            <p:stCondLst>
                              <p:cond delay="0"/>
                            </p:stCondLst>
                            <p:childTnLst>
                              <p:par>
                                <p:cTn id="215" presetID="22" presetClass="entr" presetSubtype="4" fill="hold" nodeType="clickEffect">
                                  <p:stCondLst>
                                    <p:cond delay="0"/>
                                  </p:stCondLst>
                                  <p:childTnLst>
                                    <p:set>
                                      <p:cBhvr>
                                        <p:cTn id="216" dur="1" fill="hold">
                                          <p:stCondLst>
                                            <p:cond delay="0"/>
                                          </p:stCondLst>
                                        </p:cTn>
                                        <p:tgtEl>
                                          <p:spTgt spid="386113"/>
                                        </p:tgtEl>
                                        <p:attrNameLst>
                                          <p:attrName>style.visibility</p:attrName>
                                        </p:attrNameLst>
                                      </p:cBhvr>
                                      <p:to>
                                        <p:strVal val="visible"/>
                                      </p:to>
                                    </p:set>
                                    <p:animEffect transition="in" filter="wipe(down)">
                                      <p:cBhvr>
                                        <p:cTn id="217" dur="500"/>
                                        <p:tgtEl>
                                          <p:spTgt spid="386113"/>
                                        </p:tgtEl>
                                      </p:cBhvr>
                                    </p:animEffect>
                                  </p:childTnLst>
                                  <p:subTnLst>
                                    <p:audio>
                                      <p:cMediaNode>
                                        <p:cTn display="0" masterRel="sameClick">
                                          <p:stCondLst>
                                            <p:cond evt="begin" delay="0">
                                              <p:tn val="215"/>
                                            </p:cond>
                                          </p:stCondLst>
                                          <p:endCondLst>
                                            <p:cond evt="onStopAudio" delay="0">
                                              <p:tgtEl>
                                                <p:sldTgt/>
                                              </p:tgtEl>
                                            </p:cond>
                                          </p:endCondLst>
                                        </p:cTn>
                                        <p:tgtEl>
                                          <p:sndTgt r:embed="rId8" name="Arrow"/>
                                        </p:tgtEl>
                                      </p:cMediaNode>
                                    </p:audio>
                                  </p:subTnLst>
                                </p:cTn>
                              </p:par>
                              <p:par>
                                <p:cTn id="218" presetID="22" presetClass="entr" presetSubtype="4" fill="hold" nodeType="withEffect">
                                  <p:stCondLst>
                                    <p:cond delay="0"/>
                                  </p:stCondLst>
                                  <p:childTnLst>
                                    <p:set>
                                      <p:cBhvr>
                                        <p:cTn id="219" dur="1" fill="hold">
                                          <p:stCondLst>
                                            <p:cond delay="0"/>
                                          </p:stCondLst>
                                        </p:cTn>
                                        <p:tgtEl>
                                          <p:spTgt spid="386112"/>
                                        </p:tgtEl>
                                        <p:attrNameLst>
                                          <p:attrName>style.visibility</p:attrName>
                                        </p:attrNameLst>
                                      </p:cBhvr>
                                      <p:to>
                                        <p:strVal val="visible"/>
                                      </p:to>
                                    </p:set>
                                    <p:animEffect transition="in" filter="wipe(down)">
                                      <p:cBhvr>
                                        <p:cTn id="220" dur="500"/>
                                        <p:tgtEl>
                                          <p:spTgt spid="386112"/>
                                        </p:tgtEl>
                                      </p:cBhvr>
                                    </p:animEffect>
                                  </p:childTnLst>
                                </p:cTn>
                              </p:par>
                              <p:par>
                                <p:cTn id="221" presetID="22" presetClass="entr" presetSubtype="4" fill="hold" nodeType="withEffect">
                                  <p:stCondLst>
                                    <p:cond delay="0"/>
                                  </p:stCondLst>
                                  <p:childTnLst>
                                    <p:set>
                                      <p:cBhvr>
                                        <p:cTn id="222" dur="1" fill="hold">
                                          <p:stCondLst>
                                            <p:cond delay="0"/>
                                          </p:stCondLst>
                                        </p:cTn>
                                        <p:tgtEl>
                                          <p:spTgt spid="386111"/>
                                        </p:tgtEl>
                                        <p:attrNameLst>
                                          <p:attrName>style.visibility</p:attrName>
                                        </p:attrNameLst>
                                      </p:cBhvr>
                                      <p:to>
                                        <p:strVal val="visible"/>
                                      </p:to>
                                    </p:set>
                                    <p:animEffect transition="in" filter="wipe(down)">
                                      <p:cBhvr>
                                        <p:cTn id="223" dur="500"/>
                                        <p:tgtEl>
                                          <p:spTgt spid="386111"/>
                                        </p:tgtEl>
                                      </p:cBhvr>
                                    </p:animEffect>
                                  </p:childTnLst>
                                  <p:subTnLst>
                                    <p:audio>
                                      <p:cMediaNode>
                                        <p:cTn display="0" masterRel="sameClick">
                                          <p:stCondLst>
                                            <p:cond evt="begin" delay="0">
                                              <p:tn val="221"/>
                                            </p:cond>
                                          </p:stCondLst>
                                          <p:endCondLst>
                                            <p:cond evt="onStopAudio" delay="0">
                                              <p:tgtEl>
                                                <p:sldTgt/>
                                              </p:tgtEl>
                                            </p:cond>
                                          </p:endCondLst>
                                        </p:cTn>
                                        <p:tgtEl>
                                          <p:sndTgt r:embed="rId8" name="Arrow"/>
                                        </p:tgtEl>
                                      </p:cMediaNode>
                                    </p:audio>
                                  </p:subTnLst>
                                </p:cTn>
                              </p:par>
                            </p:childTnLst>
                          </p:cTn>
                        </p:par>
                      </p:childTnLst>
                    </p:cTn>
                  </p:par>
                  <p:par>
                    <p:cTn id="224" fill="hold" nodeType="clickPar">
                      <p:stCondLst>
                        <p:cond delay="indefinite"/>
                      </p:stCondLst>
                      <p:childTnLst>
                        <p:par>
                          <p:cTn id="225" fill="hold" nodeType="withGroup">
                            <p:stCondLst>
                              <p:cond delay="0"/>
                            </p:stCondLst>
                            <p:childTnLst>
                              <p:par>
                                <p:cTn id="226" presetID="22" presetClass="entr" presetSubtype="4" fill="hold" grpId="0" nodeType="clickEffect">
                                  <p:stCondLst>
                                    <p:cond delay="0"/>
                                  </p:stCondLst>
                                  <p:childTnLst>
                                    <p:set>
                                      <p:cBhvr>
                                        <p:cTn id="227" dur="1" fill="hold">
                                          <p:stCondLst>
                                            <p:cond delay="0"/>
                                          </p:stCondLst>
                                        </p:cTn>
                                        <p:tgtEl>
                                          <p:spTgt spid="386115">
                                            <p:bg/>
                                          </p:spTgt>
                                        </p:tgtEl>
                                        <p:attrNameLst>
                                          <p:attrName>style.visibility</p:attrName>
                                        </p:attrNameLst>
                                      </p:cBhvr>
                                      <p:to>
                                        <p:strVal val="visible"/>
                                      </p:to>
                                    </p:set>
                                    <p:animEffect transition="in" filter="wipe(down)">
                                      <p:cBhvr>
                                        <p:cTn id="228" dur="500"/>
                                        <p:tgtEl>
                                          <p:spTgt spid="386115">
                                            <p:bg/>
                                          </p:spTgt>
                                        </p:tgtEl>
                                      </p:cBhvr>
                                    </p:animEffect>
                                  </p:childTnLst>
                                  <p:subTnLst>
                                    <p:audio>
                                      <p:cMediaNode>
                                        <p:cTn display="0" masterRel="sameClick">
                                          <p:stCondLst>
                                            <p:cond evt="begin" delay="0">
                                              <p:tn val="226"/>
                                            </p:cond>
                                          </p:stCondLst>
                                          <p:endCondLst>
                                            <p:cond evt="onStopAudio" delay="0">
                                              <p:tgtEl>
                                                <p:sldTgt/>
                                              </p:tgtEl>
                                            </p:cond>
                                          </p:endCondLst>
                                        </p:cTn>
                                        <p:tgtEl>
                                          <p:sndTgt r:embed="rId9" name="Chimes"/>
                                        </p:tgtEl>
                                      </p:cMediaNode>
                                    </p:audio>
                                  </p:subTnLst>
                                </p:cTn>
                              </p:par>
                              <p:par>
                                <p:cTn id="229" presetID="22" presetClass="entr" presetSubtype="4" fill="hold" grpId="0" nodeType="withEffect">
                                  <p:stCondLst>
                                    <p:cond delay="0"/>
                                  </p:stCondLst>
                                  <p:childTnLst>
                                    <p:set>
                                      <p:cBhvr>
                                        <p:cTn id="230" dur="1" fill="hold">
                                          <p:stCondLst>
                                            <p:cond delay="0"/>
                                          </p:stCondLst>
                                        </p:cTn>
                                        <p:tgtEl>
                                          <p:spTgt spid="386115">
                                            <p:txEl>
                                              <p:pRg st="0" end="0"/>
                                            </p:txEl>
                                          </p:spTgt>
                                        </p:tgtEl>
                                        <p:attrNameLst>
                                          <p:attrName>style.visibility</p:attrName>
                                        </p:attrNameLst>
                                      </p:cBhvr>
                                      <p:to>
                                        <p:strVal val="visible"/>
                                      </p:to>
                                    </p:set>
                                    <p:animEffect transition="in" filter="wipe(down)">
                                      <p:cBhvr>
                                        <p:cTn id="231" dur="500"/>
                                        <p:tgtEl>
                                          <p:spTgt spid="386115">
                                            <p:txEl>
                                              <p:pRg st="0" end="0"/>
                                            </p:txEl>
                                          </p:spTgt>
                                        </p:tgtEl>
                                      </p:cBhvr>
                                    </p:animEffect>
                                  </p:childTnLst>
                                  <p:subTnLst>
                                    <p:audio>
                                      <p:cMediaNode>
                                        <p:cTn display="0" masterRel="sameClick">
                                          <p:stCondLst>
                                            <p:cond evt="begin" delay="0">
                                              <p:tn val="229"/>
                                            </p:cond>
                                          </p:stCondLst>
                                          <p:endCondLst>
                                            <p:cond evt="onStopAudio" delay="0">
                                              <p:tgtEl>
                                                <p:sldTgt/>
                                              </p:tgtEl>
                                            </p:cond>
                                          </p:endCondLst>
                                        </p:cTn>
                                        <p:tgtEl>
                                          <p:sndTgt r:embed="rId9" name="Chimes"/>
                                        </p:tgtEl>
                                      </p:cMediaNode>
                                    </p:audio>
                                  </p:subTnLst>
                                </p:cTn>
                              </p:par>
                            </p:childTnLst>
                          </p:cTn>
                        </p:par>
                      </p:childTnLst>
                    </p:cTn>
                  </p:par>
                  <p:par>
                    <p:cTn id="232" fill="hold" nodeType="clickPar">
                      <p:stCondLst>
                        <p:cond delay="indefinite"/>
                      </p:stCondLst>
                      <p:childTnLst>
                        <p:par>
                          <p:cTn id="233" fill="hold" nodeType="withGroup">
                            <p:stCondLst>
                              <p:cond delay="0"/>
                            </p:stCondLst>
                            <p:childTnLst>
                              <p:par>
                                <p:cTn id="234" presetID="22" presetClass="entr" presetSubtype="8" fill="hold" nodeType="clickEffect">
                                  <p:stCondLst>
                                    <p:cond delay="0"/>
                                  </p:stCondLst>
                                  <p:childTnLst>
                                    <p:set>
                                      <p:cBhvr>
                                        <p:cTn id="235" dur="1" fill="hold">
                                          <p:stCondLst>
                                            <p:cond delay="0"/>
                                          </p:stCondLst>
                                        </p:cTn>
                                        <p:tgtEl>
                                          <p:spTgt spid="386072"/>
                                        </p:tgtEl>
                                        <p:attrNameLst>
                                          <p:attrName>style.visibility</p:attrName>
                                        </p:attrNameLst>
                                      </p:cBhvr>
                                      <p:to>
                                        <p:strVal val="visible"/>
                                      </p:to>
                                    </p:set>
                                    <p:animEffect transition="in" filter="wipe(left)">
                                      <p:cBhvr>
                                        <p:cTn id="236" dur="500"/>
                                        <p:tgtEl>
                                          <p:spTgt spid="386072"/>
                                        </p:tgtEl>
                                      </p:cBhvr>
                                    </p:animEffect>
                                  </p:childTnLst>
                                  <p:subTnLst>
                                    <p:audio>
                                      <p:cMediaNode>
                                        <p:cTn display="0" masterRel="sameClick">
                                          <p:stCondLst>
                                            <p:cond evt="begin" delay="0">
                                              <p:tn val="234"/>
                                            </p:cond>
                                          </p:stCondLst>
                                          <p:endCondLst>
                                            <p:cond evt="onStopAudio" delay="0">
                                              <p:tgtEl>
                                                <p:sldTgt/>
                                              </p:tgtEl>
                                            </p:cond>
                                          </p:endCondLst>
                                        </p:cTn>
                                        <p:tgtEl>
                                          <p:sndTgt r:embed="rId4" name="Vibro Up"/>
                                        </p:tgtEl>
                                      </p:cMediaNode>
                                    </p:audio>
                                  </p:subTnLst>
                                </p:cTn>
                              </p:par>
                            </p:childTnLst>
                          </p:cTn>
                        </p:par>
                      </p:childTnLst>
                    </p:cTn>
                  </p:par>
                  <p:par>
                    <p:cTn id="237" fill="hold" nodeType="clickPar">
                      <p:stCondLst>
                        <p:cond delay="indefinite"/>
                      </p:stCondLst>
                      <p:childTnLst>
                        <p:par>
                          <p:cTn id="238" fill="hold" nodeType="withGroup">
                            <p:stCondLst>
                              <p:cond delay="0"/>
                            </p:stCondLst>
                            <p:childTnLst>
                              <p:par>
                                <p:cTn id="239" presetID="22" presetClass="entr" presetSubtype="1" fill="hold" nodeType="clickEffect">
                                  <p:stCondLst>
                                    <p:cond delay="0"/>
                                  </p:stCondLst>
                                  <p:childTnLst>
                                    <p:set>
                                      <p:cBhvr>
                                        <p:cTn id="240" dur="1" fill="hold">
                                          <p:stCondLst>
                                            <p:cond delay="0"/>
                                          </p:stCondLst>
                                        </p:cTn>
                                        <p:tgtEl>
                                          <p:spTgt spid="9"/>
                                        </p:tgtEl>
                                        <p:attrNameLst>
                                          <p:attrName>style.visibility</p:attrName>
                                        </p:attrNameLst>
                                      </p:cBhvr>
                                      <p:to>
                                        <p:strVal val="visible"/>
                                      </p:to>
                                    </p:set>
                                    <p:animEffect transition="in" filter="wipe(up)">
                                      <p:cBhvr>
                                        <p:cTn id="241" dur="500"/>
                                        <p:tgtEl>
                                          <p:spTgt spid="9"/>
                                        </p:tgtEl>
                                      </p:cBhvr>
                                    </p:animEffect>
                                  </p:childTnLst>
                                  <p:subTnLst>
                                    <p:audio>
                                      <p:cMediaNode>
                                        <p:cTn display="0" masterRel="sameClick">
                                          <p:stCondLst>
                                            <p:cond evt="begin" delay="0">
                                              <p:tn val="239"/>
                                            </p:cond>
                                          </p:stCondLst>
                                          <p:endCondLst>
                                            <p:cond evt="onStopAudio" delay="0">
                                              <p:tgtEl>
                                                <p:sldTgt/>
                                              </p:tgtEl>
                                            </p:cond>
                                          </p:endCondLst>
                                        </p:cTn>
                                        <p:tgtEl>
                                          <p:sndTgt r:embed="rId5" name="String"/>
                                        </p:tgtEl>
                                      </p:cMediaNode>
                                    </p:audio>
                                  </p:subTnLst>
                                </p:cTn>
                              </p:par>
                            </p:childTnLst>
                          </p:cTn>
                        </p:par>
                      </p:childTnLst>
                    </p:cTn>
                  </p:par>
                  <p:par>
                    <p:cTn id="242" fill="hold" nodeType="clickPar">
                      <p:stCondLst>
                        <p:cond delay="indefinite"/>
                      </p:stCondLst>
                      <p:childTnLst>
                        <p:par>
                          <p:cTn id="243" fill="hold" nodeType="withGroup">
                            <p:stCondLst>
                              <p:cond delay="0"/>
                            </p:stCondLst>
                            <p:childTnLst>
                              <p:par>
                                <p:cTn id="244" presetID="22" presetClass="entr" presetSubtype="8" fill="hold" grpId="0" nodeType="clickEffect">
                                  <p:stCondLst>
                                    <p:cond delay="0"/>
                                  </p:stCondLst>
                                  <p:childTnLst>
                                    <p:set>
                                      <p:cBhvr>
                                        <p:cTn id="245" dur="1" fill="hold">
                                          <p:stCondLst>
                                            <p:cond delay="0"/>
                                          </p:stCondLst>
                                        </p:cTn>
                                        <p:tgtEl>
                                          <p:spTgt spid="386108"/>
                                        </p:tgtEl>
                                        <p:attrNameLst>
                                          <p:attrName>style.visibility</p:attrName>
                                        </p:attrNameLst>
                                      </p:cBhvr>
                                      <p:to>
                                        <p:strVal val="visible"/>
                                      </p:to>
                                    </p:set>
                                    <p:animEffect transition="in" filter="wipe(left)">
                                      <p:cBhvr>
                                        <p:cTn id="246" dur="500"/>
                                        <p:tgtEl>
                                          <p:spTgt spid="386108"/>
                                        </p:tgtEl>
                                      </p:cBhvr>
                                    </p:animEffect>
                                  </p:childTnLst>
                                  <p:subTnLst>
                                    <p:audio>
                                      <p:cMediaNode>
                                        <p:cTn display="0" masterRel="sameClick">
                                          <p:stCondLst>
                                            <p:cond evt="begin" delay="0">
                                              <p:tn val="244"/>
                                            </p:cond>
                                          </p:stCondLst>
                                          <p:endCondLst>
                                            <p:cond evt="onStopAudio" delay="0">
                                              <p:tgtEl>
                                                <p:sldTgt/>
                                              </p:tgtEl>
                                            </p:cond>
                                          </p:endCondLst>
                                        </p:cTn>
                                        <p:tgtEl>
                                          <p:sndTgt r:embed="rId7" name="Whoosh"/>
                                        </p:tgtEl>
                                      </p:cMediaNode>
                                    </p:audio>
                                  </p:subTnLst>
                                </p:cTn>
                              </p:par>
                            </p:childTnLst>
                          </p:cTn>
                        </p:par>
                        <p:par>
                          <p:cTn id="247" fill="hold" nodeType="afterGroup">
                            <p:stCondLst>
                              <p:cond delay="500"/>
                            </p:stCondLst>
                            <p:childTnLst>
                              <p:par>
                                <p:cTn id="248" presetID="2" presetClass="entr" presetSubtype="1" fill="hold" nodeType="afterEffect">
                                  <p:stCondLst>
                                    <p:cond delay="0"/>
                                  </p:stCondLst>
                                  <p:childTnLst>
                                    <p:set>
                                      <p:cBhvr>
                                        <p:cTn id="249" dur="1" fill="hold">
                                          <p:stCondLst>
                                            <p:cond delay="0"/>
                                          </p:stCondLst>
                                        </p:cTn>
                                        <p:tgtEl>
                                          <p:spTgt spid="15"/>
                                        </p:tgtEl>
                                        <p:attrNameLst>
                                          <p:attrName>style.visibility</p:attrName>
                                        </p:attrNameLst>
                                      </p:cBhvr>
                                      <p:to>
                                        <p:strVal val="visible"/>
                                      </p:to>
                                    </p:set>
                                    <p:anim calcmode="lin" valueType="num">
                                      <p:cBhvr additive="base">
                                        <p:cTn id="250" dur="500" fill="hold"/>
                                        <p:tgtEl>
                                          <p:spTgt spid="15"/>
                                        </p:tgtEl>
                                        <p:attrNameLst>
                                          <p:attrName>ppt_x</p:attrName>
                                        </p:attrNameLst>
                                      </p:cBhvr>
                                      <p:tavLst>
                                        <p:tav tm="0">
                                          <p:val>
                                            <p:strVal val="#ppt_x"/>
                                          </p:val>
                                        </p:tav>
                                        <p:tav tm="100000">
                                          <p:val>
                                            <p:strVal val="#ppt_x"/>
                                          </p:val>
                                        </p:tav>
                                      </p:tavLst>
                                    </p:anim>
                                    <p:anim calcmode="lin" valueType="num">
                                      <p:cBhvr additive="base">
                                        <p:cTn id="251"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48"/>
                                            </p:cond>
                                          </p:stCondLst>
                                          <p:endCondLst>
                                            <p:cond evt="onStopAudio" delay="0">
                                              <p:tgtEl>
                                                <p:sldTgt/>
                                              </p:tgtEl>
                                            </p:cond>
                                          </p:endCondLst>
                                        </p:cTn>
                                        <p:tgtEl>
                                          <p:sndTgt r:embed="rId3" name="Pencil Check"/>
                                        </p:tgtEl>
                                      </p:cMediaNode>
                                    </p:audio>
                                  </p:subTnLst>
                                </p:cTn>
                              </p:par>
                            </p:childTnLst>
                          </p:cTn>
                        </p:par>
                        <p:par>
                          <p:cTn id="252" fill="hold" nodeType="afterGroup">
                            <p:stCondLst>
                              <p:cond delay="1000"/>
                            </p:stCondLst>
                            <p:childTnLst>
                              <p:par>
                                <p:cTn id="253" presetID="2" presetClass="entr" presetSubtype="1" fill="hold" nodeType="afterEffect">
                                  <p:stCondLst>
                                    <p:cond delay="0"/>
                                  </p:stCondLst>
                                  <p:childTnLst>
                                    <p:set>
                                      <p:cBhvr>
                                        <p:cTn id="254" dur="1" fill="hold">
                                          <p:stCondLst>
                                            <p:cond delay="0"/>
                                          </p:stCondLst>
                                        </p:cTn>
                                        <p:tgtEl>
                                          <p:spTgt spid="14"/>
                                        </p:tgtEl>
                                        <p:attrNameLst>
                                          <p:attrName>style.visibility</p:attrName>
                                        </p:attrNameLst>
                                      </p:cBhvr>
                                      <p:to>
                                        <p:strVal val="visible"/>
                                      </p:to>
                                    </p:set>
                                    <p:anim calcmode="lin" valueType="num">
                                      <p:cBhvr additive="base">
                                        <p:cTn id="255" dur="500" fill="hold"/>
                                        <p:tgtEl>
                                          <p:spTgt spid="14"/>
                                        </p:tgtEl>
                                        <p:attrNameLst>
                                          <p:attrName>ppt_x</p:attrName>
                                        </p:attrNameLst>
                                      </p:cBhvr>
                                      <p:tavLst>
                                        <p:tav tm="0">
                                          <p:val>
                                            <p:strVal val="#ppt_x"/>
                                          </p:val>
                                        </p:tav>
                                        <p:tav tm="100000">
                                          <p:val>
                                            <p:strVal val="#ppt_x"/>
                                          </p:val>
                                        </p:tav>
                                      </p:tavLst>
                                    </p:anim>
                                    <p:anim calcmode="lin" valueType="num">
                                      <p:cBhvr additive="base">
                                        <p:cTn id="256"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3"/>
                                            </p:cond>
                                          </p:stCondLst>
                                          <p:endCondLst>
                                            <p:cond evt="onStopAudio" delay="0">
                                              <p:tgtEl>
                                                <p:sldTgt/>
                                              </p:tgtEl>
                                            </p:cond>
                                          </p:endCondLst>
                                        </p:cTn>
                                        <p:tgtEl>
                                          <p:sndTgt r:embed="rId3" name="Pencil Check"/>
                                        </p:tgtEl>
                                      </p:cMediaNode>
                                    </p:audio>
                                  </p:subTnLst>
                                </p:cTn>
                              </p:par>
                            </p:childTnLst>
                          </p:cTn>
                        </p:par>
                        <p:par>
                          <p:cTn id="257" fill="hold" nodeType="afterGroup">
                            <p:stCondLst>
                              <p:cond delay="1500"/>
                            </p:stCondLst>
                            <p:childTnLst>
                              <p:par>
                                <p:cTn id="258" presetID="2" presetClass="entr" presetSubtype="1" fill="hold" nodeType="afterEffect">
                                  <p:stCondLst>
                                    <p:cond delay="0"/>
                                  </p:stCondLst>
                                  <p:childTnLst>
                                    <p:set>
                                      <p:cBhvr>
                                        <p:cTn id="259" dur="1" fill="hold">
                                          <p:stCondLst>
                                            <p:cond delay="0"/>
                                          </p:stCondLst>
                                        </p:cTn>
                                        <p:tgtEl>
                                          <p:spTgt spid="13"/>
                                        </p:tgtEl>
                                        <p:attrNameLst>
                                          <p:attrName>style.visibility</p:attrName>
                                        </p:attrNameLst>
                                      </p:cBhvr>
                                      <p:to>
                                        <p:strVal val="visible"/>
                                      </p:to>
                                    </p:set>
                                    <p:anim calcmode="lin" valueType="num">
                                      <p:cBhvr additive="base">
                                        <p:cTn id="260" dur="500" fill="hold"/>
                                        <p:tgtEl>
                                          <p:spTgt spid="13"/>
                                        </p:tgtEl>
                                        <p:attrNameLst>
                                          <p:attrName>ppt_x</p:attrName>
                                        </p:attrNameLst>
                                      </p:cBhvr>
                                      <p:tavLst>
                                        <p:tav tm="0">
                                          <p:val>
                                            <p:strVal val="#ppt_x"/>
                                          </p:val>
                                        </p:tav>
                                        <p:tav tm="100000">
                                          <p:val>
                                            <p:strVal val="#ppt_x"/>
                                          </p:val>
                                        </p:tav>
                                      </p:tavLst>
                                    </p:anim>
                                    <p:anim calcmode="lin" valueType="num">
                                      <p:cBhvr additive="base">
                                        <p:cTn id="261"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8"/>
                                            </p:cond>
                                          </p:stCondLst>
                                          <p:endCondLst>
                                            <p:cond evt="onStopAudio" delay="0">
                                              <p:tgtEl>
                                                <p:sldTgt/>
                                              </p:tgtEl>
                                            </p:cond>
                                          </p:endCondLst>
                                        </p:cTn>
                                        <p:tgtEl>
                                          <p:sndTgt r:embed="rId3" name="Pencil Che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115" grpId="0" build="p" animBg="1" autoUpdateAnimBg="0"/>
      <p:bldP spid="386105" grpId="0" animBg="1" autoUpdateAnimBg="0"/>
      <p:bldP spid="386106" grpId="0" animBg="1" autoUpdateAnimBg="0"/>
      <p:bldP spid="386107" grpId="0" animBg="1" autoUpdateAnimBg="0"/>
      <p:bldP spid="386108" grpId="0" animBg="1" autoUpdateAnimBg="0"/>
      <p:bldP spid="386110" grpId="0" animBg="1" autoUpdateAnimBg="0"/>
      <p:bldP spid="386052" grpId="0" animBg="1" autoUpdateAnimBg="0"/>
      <p:bldP spid="386095" grpId="0" build="p" autoUpdateAnimBg="0"/>
      <p:bldP spid="386117" grpId="0" build="p" autoUpdateAnimBg="0" advAuto="0"/>
      <p:bldP spid="386246" grpId="0" build="p" autoUpdateAnimBg="0"/>
      <p:bldP spid="386247" grpId="0" build="p" autoUpdateAnimBg="0" advAuto="0"/>
      <p:bldP spid="386308" grpId="0" animBg="1" autoUpdateAnimBg="0"/>
      <p:bldP spid="386309" grpId="0" animBg="1" autoUpdateAnimBg="0"/>
      <p:bldP spid="386310" grpId="0" animBg="1" autoUpdateAnimBg="0"/>
      <p:bldP spid="3863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16">
            <a:extLst>
              <a:ext uri="{FF2B5EF4-FFF2-40B4-BE49-F238E27FC236}">
                <a16:creationId xmlns:a16="http://schemas.microsoft.com/office/drawing/2014/main" id="{E4E3EFA4-9378-6D4E-A7DE-C153494CAD4F}"/>
              </a:ext>
            </a:extLst>
          </p:cNvPr>
          <p:cNvSpPr>
            <a:spLocks noChangeArrowheads="1"/>
          </p:cNvSpPr>
          <p:nvPr/>
        </p:nvSpPr>
        <p:spPr bwMode="auto">
          <a:xfrm>
            <a:off x="3502025" y="450850"/>
            <a:ext cx="5553075" cy="63246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23" name="AutoShape 202">
            <a:extLst>
              <a:ext uri="{FF2B5EF4-FFF2-40B4-BE49-F238E27FC236}">
                <a16:creationId xmlns:a16="http://schemas.microsoft.com/office/drawing/2014/main" id="{33469983-9231-FF45-B543-0660A4C57E89}"/>
              </a:ext>
            </a:extLst>
          </p:cNvPr>
          <p:cNvSpPr>
            <a:spLocks noChangeArrowheads="1"/>
          </p:cNvSpPr>
          <p:nvPr/>
        </p:nvSpPr>
        <p:spPr bwMode="auto">
          <a:xfrm>
            <a:off x="4064000" y="287338"/>
            <a:ext cx="901700" cy="730250"/>
          </a:xfrm>
          <a:prstGeom prst="hexagon">
            <a:avLst>
              <a:gd name="adj" fmla="val 30870"/>
              <a:gd name="vf" fmla="val 115470"/>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7209" name="Oval 201">
            <a:extLst>
              <a:ext uri="{FF2B5EF4-FFF2-40B4-BE49-F238E27FC236}">
                <a16:creationId xmlns:a16="http://schemas.microsoft.com/office/drawing/2014/main" id="{C6F55EB2-8555-4D4C-887A-A9A6C6A56BA2}"/>
              </a:ext>
            </a:extLst>
          </p:cNvPr>
          <p:cNvSpPr>
            <a:spLocks noChangeArrowheads="1"/>
          </p:cNvSpPr>
          <p:nvPr/>
        </p:nvSpPr>
        <p:spPr bwMode="auto">
          <a:xfrm>
            <a:off x="5532438" y="3319463"/>
            <a:ext cx="1447800" cy="892175"/>
          </a:xfrm>
          <a:prstGeom prst="ellipse">
            <a:avLst/>
          </a:prstGeom>
          <a:solidFill>
            <a:srgbClr val="66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7038" name="AutoShape 30">
            <a:extLst>
              <a:ext uri="{FF2B5EF4-FFF2-40B4-BE49-F238E27FC236}">
                <a16:creationId xmlns:a16="http://schemas.microsoft.com/office/drawing/2014/main" id="{34FFB943-C214-3541-AA5B-206954DC897E}"/>
              </a:ext>
            </a:extLst>
          </p:cNvPr>
          <p:cNvSpPr>
            <a:spLocks noChangeArrowheads="1"/>
          </p:cNvSpPr>
          <p:nvPr/>
        </p:nvSpPr>
        <p:spPr bwMode="auto">
          <a:xfrm>
            <a:off x="409575" y="1847850"/>
            <a:ext cx="2332038" cy="666750"/>
          </a:xfrm>
          <a:prstGeom prst="roundRect">
            <a:avLst>
              <a:gd name="adj" fmla="val 16667"/>
            </a:avLst>
          </a:pr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400" b="1">
                <a:solidFill>
                  <a:schemeClr val="bg1"/>
                </a:solidFill>
              </a:rPr>
              <a:t>glycolysis</a:t>
            </a:r>
            <a:endParaRPr lang="en-US" altLang="en-US" sz="3400" b="1">
              <a:solidFill>
                <a:schemeClr val="tx2"/>
              </a:solidFill>
            </a:endParaRPr>
          </a:p>
        </p:txBody>
      </p:sp>
      <p:sp>
        <p:nvSpPr>
          <p:cNvPr id="427039" name="AutoShape 31">
            <a:extLst>
              <a:ext uri="{FF2B5EF4-FFF2-40B4-BE49-F238E27FC236}">
                <a16:creationId xmlns:a16="http://schemas.microsoft.com/office/drawing/2014/main" id="{C24A32BB-A6C6-5C47-99F8-6C86D03CDFFC}"/>
              </a:ext>
            </a:extLst>
          </p:cNvPr>
          <p:cNvSpPr>
            <a:spLocks noChangeArrowheads="1"/>
          </p:cNvSpPr>
          <p:nvPr/>
        </p:nvSpPr>
        <p:spPr bwMode="auto">
          <a:xfrm>
            <a:off x="2687638" y="1655763"/>
            <a:ext cx="762000" cy="5105400"/>
          </a:xfrm>
          <a:prstGeom prst="upArrow">
            <a:avLst>
              <a:gd name="adj1" fmla="val 50000"/>
              <a:gd name="adj2" fmla="val 167500"/>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27" name="Rectangle 117">
            <a:extLst>
              <a:ext uri="{FF2B5EF4-FFF2-40B4-BE49-F238E27FC236}">
                <a16:creationId xmlns:a16="http://schemas.microsoft.com/office/drawing/2014/main" id="{C89EECDE-8EF4-AC40-A9C9-C2FD02D11692}"/>
              </a:ext>
            </a:extLst>
          </p:cNvPr>
          <p:cNvSpPr>
            <a:spLocks noChangeArrowheads="1"/>
          </p:cNvSpPr>
          <p:nvPr/>
        </p:nvSpPr>
        <p:spPr bwMode="auto">
          <a:xfrm>
            <a:off x="4354513" y="504825"/>
            <a:ext cx="18605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3000" b="1">
                <a:solidFill>
                  <a:srgbClr val="0F116A"/>
                </a:solidFill>
              </a:rPr>
              <a:t>glucose</a:t>
            </a:r>
          </a:p>
          <a:p>
            <a:pPr>
              <a:lnSpc>
                <a:spcPct val="80000"/>
              </a:lnSpc>
            </a:pPr>
            <a:r>
              <a:rPr lang="en-US" altLang="en-US" sz="2200" b="1">
                <a:solidFill>
                  <a:srgbClr val="0C8F0F"/>
                </a:solidFill>
              </a:rPr>
              <a:t>C-C-C-C-C-C</a:t>
            </a:r>
            <a:endParaRPr lang="en-US" altLang="en-US" sz="3000" b="1">
              <a:solidFill>
                <a:srgbClr val="0F116A"/>
              </a:solidFill>
            </a:endParaRPr>
          </a:p>
        </p:txBody>
      </p:sp>
      <p:sp>
        <p:nvSpPr>
          <p:cNvPr id="30728" name="AutoShape 118">
            <a:extLst>
              <a:ext uri="{FF2B5EF4-FFF2-40B4-BE49-F238E27FC236}">
                <a16:creationId xmlns:a16="http://schemas.microsoft.com/office/drawing/2014/main" id="{3F3824B9-072D-A640-BC5D-A7372A3662CD}"/>
              </a:ext>
            </a:extLst>
          </p:cNvPr>
          <p:cNvSpPr>
            <a:spLocks noChangeArrowheads="1"/>
          </p:cNvSpPr>
          <p:nvPr/>
        </p:nvSpPr>
        <p:spPr bwMode="auto">
          <a:xfrm>
            <a:off x="5084763" y="1209675"/>
            <a:ext cx="381000" cy="381000"/>
          </a:xfrm>
          <a:prstGeom prst="downArrow">
            <a:avLst>
              <a:gd name="adj1" fmla="val 50000"/>
              <a:gd name="adj2" fmla="val 25000"/>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29" name="Rectangle 119">
            <a:extLst>
              <a:ext uri="{FF2B5EF4-FFF2-40B4-BE49-F238E27FC236}">
                <a16:creationId xmlns:a16="http://schemas.microsoft.com/office/drawing/2014/main" id="{50096FB8-FAC1-0C4E-B026-716AB1187501}"/>
              </a:ext>
            </a:extLst>
          </p:cNvPr>
          <p:cNvSpPr>
            <a:spLocks noChangeArrowheads="1"/>
          </p:cNvSpPr>
          <p:nvPr/>
        </p:nvSpPr>
        <p:spPr bwMode="auto">
          <a:xfrm>
            <a:off x="4048125" y="2184400"/>
            <a:ext cx="247808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600" b="1">
                <a:solidFill>
                  <a:srgbClr val="0F116A"/>
                </a:solidFill>
              </a:rPr>
              <a:t>fructose-1,6bP</a:t>
            </a:r>
            <a:endParaRPr lang="en-US" altLang="en-US" sz="3000" b="1">
              <a:solidFill>
                <a:srgbClr val="0F116A"/>
              </a:solidFill>
            </a:endParaRPr>
          </a:p>
          <a:p>
            <a:pPr>
              <a:lnSpc>
                <a:spcPct val="80000"/>
              </a:lnSpc>
            </a:pPr>
            <a:r>
              <a:rPr lang="en-US" altLang="en-US" sz="2200" b="1">
                <a:solidFill>
                  <a:srgbClr val="CC0000"/>
                </a:solidFill>
              </a:rPr>
              <a:t>P-</a:t>
            </a:r>
            <a:r>
              <a:rPr lang="en-US" altLang="en-US" sz="2200" b="1">
                <a:solidFill>
                  <a:srgbClr val="0C8F0F"/>
                </a:solidFill>
              </a:rPr>
              <a:t>C-C-C-C-C-C</a:t>
            </a:r>
            <a:r>
              <a:rPr lang="en-US" altLang="en-US" sz="2200" b="1">
                <a:solidFill>
                  <a:srgbClr val="CC0000"/>
                </a:solidFill>
              </a:rPr>
              <a:t>-P</a:t>
            </a:r>
            <a:endParaRPr lang="en-US" altLang="en-US" sz="3000" b="1">
              <a:solidFill>
                <a:srgbClr val="0F116A"/>
              </a:solidFill>
            </a:endParaRPr>
          </a:p>
        </p:txBody>
      </p:sp>
      <p:sp>
        <p:nvSpPr>
          <p:cNvPr id="30730" name="Rectangle 120">
            <a:extLst>
              <a:ext uri="{FF2B5EF4-FFF2-40B4-BE49-F238E27FC236}">
                <a16:creationId xmlns:a16="http://schemas.microsoft.com/office/drawing/2014/main" id="{54B0D0B7-5933-0147-AAE8-2284597AC110}"/>
              </a:ext>
            </a:extLst>
          </p:cNvPr>
          <p:cNvSpPr>
            <a:spLocks noChangeArrowheads="1"/>
          </p:cNvSpPr>
          <p:nvPr/>
        </p:nvSpPr>
        <p:spPr bwMode="auto">
          <a:xfrm>
            <a:off x="3633788" y="3417888"/>
            <a:ext cx="12557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600" b="1">
                <a:solidFill>
                  <a:srgbClr val="0F116A"/>
                </a:solidFill>
              </a:rPr>
              <a:t>DHAP</a:t>
            </a:r>
            <a:endParaRPr lang="en-US" altLang="en-US" sz="3000" b="1">
              <a:solidFill>
                <a:srgbClr val="0F116A"/>
              </a:solidFill>
            </a:endParaRPr>
          </a:p>
          <a:p>
            <a:pPr>
              <a:lnSpc>
                <a:spcPct val="80000"/>
              </a:lnSpc>
            </a:pPr>
            <a:r>
              <a:rPr lang="en-US" altLang="en-US" sz="2200" b="1">
                <a:solidFill>
                  <a:srgbClr val="CC0000"/>
                </a:solidFill>
              </a:rPr>
              <a:t>P-</a:t>
            </a:r>
            <a:r>
              <a:rPr lang="en-US" altLang="en-US" sz="2200" b="1">
                <a:solidFill>
                  <a:srgbClr val="0C8F0F"/>
                </a:solidFill>
              </a:rPr>
              <a:t>C-C-C</a:t>
            </a:r>
            <a:endParaRPr lang="en-US" altLang="en-US" sz="3000" b="1">
              <a:solidFill>
                <a:srgbClr val="0F116A"/>
              </a:solidFill>
            </a:endParaRPr>
          </a:p>
        </p:txBody>
      </p:sp>
      <p:sp>
        <p:nvSpPr>
          <p:cNvPr id="30731" name="Rectangle 121">
            <a:extLst>
              <a:ext uri="{FF2B5EF4-FFF2-40B4-BE49-F238E27FC236}">
                <a16:creationId xmlns:a16="http://schemas.microsoft.com/office/drawing/2014/main" id="{05AB5F1A-0019-6845-8B12-C6E54F527FC0}"/>
              </a:ext>
            </a:extLst>
          </p:cNvPr>
          <p:cNvSpPr>
            <a:spLocks noChangeArrowheads="1"/>
          </p:cNvSpPr>
          <p:nvPr/>
        </p:nvSpPr>
        <p:spPr bwMode="auto">
          <a:xfrm>
            <a:off x="5607050" y="3394075"/>
            <a:ext cx="1255713"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3000" b="1">
                <a:solidFill>
                  <a:srgbClr val="0F116A"/>
                </a:solidFill>
              </a:rPr>
              <a:t> G3P</a:t>
            </a:r>
          </a:p>
          <a:p>
            <a:pPr>
              <a:lnSpc>
                <a:spcPct val="80000"/>
              </a:lnSpc>
            </a:pPr>
            <a:r>
              <a:rPr lang="en-US" altLang="en-US" sz="2200" b="1">
                <a:solidFill>
                  <a:srgbClr val="0C8F0F"/>
                </a:solidFill>
              </a:rPr>
              <a:t>C-C-C</a:t>
            </a:r>
            <a:r>
              <a:rPr lang="en-US" altLang="en-US" sz="2200" b="1">
                <a:solidFill>
                  <a:srgbClr val="CC0000"/>
                </a:solidFill>
              </a:rPr>
              <a:t>-P</a:t>
            </a:r>
            <a:endParaRPr lang="en-US" altLang="en-US" sz="3000" b="1">
              <a:solidFill>
                <a:srgbClr val="CC0000"/>
              </a:solidFill>
            </a:endParaRPr>
          </a:p>
        </p:txBody>
      </p:sp>
      <p:sp>
        <p:nvSpPr>
          <p:cNvPr id="30732" name="Rectangle 122">
            <a:extLst>
              <a:ext uri="{FF2B5EF4-FFF2-40B4-BE49-F238E27FC236}">
                <a16:creationId xmlns:a16="http://schemas.microsoft.com/office/drawing/2014/main" id="{A201BFB0-601A-8B4C-A817-765DA1FF9CF7}"/>
              </a:ext>
            </a:extLst>
          </p:cNvPr>
          <p:cNvSpPr>
            <a:spLocks noChangeArrowheads="1"/>
          </p:cNvSpPr>
          <p:nvPr/>
        </p:nvSpPr>
        <p:spPr bwMode="auto">
          <a:xfrm>
            <a:off x="5537200" y="6107113"/>
            <a:ext cx="156051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600" b="1">
                <a:solidFill>
                  <a:srgbClr val="0F116A"/>
                </a:solidFill>
              </a:rPr>
              <a:t>pyruvate</a:t>
            </a:r>
            <a:endParaRPr lang="en-US" altLang="en-US" sz="3000" b="1">
              <a:solidFill>
                <a:srgbClr val="0F116A"/>
              </a:solidFill>
            </a:endParaRPr>
          </a:p>
          <a:p>
            <a:pPr>
              <a:lnSpc>
                <a:spcPct val="80000"/>
              </a:lnSpc>
            </a:pPr>
            <a:r>
              <a:rPr lang="en-US" altLang="en-US" sz="2200" b="1">
                <a:solidFill>
                  <a:srgbClr val="0C8F0F"/>
                </a:solidFill>
              </a:rPr>
              <a:t>C-C-C</a:t>
            </a:r>
            <a:endParaRPr lang="en-US" altLang="en-US" sz="3000" b="1">
              <a:solidFill>
                <a:srgbClr val="CC0000"/>
              </a:solidFill>
            </a:endParaRPr>
          </a:p>
        </p:txBody>
      </p:sp>
      <p:sp>
        <p:nvSpPr>
          <p:cNvPr id="30733" name="AutoShape 123">
            <a:extLst>
              <a:ext uri="{FF2B5EF4-FFF2-40B4-BE49-F238E27FC236}">
                <a16:creationId xmlns:a16="http://schemas.microsoft.com/office/drawing/2014/main" id="{92FB123D-B1FC-214D-8194-F6177A8EAB8F}"/>
              </a:ext>
            </a:extLst>
          </p:cNvPr>
          <p:cNvSpPr>
            <a:spLocks noChangeArrowheads="1"/>
          </p:cNvSpPr>
          <p:nvPr/>
        </p:nvSpPr>
        <p:spPr bwMode="auto">
          <a:xfrm>
            <a:off x="5907088" y="1371600"/>
            <a:ext cx="838200" cy="579438"/>
          </a:xfrm>
          <a:prstGeom prst="curvedRightArrow">
            <a:avLst>
              <a:gd name="adj1" fmla="val 20000"/>
              <a:gd name="adj2" fmla="val 40000"/>
              <a:gd name="adj3" fmla="val 48219"/>
            </a:avLst>
          </a:prstGeom>
          <a:solidFill>
            <a:srgbClr val="3D1666"/>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30734" name="Group 124">
            <a:extLst>
              <a:ext uri="{FF2B5EF4-FFF2-40B4-BE49-F238E27FC236}">
                <a16:creationId xmlns:a16="http://schemas.microsoft.com/office/drawing/2014/main" id="{77907BA2-DF89-1249-B3FB-329A3BB7F688}"/>
              </a:ext>
            </a:extLst>
          </p:cNvPr>
          <p:cNvGrpSpPr>
            <a:grpSpLocks/>
          </p:cNvGrpSpPr>
          <p:nvPr/>
        </p:nvGrpSpPr>
        <p:grpSpPr bwMode="auto">
          <a:xfrm>
            <a:off x="6665913" y="884238"/>
            <a:ext cx="1519237" cy="852487"/>
            <a:chOff x="3436" y="2033"/>
            <a:chExt cx="957" cy="537"/>
          </a:xfrm>
        </p:grpSpPr>
        <p:sp>
          <p:nvSpPr>
            <p:cNvPr id="30763" name="AutoShape 125">
              <a:extLst>
                <a:ext uri="{FF2B5EF4-FFF2-40B4-BE49-F238E27FC236}">
                  <a16:creationId xmlns:a16="http://schemas.microsoft.com/office/drawing/2014/main" id="{DCA4AC1F-B372-264D-AD2D-552FCCEF0D95}"/>
                </a:ext>
              </a:extLst>
            </p:cNvPr>
            <p:cNvSpPr>
              <a:spLocks noChangeArrowheads="1"/>
            </p:cNvSpPr>
            <p:nvPr/>
          </p:nvSpPr>
          <p:spPr bwMode="auto">
            <a:xfrm>
              <a:off x="3574" y="2033"/>
              <a:ext cx="819" cy="537"/>
            </a:xfrm>
            <a:prstGeom prst="irregularSeal1">
              <a:avLst/>
            </a:prstGeom>
            <a:solidFill>
              <a:srgbClr val="CC0000"/>
            </a:solidFill>
            <a:ln w="571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EA18"/>
                  </a:solidFill>
                </a:rPr>
                <a:t>ATP</a:t>
              </a:r>
              <a:endParaRPr lang="en-US" altLang="en-US" sz="4400" b="1">
                <a:solidFill>
                  <a:schemeClr val="tx2"/>
                </a:solidFill>
              </a:endParaRPr>
            </a:p>
          </p:txBody>
        </p:sp>
        <p:sp>
          <p:nvSpPr>
            <p:cNvPr id="30764" name="Rectangle 126">
              <a:extLst>
                <a:ext uri="{FF2B5EF4-FFF2-40B4-BE49-F238E27FC236}">
                  <a16:creationId xmlns:a16="http://schemas.microsoft.com/office/drawing/2014/main" id="{E1422916-7B5B-CC42-97EE-C37283C83D6C}"/>
                </a:ext>
              </a:extLst>
            </p:cNvPr>
            <p:cNvSpPr>
              <a:spLocks noChangeArrowheads="1"/>
            </p:cNvSpPr>
            <p:nvPr/>
          </p:nvSpPr>
          <p:spPr bwMode="auto">
            <a:xfrm>
              <a:off x="3436" y="2154"/>
              <a:ext cx="2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2</a:t>
              </a:r>
            </a:p>
          </p:txBody>
        </p:sp>
      </p:grpSp>
      <p:grpSp>
        <p:nvGrpSpPr>
          <p:cNvPr id="30735" name="Group 127">
            <a:extLst>
              <a:ext uri="{FF2B5EF4-FFF2-40B4-BE49-F238E27FC236}">
                <a16:creationId xmlns:a16="http://schemas.microsoft.com/office/drawing/2014/main" id="{3EDC7C32-B992-B347-8DDA-0CF411F8399E}"/>
              </a:ext>
            </a:extLst>
          </p:cNvPr>
          <p:cNvGrpSpPr>
            <a:grpSpLocks/>
          </p:cNvGrpSpPr>
          <p:nvPr/>
        </p:nvGrpSpPr>
        <p:grpSpPr bwMode="auto">
          <a:xfrm>
            <a:off x="6583363" y="1533525"/>
            <a:ext cx="1468437" cy="841375"/>
            <a:chOff x="3384" y="2399"/>
            <a:chExt cx="925" cy="530"/>
          </a:xfrm>
        </p:grpSpPr>
        <p:sp>
          <p:nvSpPr>
            <p:cNvPr id="30761" name="AutoShape 128">
              <a:extLst>
                <a:ext uri="{FF2B5EF4-FFF2-40B4-BE49-F238E27FC236}">
                  <a16:creationId xmlns:a16="http://schemas.microsoft.com/office/drawing/2014/main" id="{EB5D1B60-D0B5-E34E-8E80-5F7E6EFBF09D}"/>
                </a:ext>
              </a:extLst>
            </p:cNvPr>
            <p:cNvSpPr>
              <a:spLocks noChangeArrowheads="1"/>
            </p:cNvSpPr>
            <p:nvPr/>
          </p:nvSpPr>
          <p:spPr bwMode="auto">
            <a:xfrm>
              <a:off x="3665" y="2503"/>
              <a:ext cx="644" cy="324"/>
            </a:xfrm>
            <a:prstGeom prst="star24">
              <a:avLst>
                <a:gd name="adj" fmla="val 37500"/>
              </a:avLst>
            </a:prstGeom>
            <a:solidFill>
              <a:srgbClr val="FF6404"/>
            </a:solidFill>
            <a:ln w="571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EA18"/>
                  </a:solidFill>
                </a:rPr>
                <a:t>ADP</a:t>
              </a:r>
              <a:endParaRPr lang="en-US" altLang="en-US" sz="4400" b="1">
                <a:solidFill>
                  <a:schemeClr val="tx2"/>
                </a:solidFill>
              </a:endParaRPr>
            </a:p>
          </p:txBody>
        </p:sp>
        <p:sp>
          <p:nvSpPr>
            <p:cNvPr id="30762" name="AutoShape 129">
              <a:extLst>
                <a:ext uri="{FF2B5EF4-FFF2-40B4-BE49-F238E27FC236}">
                  <a16:creationId xmlns:a16="http://schemas.microsoft.com/office/drawing/2014/main" id="{1249F562-C3E5-8B47-85FB-ADA4197C8057}"/>
                </a:ext>
              </a:extLst>
            </p:cNvPr>
            <p:cNvSpPr>
              <a:spLocks noChangeArrowheads="1"/>
            </p:cNvSpPr>
            <p:nvPr/>
          </p:nvSpPr>
          <p:spPr bwMode="auto">
            <a:xfrm>
              <a:off x="3384" y="2399"/>
              <a:ext cx="336" cy="530"/>
            </a:xfrm>
            <a:prstGeom prst="star24">
              <a:avLst>
                <a:gd name="adj" fmla="val 37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2</a:t>
              </a:r>
            </a:p>
          </p:txBody>
        </p:sp>
      </p:grpSp>
      <p:pic>
        <p:nvPicPr>
          <p:cNvPr id="30736" name="Picture 130" descr="match">
            <a:extLst>
              <a:ext uri="{FF2B5EF4-FFF2-40B4-BE49-F238E27FC236}">
                <a16:creationId xmlns:a16="http://schemas.microsoft.com/office/drawing/2014/main" id="{31ECDA54-2BB6-724C-9113-6BA0EE32CD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8925" y="1196975"/>
            <a:ext cx="98425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7" name="Group 131">
            <a:extLst>
              <a:ext uri="{FF2B5EF4-FFF2-40B4-BE49-F238E27FC236}">
                <a16:creationId xmlns:a16="http://schemas.microsoft.com/office/drawing/2014/main" id="{50E58320-F713-814A-88BD-CA3412C83F04}"/>
              </a:ext>
            </a:extLst>
          </p:cNvPr>
          <p:cNvGrpSpPr>
            <a:grpSpLocks/>
          </p:cNvGrpSpPr>
          <p:nvPr/>
        </p:nvGrpSpPr>
        <p:grpSpPr bwMode="auto">
          <a:xfrm>
            <a:off x="7486650" y="5680075"/>
            <a:ext cx="1519238" cy="852488"/>
            <a:chOff x="3436" y="2033"/>
            <a:chExt cx="957" cy="537"/>
          </a:xfrm>
        </p:grpSpPr>
        <p:sp>
          <p:nvSpPr>
            <p:cNvPr id="30759" name="AutoShape 132">
              <a:extLst>
                <a:ext uri="{FF2B5EF4-FFF2-40B4-BE49-F238E27FC236}">
                  <a16:creationId xmlns:a16="http://schemas.microsoft.com/office/drawing/2014/main" id="{0C64C807-DCB0-2745-8D53-5D7AC625E6B6}"/>
                </a:ext>
              </a:extLst>
            </p:cNvPr>
            <p:cNvSpPr>
              <a:spLocks noChangeArrowheads="1"/>
            </p:cNvSpPr>
            <p:nvPr/>
          </p:nvSpPr>
          <p:spPr bwMode="auto">
            <a:xfrm>
              <a:off x="3574" y="2033"/>
              <a:ext cx="819" cy="537"/>
            </a:xfrm>
            <a:prstGeom prst="irregularSeal1">
              <a:avLst/>
            </a:prstGeom>
            <a:solidFill>
              <a:srgbClr val="CC0000"/>
            </a:solidFill>
            <a:ln w="571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EA18"/>
                  </a:solidFill>
                </a:rPr>
                <a:t>ATP</a:t>
              </a:r>
              <a:endParaRPr lang="en-US" altLang="en-US" sz="4400" b="1">
                <a:solidFill>
                  <a:schemeClr val="tx2"/>
                </a:solidFill>
              </a:endParaRPr>
            </a:p>
          </p:txBody>
        </p:sp>
        <p:sp>
          <p:nvSpPr>
            <p:cNvPr id="30760" name="Rectangle 133">
              <a:extLst>
                <a:ext uri="{FF2B5EF4-FFF2-40B4-BE49-F238E27FC236}">
                  <a16:creationId xmlns:a16="http://schemas.microsoft.com/office/drawing/2014/main" id="{C6A5E533-A4EC-C342-8802-4ADC6110499D}"/>
                </a:ext>
              </a:extLst>
            </p:cNvPr>
            <p:cNvSpPr>
              <a:spLocks noChangeArrowheads="1"/>
            </p:cNvSpPr>
            <p:nvPr/>
          </p:nvSpPr>
          <p:spPr bwMode="auto">
            <a:xfrm>
              <a:off x="3436" y="2154"/>
              <a:ext cx="2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4</a:t>
              </a:r>
            </a:p>
          </p:txBody>
        </p:sp>
      </p:grpSp>
      <p:grpSp>
        <p:nvGrpSpPr>
          <p:cNvPr id="30738" name="Group 134">
            <a:extLst>
              <a:ext uri="{FF2B5EF4-FFF2-40B4-BE49-F238E27FC236}">
                <a16:creationId xmlns:a16="http://schemas.microsoft.com/office/drawing/2014/main" id="{DC700520-EF88-474F-807D-3ECF7C055C2A}"/>
              </a:ext>
            </a:extLst>
          </p:cNvPr>
          <p:cNvGrpSpPr>
            <a:grpSpLocks/>
          </p:cNvGrpSpPr>
          <p:nvPr/>
        </p:nvGrpSpPr>
        <p:grpSpPr bwMode="auto">
          <a:xfrm>
            <a:off x="7397750" y="5027613"/>
            <a:ext cx="1468438" cy="841375"/>
            <a:chOff x="3384" y="2399"/>
            <a:chExt cx="925" cy="530"/>
          </a:xfrm>
        </p:grpSpPr>
        <p:sp>
          <p:nvSpPr>
            <p:cNvPr id="30757" name="AutoShape 135">
              <a:extLst>
                <a:ext uri="{FF2B5EF4-FFF2-40B4-BE49-F238E27FC236}">
                  <a16:creationId xmlns:a16="http://schemas.microsoft.com/office/drawing/2014/main" id="{F6685770-417D-7D45-B9E3-6E8238B39055}"/>
                </a:ext>
              </a:extLst>
            </p:cNvPr>
            <p:cNvSpPr>
              <a:spLocks noChangeArrowheads="1"/>
            </p:cNvSpPr>
            <p:nvPr/>
          </p:nvSpPr>
          <p:spPr bwMode="auto">
            <a:xfrm>
              <a:off x="3665" y="2503"/>
              <a:ext cx="644" cy="324"/>
            </a:xfrm>
            <a:prstGeom prst="star24">
              <a:avLst>
                <a:gd name="adj" fmla="val 37500"/>
              </a:avLst>
            </a:prstGeom>
            <a:solidFill>
              <a:srgbClr val="FF6404"/>
            </a:solidFill>
            <a:ln w="571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EA18"/>
                  </a:solidFill>
                </a:rPr>
                <a:t>ADP</a:t>
              </a:r>
              <a:endParaRPr lang="en-US" altLang="en-US" sz="4400" b="1">
                <a:solidFill>
                  <a:schemeClr val="tx2"/>
                </a:solidFill>
              </a:endParaRPr>
            </a:p>
          </p:txBody>
        </p:sp>
        <p:sp>
          <p:nvSpPr>
            <p:cNvPr id="30758" name="AutoShape 136">
              <a:extLst>
                <a:ext uri="{FF2B5EF4-FFF2-40B4-BE49-F238E27FC236}">
                  <a16:creationId xmlns:a16="http://schemas.microsoft.com/office/drawing/2014/main" id="{EC45C0FD-D298-CE4E-AD24-9AE27BB10395}"/>
                </a:ext>
              </a:extLst>
            </p:cNvPr>
            <p:cNvSpPr>
              <a:spLocks noChangeArrowheads="1"/>
            </p:cNvSpPr>
            <p:nvPr/>
          </p:nvSpPr>
          <p:spPr bwMode="auto">
            <a:xfrm>
              <a:off x="3384" y="2399"/>
              <a:ext cx="336" cy="530"/>
            </a:xfrm>
            <a:prstGeom prst="star24">
              <a:avLst>
                <a:gd name="adj" fmla="val 37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4</a:t>
              </a:r>
            </a:p>
          </p:txBody>
        </p:sp>
      </p:grpSp>
      <p:sp>
        <p:nvSpPr>
          <p:cNvPr id="30739" name="AutoShape 137">
            <a:extLst>
              <a:ext uri="{FF2B5EF4-FFF2-40B4-BE49-F238E27FC236}">
                <a16:creationId xmlns:a16="http://schemas.microsoft.com/office/drawing/2014/main" id="{7E499655-5DCD-5C4F-AD62-2F7C4B262633}"/>
              </a:ext>
            </a:extLst>
          </p:cNvPr>
          <p:cNvSpPr>
            <a:spLocks noChangeArrowheads="1"/>
          </p:cNvSpPr>
          <p:nvPr/>
        </p:nvSpPr>
        <p:spPr bwMode="auto">
          <a:xfrm>
            <a:off x="6707188" y="5545138"/>
            <a:ext cx="838200" cy="555625"/>
          </a:xfrm>
          <a:prstGeom prst="curvedRightArrow">
            <a:avLst>
              <a:gd name="adj1" fmla="val 16856"/>
              <a:gd name="adj2" fmla="val 36856"/>
              <a:gd name="adj3" fmla="val 45145"/>
            </a:avLst>
          </a:prstGeom>
          <a:solidFill>
            <a:srgbClr val="3D1666"/>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30740" name="Group 138">
            <a:extLst>
              <a:ext uri="{FF2B5EF4-FFF2-40B4-BE49-F238E27FC236}">
                <a16:creationId xmlns:a16="http://schemas.microsoft.com/office/drawing/2014/main" id="{8AAA7092-855C-0F49-9450-73B4C31169D0}"/>
              </a:ext>
            </a:extLst>
          </p:cNvPr>
          <p:cNvGrpSpPr>
            <a:grpSpLocks/>
          </p:cNvGrpSpPr>
          <p:nvPr/>
        </p:nvGrpSpPr>
        <p:grpSpPr bwMode="auto">
          <a:xfrm>
            <a:off x="7396163" y="3770313"/>
            <a:ext cx="1468437" cy="841375"/>
            <a:chOff x="3384" y="2399"/>
            <a:chExt cx="925" cy="530"/>
          </a:xfrm>
        </p:grpSpPr>
        <p:sp>
          <p:nvSpPr>
            <p:cNvPr id="30755" name="AutoShape 139">
              <a:extLst>
                <a:ext uri="{FF2B5EF4-FFF2-40B4-BE49-F238E27FC236}">
                  <a16:creationId xmlns:a16="http://schemas.microsoft.com/office/drawing/2014/main" id="{4658FFA4-531F-364B-A62C-39BB469F9242}"/>
                </a:ext>
              </a:extLst>
            </p:cNvPr>
            <p:cNvSpPr>
              <a:spLocks noChangeArrowheads="1"/>
            </p:cNvSpPr>
            <p:nvPr/>
          </p:nvSpPr>
          <p:spPr bwMode="auto">
            <a:xfrm>
              <a:off x="3665" y="2503"/>
              <a:ext cx="644" cy="324"/>
            </a:xfrm>
            <a:prstGeom prst="star24">
              <a:avLst>
                <a:gd name="adj" fmla="val 37500"/>
              </a:avLst>
            </a:prstGeom>
            <a:solidFill>
              <a:srgbClr val="FF6404"/>
            </a:solidFill>
            <a:ln w="571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tx2"/>
                  </a:solidFill>
                </a:rPr>
                <a:t>NAD</a:t>
              </a:r>
              <a:r>
                <a:rPr lang="en-US" altLang="en-US" b="1" baseline="30000">
                  <a:solidFill>
                    <a:schemeClr val="tx2"/>
                  </a:solidFill>
                </a:rPr>
                <a:t>+</a:t>
              </a:r>
              <a:endParaRPr lang="en-US" altLang="en-US" sz="4400" b="1">
                <a:solidFill>
                  <a:schemeClr val="tx2"/>
                </a:solidFill>
              </a:endParaRPr>
            </a:p>
          </p:txBody>
        </p:sp>
        <p:sp>
          <p:nvSpPr>
            <p:cNvPr id="30756" name="AutoShape 140">
              <a:extLst>
                <a:ext uri="{FF2B5EF4-FFF2-40B4-BE49-F238E27FC236}">
                  <a16:creationId xmlns:a16="http://schemas.microsoft.com/office/drawing/2014/main" id="{4A29BCE9-2D20-6E41-99C8-AA0E993841E6}"/>
                </a:ext>
              </a:extLst>
            </p:cNvPr>
            <p:cNvSpPr>
              <a:spLocks noChangeArrowheads="1"/>
            </p:cNvSpPr>
            <p:nvPr/>
          </p:nvSpPr>
          <p:spPr bwMode="auto">
            <a:xfrm>
              <a:off x="3384" y="2399"/>
              <a:ext cx="336" cy="530"/>
            </a:xfrm>
            <a:prstGeom prst="star24">
              <a:avLst>
                <a:gd name="adj" fmla="val 37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2</a:t>
              </a:r>
            </a:p>
          </p:txBody>
        </p:sp>
      </p:grpSp>
      <p:grpSp>
        <p:nvGrpSpPr>
          <p:cNvPr id="30741" name="Group 141">
            <a:extLst>
              <a:ext uri="{FF2B5EF4-FFF2-40B4-BE49-F238E27FC236}">
                <a16:creationId xmlns:a16="http://schemas.microsoft.com/office/drawing/2014/main" id="{34C284FE-DF93-394D-A983-389B73C99EE6}"/>
              </a:ext>
            </a:extLst>
          </p:cNvPr>
          <p:cNvGrpSpPr>
            <a:grpSpLocks/>
          </p:cNvGrpSpPr>
          <p:nvPr/>
        </p:nvGrpSpPr>
        <p:grpSpPr bwMode="auto">
          <a:xfrm>
            <a:off x="7478713" y="4370388"/>
            <a:ext cx="1435100" cy="719137"/>
            <a:chOff x="4687" y="2757"/>
            <a:chExt cx="904" cy="453"/>
          </a:xfrm>
        </p:grpSpPr>
        <p:sp>
          <p:nvSpPr>
            <p:cNvPr id="30753" name="Rectangle 142">
              <a:extLst>
                <a:ext uri="{FF2B5EF4-FFF2-40B4-BE49-F238E27FC236}">
                  <a16:creationId xmlns:a16="http://schemas.microsoft.com/office/drawing/2014/main" id="{8B8D2DC2-BC41-6E4D-86A4-D7EC1238FA15}"/>
                </a:ext>
              </a:extLst>
            </p:cNvPr>
            <p:cNvSpPr>
              <a:spLocks noChangeArrowheads="1"/>
            </p:cNvSpPr>
            <p:nvPr/>
          </p:nvSpPr>
          <p:spPr bwMode="auto">
            <a:xfrm>
              <a:off x="4687" y="2765"/>
              <a:ext cx="2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600" b="1">
                  <a:solidFill>
                    <a:srgbClr val="000000"/>
                  </a:solidFill>
                </a:rPr>
                <a:t>2</a:t>
              </a:r>
              <a:endParaRPr lang="en-US" altLang="en-US" sz="3000" b="1">
                <a:solidFill>
                  <a:srgbClr val="0F116A"/>
                </a:solidFill>
              </a:endParaRPr>
            </a:p>
          </p:txBody>
        </p:sp>
        <p:pic>
          <p:nvPicPr>
            <p:cNvPr id="30754" name="Picture 143" descr="piggybankred">
              <a:extLst>
                <a:ext uri="{FF2B5EF4-FFF2-40B4-BE49-F238E27FC236}">
                  <a16:creationId xmlns:a16="http://schemas.microsoft.com/office/drawing/2014/main" id="{8BCCB798-8011-374C-B520-EC2366B9C3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2" y="2757"/>
              <a:ext cx="729"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42" name="AutoShape 144">
            <a:extLst>
              <a:ext uri="{FF2B5EF4-FFF2-40B4-BE49-F238E27FC236}">
                <a16:creationId xmlns:a16="http://schemas.microsoft.com/office/drawing/2014/main" id="{5ECDB677-1F5C-9943-BBC7-1E8D5444B26D}"/>
              </a:ext>
            </a:extLst>
          </p:cNvPr>
          <p:cNvSpPr>
            <a:spLocks noChangeArrowheads="1"/>
          </p:cNvSpPr>
          <p:nvPr/>
        </p:nvSpPr>
        <p:spPr bwMode="auto">
          <a:xfrm>
            <a:off x="6707188" y="4194175"/>
            <a:ext cx="838200" cy="555625"/>
          </a:xfrm>
          <a:prstGeom prst="curvedRightArrow">
            <a:avLst>
              <a:gd name="adj1" fmla="val 16856"/>
              <a:gd name="adj2" fmla="val 36856"/>
              <a:gd name="adj3" fmla="val 45145"/>
            </a:avLst>
          </a:prstGeom>
          <a:solidFill>
            <a:srgbClr val="3D1666"/>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43" name="AutoShape 145">
            <a:extLst>
              <a:ext uri="{FF2B5EF4-FFF2-40B4-BE49-F238E27FC236}">
                <a16:creationId xmlns:a16="http://schemas.microsoft.com/office/drawing/2014/main" id="{F9031633-58C9-5244-8E6E-39101B18967B}"/>
              </a:ext>
            </a:extLst>
          </p:cNvPr>
          <p:cNvSpPr>
            <a:spLocks noChangeArrowheads="1"/>
          </p:cNvSpPr>
          <p:nvPr/>
        </p:nvSpPr>
        <p:spPr bwMode="auto">
          <a:xfrm>
            <a:off x="5084763" y="1727200"/>
            <a:ext cx="381000" cy="381000"/>
          </a:xfrm>
          <a:prstGeom prst="downArrow">
            <a:avLst>
              <a:gd name="adj1" fmla="val 50000"/>
              <a:gd name="adj2" fmla="val 25000"/>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44" name="AutoShape 146">
            <a:extLst>
              <a:ext uri="{FF2B5EF4-FFF2-40B4-BE49-F238E27FC236}">
                <a16:creationId xmlns:a16="http://schemas.microsoft.com/office/drawing/2014/main" id="{5C9590F4-7206-F243-B064-F29401FCD2E9}"/>
              </a:ext>
            </a:extLst>
          </p:cNvPr>
          <p:cNvSpPr>
            <a:spLocks noChangeArrowheads="1"/>
          </p:cNvSpPr>
          <p:nvPr/>
        </p:nvSpPr>
        <p:spPr bwMode="auto">
          <a:xfrm>
            <a:off x="4092575" y="2916238"/>
            <a:ext cx="381000" cy="381000"/>
          </a:xfrm>
          <a:prstGeom prst="downArrow">
            <a:avLst>
              <a:gd name="adj1" fmla="val 50000"/>
              <a:gd name="adj2" fmla="val 25000"/>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45" name="AutoShape 147">
            <a:extLst>
              <a:ext uri="{FF2B5EF4-FFF2-40B4-BE49-F238E27FC236}">
                <a16:creationId xmlns:a16="http://schemas.microsoft.com/office/drawing/2014/main" id="{89B3F070-8F27-8C49-B928-F3E27C7B0450}"/>
              </a:ext>
            </a:extLst>
          </p:cNvPr>
          <p:cNvSpPr>
            <a:spLocks noChangeArrowheads="1"/>
          </p:cNvSpPr>
          <p:nvPr/>
        </p:nvSpPr>
        <p:spPr bwMode="auto">
          <a:xfrm>
            <a:off x="6043613" y="2916238"/>
            <a:ext cx="381000" cy="381000"/>
          </a:xfrm>
          <a:prstGeom prst="downArrow">
            <a:avLst>
              <a:gd name="adj1" fmla="val 50000"/>
              <a:gd name="adj2" fmla="val 25000"/>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46" name="AutoShape 148">
            <a:extLst>
              <a:ext uri="{FF2B5EF4-FFF2-40B4-BE49-F238E27FC236}">
                <a16:creationId xmlns:a16="http://schemas.microsoft.com/office/drawing/2014/main" id="{CCA6E867-09AE-FA47-B005-F6A7564EF2C7}"/>
              </a:ext>
            </a:extLst>
          </p:cNvPr>
          <p:cNvSpPr>
            <a:spLocks noChangeArrowheads="1"/>
          </p:cNvSpPr>
          <p:nvPr/>
        </p:nvSpPr>
        <p:spPr bwMode="auto">
          <a:xfrm>
            <a:off x="6043613" y="4230688"/>
            <a:ext cx="381000" cy="381000"/>
          </a:xfrm>
          <a:prstGeom prst="downArrow">
            <a:avLst>
              <a:gd name="adj1" fmla="val 50000"/>
              <a:gd name="adj2" fmla="val 25000"/>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47" name="AutoShape 149">
            <a:extLst>
              <a:ext uri="{FF2B5EF4-FFF2-40B4-BE49-F238E27FC236}">
                <a16:creationId xmlns:a16="http://schemas.microsoft.com/office/drawing/2014/main" id="{0FEAEF62-810B-E943-BBD5-1E52353F059B}"/>
              </a:ext>
            </a:extLst>
          </p:cNvPr>
          <p:cNvSpPr>
            <a:spLocks noChangeArrowheads="1"/>
          </p:cNvSpPr>
          <p:nvPr/>
        </p:nvSpPr>
        <p:spPr bwMode="auto">
          <a:xfrm>
            <a:off x="6043613" y="4878388"/>
            <a:ext cx="381000" cy="381000"/>
          </a:xfrm>
          <a:prstGeom prst="downArrow">
            <a:avLst>
              <a:gd name="adj1" fmla="val 50000"/>
              <a:gd name="adj2" fmla="val 25000"/>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48" name="AutoShape 150">
            <a:extLst>
              <a:ext uri="{FF2B5EF4-FFF2-40B4-BE49-F238E27FC236}">
                <a16:creationId xmlns:a16="http://schemas.microsoft.com/office/drawing/2014/main" id="{F72926AA-6FE7-A642-8198-6D7F8C3E472E}"/>
              </a:ext>
            </a:extLst>
          </p:cNvPr>
          <p:cNvSpPr>
            <a:spLocks noChangeArrowheads="1"/>
          </p:cNvSpPr>
          <p:nvPr/>
        </p:nvSpPr>
        <p:spPr bwMode="auto">
          <a:xfrm>
            <a:off x="6043613" y="5527675"/>
            <a:ext cx="381000" cy="381000"/>
          </a:xfrm>
          <a:prstGeom prst="downArrow">
            <a:avLst>
              <a:gd name="adj1" fmla="val 50000"/>
              <a:gd name="adj2" fmla="val 25000"/>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49" name="AutoShape 151">
            <a:extLst>
              <a:ext uri="{FF2B5EF4-FFF2-40B4-BE49-F238E27FC236}">
                <a16:creationId xmlns:a16="http://schemas.microsoft.com/office/drawing/2014/main" id="{91AE9D43-3B13-1E47-98CE-BC8AC26C04BD}"/>
              </a:ext>
            </a:extLst>
          </p:cNvPr>
          <p:cNvSpPr>
            <a:spLocks noChangeArrowheads="1"/>
          </p:cNvSpPr>
          <p:nvPr/>
        </p:nvSpPr>
        <p:spPr bwMode="auto">
          <a:xfrm rot="-5400000">
            <a:off x="5085557" y="3228181"/>
            <a:ext cx="381000" cy="588963"/>
          </a:xfrm>
          <a:prstGeom prst="downArrow">
            <a:avLst>
              <a:gd name="adj1" fmla="val 50000"/>
              <a:gd name="adj2" fmla="val 38646"/>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50" name="Rectangle 29">
            <a:extLst>
              <a:ext uri="{FF2B5EF4-FFF2-40B4-BE49-F238E27FC236}">
                <a16:creationId xmlns:a16="http://schemas.microsoft.com/office/drawing/2014/main" id="{66F1C482-5BEE-9C4F-ACCA-247377D4C102}"/>
              </a:ext>
            </a:extLst>
          </p:cNvPr>
          <p:cNvSpPr>
            <a:spLocks noChangeArrowheads="1"/>
          </p:cNvSpPr>
          <p:nvPr/>
        </p:nvSpPr>
        <p:spPr bwMode="auto">
          <a:xfrm>
            <a:off x="566738" y="685800"/>
            <a:ext cx="27400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3400" b="1">
                <a:solidFill>
                  <a:schemeClr val="tx2"/>
                </a:solidFill>
              </a:rPr>
              <a:t>Remember </a:t>
            </a:r>
            <a:br>
              <a:rPr lang="en-US" altLang="en-US" sz="3400" b="1">
                <a:solidFill>
                  <a:schemeClr val="tx2"/>
                </a:solidFill>
              </a:rPr>
            </a:br>
            <a:r>
              <a:rPr lang="en-US" altLang="en-US" sz="3400" b="1">
                <a:solidFill>
                  <a:schemeClr val="tx2"/>
                </a:solidFill>
              </a:rPr>
              <a:t>G3P?</a:t>
            </a:r>
          </a:p>
        </p:txBody>
      </p:sp>
      <p:sp>
        <p:nvSpPr>
          <p:cNvPr id="30751" name="Rectangle 203">
            <a:extLst>
              <a:ext uri="{FF2B5EF4-FFF2-40B4-BE49-F238E27FC236}">
                <a16:creationId xmlns:a16="http://schemas.microsoft.com/office/drawing/2014/main" id="{846FAB6D-257B-F749-8549-20A3B1C23ABE}"/>
              </a:ext>
            </a:extLst>
          </p:cNvPr>
          <p:cNvSpPr>
            <a:spLocks noChangeArrowheads="1"/>
          </p:cNvSpPr>
          <p:nvPr/>
        </p:nvSpPr>
        <p:spPr bwMode="auto">
          <a:xfrm>
            <a:off x="6759575" y="3084513"/>
            <a:ext cx="1663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glyceraldehyde</a:t>
            </a:r>
            <a:br>
              <a:rPr lang="en-US" altLang="en-US" sz="1600" b="1">
                <a:solidFill>
                  <a:srgbClr val="000000"/>
                </a:solidFill>
              </a:rPr>
            </a:br>
            <a:r>
              <a:rPr lang="en-US" altLang="en-US" sz="1600" b="1">
                <a:solidFill>
                  <a:srgbClr val="000000"/>
                </a:solidFill>
              </a:rPr>
              <a:t>3-phosphate</a:t>
            </a:r>
          </a:p>
        </p:txBody>
      </p:sp>
      <p:sp>
        <p:nvSpPr>
          <p:cNvPr id="427212" name="AutoShape 204">
            <a:extLst>
              <a:ext uri="{FF2B5EF4-FFF2-40B4-BE49-F238E27FC236}">
                <a16:creationId xmlns:a16="http://schemas.microsoft.com/office/drawing/2014/main" id="{AA49565E-E528-2542-B39C-071D35FD32E1}"/>
              </a:ext>
            </a:extLst>
          </p:cNvPr>
          <p:cNvSpPr>
            <a:spLocks noChangeArrowheads="1"/>
          </p:cNvSpPr>
          <p:nvPr/>
        </p:nvSpPr>
        <p:spPr bwMode="auto">
          <a:xfrm>
            <a:off x="1536700" y="6210300"/>
            <a:ext cx="3078163" cy="600075"/>
          </a:xfrm>
          <a:prstGeom prst="roundRect">
            <a:avLst>
              <a:gd name="adj" fmla="val 16667"/>
            </a:avLst>
          </a:prstGeom>
          <a:solidFill>
            <a:srgbClr val="8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00000"/>
                </a:solidFill>
              </a:rPr>
              <a:t>Photosynthesis</a:t>
            </a:r>
          </a:p>
        </p:txBody>
      </p:sp>
    </p:spTree>
    <p:extLst>
      <p:ext uri="{BB962C8B-B14F-4D97-AF65-F5344CB8AC3E}">
        <p14:creationId xmlns:p14="http://schemas.microsoft.com/office/powerpoint/2010/main" val="496629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7038"/>
                                        </p:tgtEl>
                                        <p:attrNameLst>
                                          <p:attrName>style.visibility</p:attrName>
                                        </p:attrNameLst>
                                      </p:cBhvr>
                                      <p:to>
                                        <p:strVal val="visible"/>
                                      </p:to>
                                    </p:set>
                                    <p:anim calcmode="lin" valueType="num">
                                      <p:cBhvr additive="base">
                                        <p:cTn id="7" dur="500" fill="hold"/>
                                        <p:tgtEl>
                                          <p:spTgt spid="427038"/>
                                        </p:tgtEl>
                                        <p:attrNameLst>
                                          <p:attrName>ppt_x</p:attrName>
                                        </p:attrNameLst>
                                      </p:cBhvr>
                                      <p:tavLst>
                                        <p:tav tm="0">
                                          <p:val>
                                            <p:strVal val="0-#ppt_w/2"/>
                                          </p:val>
                                        </p:tav>
                                        <p:tav tm="100000">
                                          <p:val>
                                            <p:strVal val="#ppt_x"/>
                                          </p:val>
                                        </p:tav>
                                      </p:tavLst>
                                    </p:anim>
                                    <p:anim calcmode="lin" valueType="num">
                                      <p:cBhvr additive="base">
                                        <p:cTn id="8" dur="500" fill="hold"/>
                                        <p:tgtEl>
                                          <p:spTgt spid="4270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27209"/>
                                        </p:tgtEl>
                                        <p:attrNameLst>
                                          <p:attrName>style.visibility</p:attrName>
                                        </p:attrNameLst>
                                      </p:cBhvr>
                                      <p:to>
                                        <p:strVal val="visible"/>
                                      </p:to>
                                    </p:set>
                                    <p:animEffect transition="in" filter="wipe(left)">
                                      <p:cBhvr>
                                        <p:cTn id="13" dur="500"/>
                                        <p:tgtEl>
                                          <p:spTgt spid="427209"/>
                                        </p:tgtEl>
                                      </p:cBhvr>
                                    </p:animEffect>
                                  </p:childTnLst>
                                  <p:subTnLst>
                                    <p:audio>
                                      <p:cMediaNode>
                                        <p:cTn display="0" masterRel="sameClick">
                                          <p:stCondLst>
                                            <p:cond evt="begin" delay="0">
                                              <p:tn val="11"/>
                                            </p:cond>
                                          </p:stCondLst>
                                          <p:endCondLst>
                                            <p:cond evt="onStopAudio" delay="0">
                                              <p:tgtEl>
                                                <p:sldTgt/>
                                              </p:tgtEl>
                                            </p:cond>
                                          </p:endCondLst>
                                        </p:cTn>
                                        <p:tgtEl>
                                          <p:sndTgt r:embed="rId4" name="Vibro Up"/>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27212"/>
                                        </p:tgtEl>
                                        <p:attrNameLst>
                                          <p:attrName>style.visibility</p:attrName>
                                        </p:attrNameLst>
                                      </p:cBhvr>
                                      <p:to>
                                        <p:strVal val="visible"/>
                                      </p:to>
                                    </p:set>
                                    <p:animEffect transition="in" filter="wipe(left)">
                                      <p:cBhvr>
                                        <p:cTn id="18" dur="500"/>
                                        <p:tgtEl>
                                          <p:spTgt spid="427212"/>
                                        </p:tgtEl>
                                      </p:cBhvr>
                                    </p:animEffect>
                                  </p:childTnLst>
                                  <p:subTnLst>
                                    <p:audio>
                                      <p:cMediaNode>
                                        <p:cTn display="0" masterRel="sameClick">
                                          <p:stCondLst>
                                            <p:cond evt="begin" delay="0">
                                              <p:tn val="16"/>
                                            </p:cond>
                                          </p:stCondLst>
                                          <p:endCondLst>
                                            <p:cond evt="onStopAudio" delay="0">
                                              <p:tgtEl>
                                                <p:sldTgt/>
                                              </p:tgtEl>
                                            </p:cond>
                                          </p:endCondLst>
                                        </p:cTn>
                                        <p:tgtEl>
                                          <p:sndTgt r:embed="rId3" name="Whoosh"/>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27039"/>
                                        </p:tgtEl>
                                        <p:attrNameLst>
                                          <p:attrName>style.visibility</p:attrName>
                                        </p:attrNameLst>
                                      </p:cBhvr>
                                      <p:to>
                                        <p:strVal val="visible"/>
                                      </p:to>
                                    </p:set>
                                    <p:animEffect transition="in" filter="wipe(down)">
                                      <p:cBhvr>
                                        <p:cTn id="23" dur="500"/>
                                        <p:tgtEl>
                                          <p:spTgt spid="427039"/>
                                        </p:tgtEl>
                                      </p:cBhvr>
                                    </p:animEffect>
                                  </p:childTnLst>
                                  <p:subTnLst>
                                    <p:audio>
                                      <p:cMediaNode>
                                        <p:cTn display="0" masterRel="sameClick">
                                          <p:stCondLst>
                                            <p:cond evt="begin" delay="0">
                                              <p:tn val="21"/>
                                            </p:cond>
                                          </p:stCondLst>
                                          <p:endCondLst>
                                            <p:cond evt="onStopAudio" delay="0">
                                              <p:tgtEl>
                                                <p:sldTgt/>
                                              </p:tgtEl>
                                            </p:cond>
                                          </p:endCondLst>
                                        </p:cTn>
                                        <p:tgtEl>
                                          <p:sndTgt r:embed="rId5"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209" grpId="0" animBg="1"/>
      <p:bldP spid="427038" grpId="0" animBg="1" autoUpdateAnimBg="0"/>
      <p:bldP spid="427039" grpId="0" animBg="1"/>
      <p:bldP spid="427212"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0149" name="Picture 5">
            <a:extLst>
              <a:ext uri="{FF2B5EF4-FFF2-40B4-BE49-F238E27FC236}">
                <a16:creationId xmlns:a16="http://schemas.microsoft.com/office/drawing/2014/main" id="{03F81A8B-C4C2-CF4F-8638-BE578EB17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5875" y="339725"/>
            <a:ext cx="2690813"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a:extLst>
              <a:ext uri="{FF2B5EF4-FFF2-40B4-BE49-F238E27FC236}">
                <a16:creationId xmlns:a16="http://schemas.microsoft.com/office/drawing/2014/main" id="{2DF118B6-81D1-2047-BA49-0A06F84A5B39}"/>
              </a:ext>
            </a:extLst>
          </p:cNvPr>
          <p:cNvSpPr>
            <a:spLocks noGrp="1" noChangeArrowheads="1"/>
          </p:cNvSpPr>
          <p:nvPr>
            <p:ph type="title"/>
          </p:nvPr>
        </p:nvSpPr>
        <p:spPr/>
        <p:txBody>
          <a:bodyPr/>
          <a:lstStyle/>
          <a:p>
            <a:pPr eaLnBrk="1" hangingPunct="1"/>
            <a:r>
              <a:rPr lang="en-US" altLang="en-US"/>
              <a:t>To G3P and Beyond</a:t>
            </a:r>
            <a:r>
              <a:rPr lang="en-US" altLang="en-US" i="1"/>
              <a:t>!</a:t>
            </a:r>
            <a:endParaRPr lang="en-US" altLang="en-US"/>
          </a:p>
        </p:txBody>
      </p:sp>
      <p:sp>
        <p:nvSpPr>
          <p:cNvPr id="390147" name="Rectangle 3" descr="Rectangle: Click to edit Master text styles&#13;&#10;Second level&#13;&#10;Third level&#13;&#10;Fourth level&#13;&#10;Fifth level">
            <a:extLst>
              <a:ext uri="{FF2B5EF4-FFF2-40B4-BE49-F238E27FC236}">
                <a16:creationId xmlns:a16="http://schemas.microsoft.com/office/drawing/2014/main" id="{364EB851-D1AA-4345-9DE8-DB03FDC54F3C}"/>
              </a:ext>
            </a:extLst>
          </p:cNvPr>
          <p:cNvSpPr>
            <a:spLocks noGrp="1" noChangeArrowheads="1"/>
          </p:cNvSpPr>
          <p:nvPr>
            <p:ph type="body" idx="1"/>
          </p:nvPr>
        </p:nvSpPr>
        <p:spPr>
          <a:xfrm>
            <a:off x="661988" y="1371600"/>
            <a:ext cx="8482012" cy="5257800"/>
          </a:xfrm>
          <a:noFill/>
        </p:spPr>
        <p:txBody>
          <a:bodyPr rIns="0"/>
          <a:lstStyle/>
          <a:p>
            <a:pPr eaLnBrk="1" hangingPunct="1">
              <a:tabLst>
                <a:tab pos="1254125" algn="l"/>
                <a:tab pos="2170113" algn="l"/>
              </a:tabLst>
            </a:pPr>
            <a:r>
              <a:rPr lang="en-US" altLang="en-US" dirty="0">
                <a:solidFill>
                  <a:srgbClr val="CC0000"/>
                </a:solidFill>
              </a:rPr>
              <a:t>Glyceraldehyde-3-P</a:t>
            </a:r>
            <a:r>
              <a:rPr lang="en-US" altLang="en-US" dirty="0"/>
              <a:t> </a:t>
            </a:r>
          </a:p>
          <a:p>
            <a:pPr lvl="1" eaLnBrk="1" hangingPunct="1">
              <a:tabLst>
                <a:tab pos="1254125" algn="l"/>
                <a:tab pos="2170113" algn="l"/>
              </a:tabLst>
            </a:pPr>
            <a:r>
              <a:rPr lang="en-US" altLang="en-US" dirty="0">
                <a:ea typeface="ＭＳ Ｐゴシック" panose="020B0600070205080204" pitchFamily="34" charset="-128"/>
              </a:rPr>
              <a:t>end product of Calvin cycle</a:t>
            </a:r>
          </a:p>
          <a:p>
            <a:pPr lvl="1" eaLnBrk="1" hangingPunct="1">
              <a:tabLst>
                <a:tab pos="1254125" algn="l"/>
                <a:tab pos="2170113" algn="l"/>
              </a:tabLst>
            </a:pPr>
            <a:r>
              <a:rPr lang="en-US" altLang="en-US" dirty="0">
                <a:ea typeface="ＭＳ Ｐゴシック" panose="020B0600070205080204" pitchFamily="34" charset="-128"/>
              </a:rPr>
              <a:t>energy rich </a:t>
            </a:r>
            <a:r>
              <a:rPr lang="en-US" altLang="en-US" u="sng" dirty="0">
                <a:solidFill>
                  <a:schemeClr val="tx2"/>
                </a:solidFill>
                <a:ea typeface="ＭＳ Ｐゴシック" panose="020B0600070205080204" pitchFamily="34" charset="-128"/>
              </a:rPr>
              <a:t>3 carbon sugar</a:t>
            </a:r>
            <a:endParaRPr lang="en-US" altLang="en-US" dirty="0">
              <a:ea typeface="ＭＳ Ｐゴシック" panose="020B0600070205080204" pitchFamily="34" charset="-128"/>
            </a:endParaRPr>
          </a:p>
          <a:p>
            <a:pPr lvl="1" eaLnBrk="1" hangingPunct="1">
              <a:tabLst>
                <a:tab pos="1254125" algn="l"/>
                <a:tab pos="2170113" algn="l"/>
              </a:tabLst>
            </a:pPr>
            <a:r>
              <a:rPr lang="en-US" altLang="en-US" dirty="0">
                <a:ea typeface="ＭＳ Ｐゴシック" panose="020B0600070205080204" pitchFamily="34" charset="-128"/>
              </a:rPr>
              <a:t>“</a:t>
            </a:r>
            <a:r>
              <a:rPr lang="en-US" altLang="en-US" u="sng" dirty="0">
                <a:solidFill>
                  <a:srgbClr val="CC0000"/>
                </a:solidFill>
                <a:ea typeface="ＭＳ Ｐゴシック" panose="020B0600070205080204" pitchFamily="34" charset="-128"/>
              </a:rPr>
              <a:t>C3 photosynthesis</a:t>
            </a:r>
            <a:r>
              <a:rPr lang="en-US" altLang="en-US" dirty="0">
                <a:ea typeface="ＭＳ Ｐゴシック" panose="020B0600070205080204" pitchFamily="34" charset="-128"/>
              </a:rPr>
              <a:t>”</a:t>
            </a:r>
          </a:p>
          <a:p>
            <a:pPr eaLnBrk="1" hangingPunct="1">
              <a:tabLst>
                <a:tab pos="1254125" algn="l"/>
                <a:tab pos="2170113" algn="l"/>
              </a:tabLst>
            </a:pPr>
            <a:r>
              <a:rPr lang="en-US" altLang="en-US" dirty="0">
                <a:solidFill>
                  <a:srgbClr val="CC0000"/>
                </a:solidFill>
              </a:rPr>
              <a:t>G3P</a:t>
            </a:r>
            <a:r>
              <a:rPr lang="en-US" altLang="en-US" dirty="0"/>
              <a:t> </a:t>
            </a:r>
            <a:r>
              <a:rPr lang="en-US" altLang="en-US" dirty="0">
                <a:sym typeface="Symbol" pitchFamily="2" charset="2"/>
              </a:rPr>
              <a:t>is an </a:t>
            </a:r>
            <a:r>
              <a:rPr lang="en-US" altLang="en-US" dirty="0"/>
              <a:t>important intermediate</a:t>
            </a:r>
          </a:p>
          <a:p>
            <a:pPr eaLnBrk="1" hangingPunct="1">
              <a:buClr>
                <a:schemeClr val="bg1"/>
              </a:buClr>
              <a:tabLst>
                <a:tab pos="1254125" algn="l"/>
                <a:tab pos="2170113" algn="l"/>
              </a:tabLst>
            </a:pPr>
            <a:r>
              <a:rPr lang="en-US" altLang="en-US" dirty="0">
                <a:solidFill>
                  <a:srgbClr val="CC0000"/>
                </a:solidFill>
              </a:rPr>
              <a:t>G3P</a:t>
            </a:r>
            <a:r>
              <a:rPr lang="en-US" altLang="en-US" dirty="0"/>
              <a:t> 	</a:t>
            </a:r>
            <a:r>
              <a:rPr lang="en-US" altLang="en-US" dirty="0">
                <a:sym typeface="Symbol" pitchFamily="2" charset="2"/>
              </a:rPr>
              <a:t> 	glucose   </a:t>
            </a:r>
            <a:r>
              <a:rPr lang="en-US" altLang="en-US" dirty="0">
                <a:solidFill>
                  <a:schemeClr val="tx2"/>
                </a:solidFill>
                <a:sym typeface="Symbol" pitchFamily="2" charset="2"/>
              </a:rPr>
              <a:t>carbohydrates</a:t>
            </a:r>
            <a:endParaRPr lang="en-US" altLang="en-US" dirty="0">
              <a:sym typeface="Symbol" pitchFamily="2" charset="2"/>
            </a:endParaRPr>
          </a:p>
          <a:p>
            <a:pPr lvl="1" eaLnBrk="1" hangingPunct="1">
              <a:buFontTx/>
              <a:buNone/>
              <a:tabLst>
                <a:tab pos="1254125" algn="l"/>
                <a:tab pos="2170113" algn="l"/>
              </a:tabLst>
            </a:pPr>
            <a:r>
              <a:rPr lang="en-US" altLang="en-US" dirty="0">
                <a:solidFill>
                  <a:srgbClr val="0F116A"/>
                </a:solidFill>
                <a:ea typeface="ＭＳ Ｐゴシック" panose="020B0600070205080204" pitchFamily="34" charset="-128"/>
                <a:sym typeface="Symbol" pitchFamily="2" charset="2"/>
              </a:rPr>
              <a:t>		 	lipids  </a:t>
            </a:r>
            <a:r>
              <a:rPr lang="en-US" altLang="en-US" dirty="0">
                <a:ea typeface="ＭＳ Ｐゴシック" panose="020B0600070205080204" pitchFamily="34" charset="-128"/>
                <a:sym typeface="Symbol" pitchFamily="2" charset="2"/>
              </a:rPr>
              <a:t> </a:t>
            </a:r>
            <a:r>
              <a:rPr lang="en-US" altLang="en-US" sz="2600" dirty="0">
                <a:solidFill>
                  <a:schemeClr val="tx2"/>
                </a:solidFill>
                <a:ea typeface="ＭＳ Ｐゴシック" panose="020B0600070205080204" pitchFamily="34" charset="-128"/>
                <a:sym typeface="Symbol" pitchFamily="2" charset="2"/>
              </a:rPr>
              <a:t>phospholipids,</a:t>
            </a:r>
            <a:r>
              <a:rPr lang="en-US" altLang="en-US" dirty="0">
                <a:ea typeface="ＭＳ Ｐゴシック" panose="020B0600070205080204" pitchFamily="34" charset="-128"/>
                <a:sym typeface="Symbol" pitchFamily="2" charset="2"/>
              </a:rPr>
              <a:t> </a:t>
            </a:r>
            <a:r>
              <a:rPr lang="en-US" altLang="en-US" sz="2600" dirty="0">
                <a:solidFill>
                  <a:schemeClr val="tx2"/>
                </a:solidFill>
                <a:ea typeface="ＭＳ Ｐゴシック" panose="020B0600070205080204" pitchFamily="34" charset="-128"/>
                <a:sym typeface="Symbol" pitchFamily="2" charset="2"/>
              </a:rPr>
              <a:t>fats, waxes</a:t>
            </a:r>
            <a:endParaRPr lang="en-US" altLang="en-US" dirty="0">
              <a:solidFill>
                <a:srgbClr val="0F116A"/>
              </a:solidFill>
              <a:ea typeface="ＭＳ Ｐゴシック" panose="020B0600070205080204" pitchFamily="34" charset="-128"/>
              <a:sym typeface="Symbol" pitchFamily="2" charset="2"/>
            </a:endParaRPr>
          </a:p>
          <a:p>
            <a:pPr lvl="1" eaLnBrk="1" hangingPunct="1">
              <a:buFontTx/>
              <a:buNone/>
              <a:tabLst>
                <a:tab pos="1254125" algn="l"/>
                <a:tab pos="2170113" algn="l"/>
              </a:tabLst>
            </a:pPr>
            <a:r>
              <a:rPr lang="en-US" altLang="en-US" dirty="0">
                <a:solidFill>
                  <a:srgbClr val="0F116A"/>
                </a:solidFill>
                <a:ea typeface="ＭＳ Ｐゴシック" panose="020B0600070205080204" pitchFamily="34" charset="-128"/>
                <a:sym typeface="Symbol" pitchFamily="2" charset="2"/>
              </a:rPr>
              <a:t>		 	amino acids  </a:t>
            </a:r>
            <a:r>
              <a:rPr lang="en-US" altLang="en-US" dirty="0">
                <a:ea typeface="ＭＳ Ｐゴシック" panose="020B0600070205080204" pitchFamily="34" charset="-128"/>
                <a:sym typeface="Symbol" pitchFamily="2" charset="2"/>
              </a:rPr>
              <a:t> </a:t>
            </a:r>
            <a:r>
              <a:rPr lang="en-US" altLang="en-US" dirty="0">
                <a:solidFill>
                  <a:schemeClr val="tx2"/>
                </a:solidFill>
                <a:ea typeface="ＭＳ Ｐゴシック" panose="020B0600070205080204" pitchFamily="34" charset="-128"/>
                <a:sym typeface="Symbol" pitchFamily="2" charset="2"/>
              </a:rPr>
              <a:t>proteins</a:t>
            </a:r>
            <a:endParaRPr lang="en-US" altLang="en-US" dirty="0">
              <a:solidFill>
                <a:srgbClr val="0F116A"/>
              </a:solidFill>
              <a:ea typeface="ＭＳ Ｐゴシック" panose="020B0600070205080204" pitchFamily="34" charset="-128"/>
              <a:sym typeface="Symbol" pitchFamily="2" charset="2"/>
            </a:endParaRPr>
          </a:p>
          <a:p>
            <a:pPr lvl="1" eaLnBrk="1" hangingPunct="1">
              <a:buFontTx/>
              <a:buNone/>
              <a:tabLst>
                <a:tab pos="1254125" algn="l"/>
                <a:tab pos="2170113" algn="l"/>
              </a:tabLst>
            </a:pPr>
            <a:r>
              <a:rPr lang="en-US" altLang="en-US" dirty="0">
                <a:solidFill>
                  <a:srgbClr val="0F116A"/>
                </a:solidFill>
                <a:ea typeface="ＭＳ Ｐゴシック" panose="020B0600070205080204" pitchFamily="34" charset="-128"/>
                <a:sym typeface="Symbol" pitchFamily="2" charset="2"/>
              </a:rPr>
              <a:t>		 	nucleic acids  </a:t>
            </a:r>
            <a:r>
              <a:rPr lang="en-US" altLang="en-US" dirty="0">
                <a:ea typeface="ＭＳ Ｐゴシック" panose="020B0600070205080204" pitchFamily="34" charset="-128"/>
                <a:sym typeface="Symbol" pitchFamily="2" charset="2"/>
              </a:rPr>
              <a:t> </a:t>
            </a:r>
            <a:r>
              <a:rPr lang="en-US" altLang="en-US" dirty="0">
                <a:solidFill>
                  <a:schemeClr val="tx2"/>
                </a:solidFill>
                <a:ea typeface="ＭＳ Ｐゴシック" panose="020B0600070205080204" pitchFamily="34" charset="-128"/>
                <a:sym typeface="Symbol" pitchFamily="2" charset="2"/>
              </a:rPr>
              <a:t>DNA, RNA</a:t>
            </a:r>
          </a:p>
        </p:txBody>
      </p:sp>
      <p:sp>
        <p:nvSpPr>
          <p:cNvPr id="390150" name="AutoShape 6">
            <a:extLst>
              <a:ext uri="{FF2B5EF4-FFF2-40B4-BE49-F238E27FC236}">
                <a16:creationId xmlns:a16="http://schemas.microsoft.com/office/drawing/2014/main" id="{9A582821-66DB-724D-858D-F334D0F0497F}"/>
              </a:ext>
            </a:extLst>
          </p:cNvPr>
          <p:cNvSpPr>
            <a:spLocks noChangeArrowheads="1"/>
          </p:cNvSpPr>
          <p:nvPr/>
        </p:nvSpPr>
        <p:spPr bwMode="auto">
          <a:xfrm flipH="1">
            <a:off x="5299075" y="0"/>
            <a:ext cx="2001838" cy="1174750"/>
          </a:xfrm>
          <a:prstGeom prst="wedgeEllipseCallout">
            <a:avLst>
              <a:gd name="adj1" fmla="val -35727"/>
              <a:gd name="adj2" fmla="val 84324"/>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To G3P</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and beyond</a:t>
            </a:r>
            <a:r>
              <a:rPr lang="en-US" altLang="en-US" sz="1800" b="1" i="1">
                <a:solidFill>
                  <a:srgbClr val="0F116A"/>
                </a:solidFill>
                <a:latin typeface="Comic Sans MS" panose="030F0902030302020204" pitchFamily="66" charset="0"/>
              </a:rPr>
              <a:t>!</a:t>
            </a:r>
            <a:r>
              <a:rPr lang="en-US" altLang="en-US" sz="1800" b="1">
                <a:solidFill>
                  <a:srgbClr val="0F116A"/>
                </a:solidFill>
                <a:latin typeface="Comic Sans MS" panose="030F0902030302020204" pitchFamily="66" charset="0"/>
              </a:rPr>
              <a:t> </a:t>
            </a:r>
          </a:p>
        </p:txBody>
      </p:sp>
    </p:spTree>
    <p:extLst>
      <p:ext uri="{BB962C8B-B14F-4D97-AF65-F5344CB8AC3E}">
        <p14:creationId xmlns:p14="http://schemas.microsoft.com/office/powerpoint/2010/main" val="2503527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90149"/>
                                        </p:tgtEl>
                                        <p:attrNameLst>
                                          <p:attrName>style.visibility</p:attrName>
                                        </p:attrNameLst>
                                      </p:cBhvr>
                                      <p:to>
                                        <p:strVal val="visible"/>
                                      </p:to>
                                    </p:set>
                                    <p:animEffect transition="in" filter="wipe(right)">
                                      <p:cBhvr>
                                        <p:cTn id="7" dur="500"/>
                                        <p:tgtEl>
                                          <p:spTgt spid="390149"/>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90150"/>
                                        </p:tgtEl>
                                        <p:attrNameLst>
                                          <p:attrName>style.visibility</p:attrName>
                                        </p:attrNameLst>
                                      </p:cBhvr>
                                      <p:to>
                                        <p:strVal val="visible"/>
                                      </p:to>
                                    </p:set>
                                    <p:animEffect transition="in" filter="wipe(right)">
                                      <p:cBhvr>
                                        <p:cTn id="11" dur="500"/>
                                        <p:tgtEl>
                                          <p:spTgt spid="390150"/>
                                        </p:tgtEl>
                                      </p:cBhvr>
                                    </p:animEffect>
                                  </p:childTnLst>
                                  <p:subTnLst>
                                    <p:audio>
                                      <p:cMediaNode>
                                        <p:cTn display="0" masterRel="sameClick">
                                          <p:stCondLst>
                                            <p:cond evt="begin" delay="0">
                                              <p:tn val="9"/>
                                            </p:cond>
                                          </p:stCondLst>
                                          <p:endCondLst>
                                            <p:cond evt="onStopAudio" delay="0">
                                              <p:tgtEl>
                                                <p:sldTgt/>
                                              </p:tgtEl>
                                            </p:cond>
                                          </p:endCondLst>
                                        </p:cTn>
                                        <p:tgtEl>
                                          <p:sndTgt r:embed="rId3" name="Quack"/>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90147">
                                            <p:txEl>
                                              <p:pRg st="0" end="0"/>
                                            </p:txEl>
                                          </p:spTgt>
                                        </p:tgtEl>
                                        <p:attrNameLst>
                                          <p:attrName>style.visibility</p:attrName>
                                        </p:attrNameLst>
                                      </p:cBhvr>
                                      <p:to>
                                        <p:strVal val="visible"/>
                                      </p:to>
                                    </p:set>
                                    <p:anim calcmode="lin" valueType="num">
                                      <p:cBhvr additive="base">
                                        <p:cTn id="16" dur="500" fill="hold"/>
                                        <p:tgtEl>
                                          <p:spTgt spid="390147">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9014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Whoosh"/>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90147">
                                            <p:txEl>
                                              <p:pRg st="1" end="1"/>
                                            </p:txEl>
                                          </p:spTgt>
                                        </p:tgtEl>
                                        <p:attrNameLst>
                                          <p:attrName>style.visibility</p:attrName>
                                        </p:attrNameLst>
                                      </p:cBhvr>
                                      <p:to>
                                        <p:strVal val="visible"/>
                                      </p:to>
                                    </p:set>
                                    <p:anim calcmode="lin" valueType="num">
                                      <p:cBhvr additive="base">
                                        <p:cTn id="22" dur="500" fill="hold"/>
                                        <p:tgtEl>
                                          <p:spTgt spid="390147">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9014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Whoosh"/>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90147">
                                            <p:txEl>
                                              <p:pRg st="2" end="2"/>
                                            </p:txEl>
                                          </p:spTgt>
                                        </p:tgtEl>
                                        <p:attrNameLst>
                                          <p:attrName>style.visibility</p:attrName>
                                        </p:attrNameLst>
                                      </p:cBhvr>
                                      <p:to>
                                        <p:strVal val="visible"/>
                                      </p:to>
                                    </p:set>
                                    <p:anim calcmode="lin" valueType="num">
                                      <p:cBhvr additive="base">
                                        <p:cTn id="28" dur="500" fill="hold"/>
                                        <p:tgtEl>
                                          <p:spTgt spid="390147">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9014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Whoosh"/>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90147">
                                            <p:txEl>
                                              <p:pRg st="3" end="3"/>
                                            </p:txEl>
                                          </p:spTgt>
                                        </p:tgtEl>
                                        <p:attrNameLst>
                                          <p:attrName>style.visibility</p:attrName>
                                        </p:attrNameLst>
                                      </p:cBhvr>
                                      <p:to>
                                        <p:strVal val="visible"/>
                                      </p:to>
                                    </p:set>
                                    <p:anim calcmode="lin" valueType="num">
                                      <p:cBhvr additive="base">
                                        <p:cTn id="34" dur="500" fill="hold"/>
                                        <p:tgtEl>
                                          <p:spTgt spid="390147">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9014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4" name="Whoosh"/>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90147">
                                            <p:txEl>
                                              <p:pRg st="4" end="4"/>
                                            </p:txEl>
                                          </p:spTgt>
                                        </p:tgtEl>
                                        <p:attrNameLst>
                                          <p:attrName>style.visibility</p:attrName>
                                        </p:attrNameLst>
                                      </p:cBhvr>
                                      <p:to>
                                        <p:strVal val="visible"/>
                                      </p:to>
                                    </p:set>
                                    <p:anim calcmode="lin" valueType="num">
                                      <p:cBhvr additive="base">
                                        <p:cTn id="40" dur="500" fill="hold"/>
                                        <p:tgtEl>
                                          <p:spTgt spid="390147">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9014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Whoosh"/>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390147">
                                            <p:txEl>
                                              <p:pRg st="5" end="5"/>
                                            </p:txEl>
                                          </p:spTgt>
                                        </p:tgtEl>
                                        <p:attrNameLst>
                                          <p:attrName>style.visibility</p:attrName>
                                        </p:attrNameLst>
                                      </p:cBhvr>
                                      <p:to>
                                        <p:strVal val="visible"/>
                                      </p:to>
                                    </p:set>
                                    <p:anim calcmode="lin" valueType="num">
                                      <p:cBhvr additive="base">
                                        <p:cTn id="46" dur="500" fill="hold"/>
                                        <p:tgtEl>
                                          <p:spTgt spid="390147">
                                            <p:txEl>
                                              <p:pRg st="5" end="5"/>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39014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4" name="Whoosh"/>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390147">
                                            <p:txEl>
                                              <p:pRg st="6" end="6"/>
                                            </p:txEl>
                                          </p:spTgt>
                                        </p:tgtEl>
                                        <p:attrNameLst>
                                          <p:attrName>style.visibility</p:attrName>
                                        </p:attrNameLst>
                                      </p:cBhvr>
                                      <p:to>
                                        <p:strVal val="visible"/>
                                      </p:to>
                                    </p:set>
                                    <p:anim calcmode="lin" valueType="num">
                                      <p:cBhvr additive="base">
                                        <p:cTn id="52" dur="500" fill="hold"/>
                                        <p:tgtEl>
                                          <p:spTgt spid="390147">
                                            <p:txEl>
                                              <p:pRg st="6" end="6"/>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39014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4" name="Whoosh"/>
                                        </p:tgtEl>
                                      </p:cMediaNode>
                                    </p:audio>
                                  </p:sub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390147">
                                            <p:txEl>
                                              <p:pRg st="7" end="7"/>
                                            </p:txEl>
                                          </p:spTgt>
                                        </p:tgtEl>
                                        <p:attrNameLst>
                                          <p:attrName>style.visibility</p:attrName>
                                        </p:attrNameLst>
                                      </p:cBhvr>
                                      <p:to>
                                        <p:strVal val="visible"/>
                                      </p:to>
                                    </p:set>
                                    <p:anim calcmode="lin" valueType="num">
                                      <p:cBhvr additive="base">
                                        <p:cTn id="58" dur="500" fill="hold"/>
                                        <p:tgtEl>
                                          <p:spTgt spid="390147">
                                            <p:txEl>
                                              <p:pRg st="7" end="7"/>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39014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4" name="Whoosh"/>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390147">
                                            <p:txEl>
                                              <p:pRg st="8" end="8"/>
                                            </p:txEl>
                                          </p:spTgt>
                                        </p:tgtEl>
                                        <p:attrNameLst>
                                          <p:attrName>style.visibility</p:attrName>
                                        </p:attrNameLst>
                                      </p:cBhvr>
                                      <p:to>
                                        <p:strVal val="visible"/>
                                      </p:to>
                                    </p:set>
                                    <p:anim calcmode="lin" valueType="num">
                                      <p:cBhvr additive="base">
                                        <p:cTn id="64" dur="500" fill="hold"/>
                                        <p:tgtEl>
                                          <p:spTgt spid="390147">
                                            <p:txEl>
                                              <p:pRg st="8" end="8"/>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39014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build="p" autoUpdateAnimBg="0"/>
      <p:bldP spid="390150"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a:extLst>
              <a:ext uri="{FF2B5EF4-FFF2-40B4-BE49-F238E27FC236}">
                <a16:creationId xmlns:a16="http://schemas.microsoft.com/office/drawing/2014/main" id="{70FE6058-4EB9-6544-BE89-3AA668917F23}"/>
              </a:ext>
            </a:extLst>
          </p:cNvPr>
          <p:cNvGrpSpPr>
            <a:grpSpLocks/>
          </p:cNvGrpSpPr>
          <p:nvPr/>
        </p:nvGrpSpPr>
        <p:grpSpPr bwMode="auto">
          <a:xfrm>
            <a:off x="7497763" y="4684713"/>
            <a:ext cx="1017587" cy="1417637"/>
            <a:chOff x="4628" y="3106"/>
            <a:chExt cx="641" cy="893"/>
          </a:xfrm>
        </p:grpSpPr>
        <p:pic>
          <p:nvPicPr>
            <p:cNvPr id="23571" name="Picture 18" descr="drop02">
              <a:extLst>
                <a:ext uri="{FF2B5EF4-FFF2-40B4-BE49-F238E27FC236}">
                  <a16:creationId xmlns:a16="http://schemas.microsoft.com/office/drawing/2014/main" id="{E3E4BFCF-4BE5-0444-9090-134316A716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328" r="14328"/>
            <a:stretch>
              <a:fillRect/>
            </a:stretch>
          </p:blipFill>
          <p:spPr bwMode="auto">
            <a:xfrm>
              <a:off x="4628" y="3106"/>
              <a:ext cx="641" cy="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2" name="Rectangle 19">
              <a:extLst>
                <a:ext uri="{FF2B5EF4-FFF2-40B4-BE49-F238E27FC236}">
                  <a16:creationId xmlns:a16="http://schemas.microsoft.com/office/drawing/2014/main" id="{13C5CF0B-B4AD-7C42-9CB7-B0329BA678D1}"/>
                </a:ext>
              </a:extLst>
            </p:cNvPr>
            <p:cNvSpPr>
              <a:spLocks noChangeArrowheads="1"/>
            </p:cNvSpPr>
            <p:nvPr/>
          </p:nvSpPr>
          <p:spPr bwMode="auto">
            <a:xfrm>
              <a:off x="4826" y="3302"/>
              <a:ext cx="24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N</a:t>
              </a:r>
            </a:p>
          </p:txBody>
        </p:sp>
        <p:sp>
          <p:nvSpPr>
            <p:cNvPr id="23573" name="Rectangle 20">
              <a:extLst>
                <a:ext uri="{FF2B5EF4-FFF2-40B4-BE49-F238E27FC236}">
                  <a16:creationId xmlns:a16="http://schemas.microsoft.com/office/drawing/2014/main" id="{F53ABAFE-B98E-BC40-A07A-85D14E0572D2}"/>
                </a:ext>
              </a:extLst>
            </p:cNvPr>
            <p:cNvSpPr>
              <a:spLocks noChangeArrowheads="1"/>
            </p:cNvSpPr>
            <p:nvPr/>
          </p:nvSpPr>
          <p:spPr bwMode="auto">
            <a:xfrm>
              <a:off x="4921" y="3542"/>
              <a:ext cx="23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P</a:t>
              </a:r>
            </a:p>
          </p:txBody>
        </p:sp>
        <p:sp>
          <p:nvSpPr>
            <p:cNvPr id="23574" name="Rectangle 22">
              <a:extLst>
                <a:ext uri="{FF2B5EF4-FFF2-40B4-BE49-F238E27FC236}">
                  <a16:creationId xmlns:a16="http://schemas.microsoft.com/office/drawing/2014/main" id="{1FFDE74A-E726-7346-ADF5-8A6B8399B131}"/>
                </a:ext>
              </a:extLst>
            </p:cNvPr>
            <p:cNvSpPr>
              <a:spLocks noChangeArrowheads="1"/>
            </p:cNvSpPr>
            <p:nvPr/>
          </p:nvSpPr>
          <p:spPr bwMode="auto">
            <a:xfrm>
              <a:off x="4721" y="3507"/>
              <a:ext cx="24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K</a:t>
              </a:r>
            </a:p>
          </p:txBody>
        </p:sp>
        <p:sp>
          <p:nvSpPr>
            <p:cNvPr id="23575" name="Rectangle 23">
              <a:extLst>
                <a:ext uri="{FF2B5EF4-FFF2-40B4-BE49-F238E27FC236}">
                  <a16:creationId xmlns:a16="http://schemas.microsoft.com/office/drawing/2014/main" id="{FBE80E33-54EC-824B-9F3E-CEBCE6587FC0}"/>
                </a:ext>
              </a:extLst>
            </p:cNvPr>
            <p:cNvSpPr>
              <a:spLocks noChangeArrowheads="1"/>
            </p:cNvSpPr>
            <p:nvPr/>
          </p:nvSpPr>
          <p:spPr bwMode="auto">
            <a:xfrm>
              <a:off x="4803" y="3617"/>
              <a:ext cx="29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a:t>
              </a:r>
            </a:p>
          </p:txBody>
        </p:sp>
      </p:grpSp>
      <p:grpSp>
        <p:nvGrpSpPr>
          <p:cNvPr id="3" name="Group 14">
            <a:extLst>
              <a:ext uri="{FF2B5EF4-FFF2-40B4-BE49-F238E27FC236}">
                <a16:creationId xmlns:a16="http://schemas.microsoft.com/office/drawing/2014/main" id="{A9539534-6B8F-A148-8CE3-8758025CE639}"/>
              </a:ext>
            </a:extLst>
          </p:cNvPr>
          <p:cNvGrpSpPr>
            <a:grpSpLocks/>
          </p:cNvGrpSpPr>
          <p:nvPr/>
        </p:nvGrpSpPr>
        <p:grpSpPr bwMode="auto">
          <a:xfrm>
            <a:off x="8326438" y="3895725"/>
            <a:ext cx="817562" cy="1417638"/>
            <a:chOff x="1575" y="1882"/>
            <a:chExt cx="515" cy="893"/>
          </a:xfrm>
        </p:grpSpPr>
        <p:pic>
          <p:nvPicPr>
            <p:cNvPr id="23569" name="Picture 15" descr="drop02">
              <a:extLst>
                <a:ext uri="{FF2B5EF4-FFF2-40B4-BE49-F238E27FC236}">
                  <a16:creationId xmlns:a16="http://schemas.microsoft.com/office/drawing/2014/main" id="{4CCB2092-61F0-574A-A852-F5F5DE1BB3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1492" r="21492"/>
            <a:stretch>
              <a:fillRect/>
            </a:stretch>
          </p:blipFill>
          <p:spPr bwMode="auto">
            <a:xfrm>
              <a:off x="1577" y="1882"/>
              <a:ext cx="513" cy="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0" name="Rectangle 16">
              <a:extLst>
                <a:ext uri="{FF2B5EF4-FFF2-40B4-BE49-F238E27FC236}">
                  <a16:creationId xmlns:a16="http://schemas.microsoft.com/office/drawing/2014/main" id="{CAACB16E-92DA-C147-BA12-6804BA3425DB}"/>
                </a:ext>
              </a:extLst>
            </p:cNvPr>
            <p:cNvSpPr>
              <a:spLocks noChangeArrowheads="1"/>
            </p:cNvSpPr>
            <p:nvPr/>
          </p:nvSpPr>
          <p:spPr bwMode="auto">
            <a:xfrm>
              <a:off x="1575" y="2264"/>
              <a:ext cx="50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H</a:t>
              </a:r>
              <a:r>
                <a:rPr lang="en-US" altLang="en-US" sz="2600" b="1" baseline="-25000">
                  <a:solidFill>
                    <a:srgbClr val="000000"/>
                  </a:solidFill>
                </a:rPr>
                <a:t>2</a:t>
              </a:r>
              <a:r>
                <a:rPr lang="en-US" altLang="en-US" sz="2600" b="1">
                  <a:solidFill>
                    <a:srgbClr val="000000"/>
                  </a:solidFill>
                </a:rPr>
                <a:t>O</a:t>
              </a:r>
            </a:p>
          </p:txBody>
        </p:sp>
      </p:grpSp>
      <p:sp>
        <p:nvSpPr>
          <p:cNvPr id="381954" name="AutoShape 2">
            <a:extLst>
              <a:ext uri="{FF2B5EF4-FFF2-40B4-BE49-F238E27FC236}">
                <a16:creationId xmlns:a16="http://schemas.microsoft.com/office/drawing/2014/main" id="{D263318F-F714-FD42-B1F7-5DD02E9BB1C9}"/>
              </a:ext>
            </a:extLst>
          </p:cNvPr>
          <p:cNvSpPr>
            <a:spLocks noChangeArrowheads="1"/>
          </p:cNvSpPr>
          <p:nvPr/>
        </p:nvSpPr>
        <p:spPr bwMode="auto">
          <a:xfrm>
            <a:off x="2514600" y="1600200"/>
            <a:ext cx="1447800" cy="1012825"/>
          </a:xfrm>
          <a:prstGeom prst="star16">
            <a:avLst>
              <a:gd name="adj" fmla="val 37500"/>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57" name="Rectangle 3">
            <a:extLst>
              <a:ext uri="{FF2B5EF4-FFF2-40B4-BE49-F238E27FC236}">
                <a16:creationId xmlns:a16="http://schemas.microsoft.com/office/drawing/2014/main" id="{AD4D8DCF-F016-8142-AB25-F2876C3E25DF}"/>
              </a:ext>
            </a:extLst>
          </p:cNvPr>
          <p:cNvSpPr>
            <a:spLocks noGrp="1" noChangeArrowheads="1"/>
          </p:cNvSpPr>
          <p:nvPr>
            <p:ph type="title"/>
          </p:nvPr>
        </p:nvSpPr>
        <p:spPr/>
        <p:txBody>
          <a:bodyPr/>
          <a:lstStyle/>
          <a:p>
            <a:pPr eaLnBrk="1" hangingPunct="1"/>
            <a:r>
              <a:rPr lang="en-US" altLang="en-US"/>
              <a:t>What does it mean to be a </a:t>
            </a:r>
            <a:r>
              <a:rPr lang="en-US" altLang="en-US">
                <a:solidFill>
                  <a:srgbClr val="0C8F0F"/>
                </a:solidFill>
              </a:rPr>
              <a:t>plant</a:t>
            </a:r>
            <a:endParaRPr lang="en-US" altLang="en-US"/>
          </a:p>
        </p:txBody>
      </p:sp>
      <p:sp>
        <p:nvSpPr>
          <p:cNvPr id="381956" name="Rectangle 4" descr="Rectangle: Click to edit Master text styles&#13;&#10;Second level&#13;&#10;Third level&#13;&#10;Fourth level&#13;&#10;Fifth level">
            <a:extLst>
              <a:ext uri="{FF2B5EF4-FFF2-40B4-BE49-F238E27FC236}">
                <a16:creationId xmlns:a16="http://schemas.microsoft.com/office/drawing/2014/main" id="{36262378-A9C9-9544-9A7B-39CB505CA7C1}"/>
              </a:ext>
            </a:extLst>
          </p:cNvPr>
          <p:cNvSpPr>
            <a:spLocks noGrp="1" noChangeArrowheads="1"/>
          </p:cNvSpPr>
          <p:nvPr>
            <p:ph type="body" idx="1"/>
          </p:nvPr>
        </p:nvSpPr>
        <p:spPr>
          <a:xfrm>
            <a:off x="762000" y="1371600"/>
            <a:ext cx="7854950" cy="5334000"/>
          </a:xfrm>
        </p:spPr>
        <p:txBody>
          <a:bodyPr/>
          <a:lstStyle/>
          <a:p>
            <a:pPr eaLnBrk="1" hangingPunct="1">
              <a:lnSpc>
                <a:spcPct val="90000"/>
              </a:lnSpc>
            </a:pPr>
            <a:r>
              <a:rPr lang="en-US" altLang="en-US" dirty="0"/>
              <a:t>Need to…</a:t>
            </a:r>
          </a:p>
          <a:p>
            <a:pPr lvl="1" eaLnBrk="1" hangingPunct="1">
              <a:lnSpc>
                <a:spcPct val="90000"/>
              </a:lnSpc>
            </a:pPr>
            <a:r>
              <a:rPr lang="en-US" altLang="en-US" dirty="0">
                <a:ea typeface="ＭＳ Ｐゴシック" panose="020B0600070205080204" pitchFamily="34" charset="-128"/>
              </a:rPr>
              <a:t>collect </a:t>
            </a:r>
            <a:r>
              <a:rPr lang="en-US" altLang="en-US" dirty="0">
                <a:solidFill>
                  <a:srgbClr val="CC0000"/>
                </a:solidFill>
                <a:ea typeface="ＭＳ Ｐゴシック" panose="020B0600070205080204" pitchFamily="34" charset="-128"/>
              </a:rPr>
              <a:t>light</a:t>
            </a:r>
            <a:r>
              <a:rPr lang="en-US" altLang="en-US" dirty="0">
                <a:ea typeface="ＭＳ Ｐゴシック" panose="020B0600070205080204" pitchFamily="34" charset="-128"/>
              </a:rPr>
              <a:t> energy</a:t>
            </a:r>
          </a:p>
          <a:p>
            <a:pPr marL="1085850" lvl="2" eaLnBrk="1" hangingPunct="1">
              <a:lnSpc>
                <a:spcPct val="90000"/>
              </a:lnSpc>
            </a:pPr>
            <a:r>
              <a:rPr lang="en-US" altLang="en-US" dirty="0">
                <a:ea typeface="ＭＳ Ｐゴシック" panose="020B0600070205080204" pitchFamily="34" charset="-128"/>
              </a:rPr>
              <a:t>transform it into chemical energy</a:t>
            </a:r>
          </a:p>
          <a:p>
            <a:pPr lvl="1" eaLnBrk="1" hangingPunct="1">
              <a:lnSpc>
                <a:spcPct val="90000"/>
              </a:lnSpc>
            </a:pPr>
            <a:r>
              <a:rPr lang="en-US" altLang="en-US" dirty="0">
                <a:ea typeface="ＭＳ Ｐゴシック" panose="020B0600070205080204" pitchFamily="34" charset="-128"/>
              </a:rPr>
              <a:t>store </a:t>
            </a:r>
            <a:r>
              <a:rPr lang="en-US" altLang="en-US" dirty="0">
                <a:solidFill>
                  <a:srgbClr val="CC0000"/>
                </a:solidFill>
                <a:ea typeface="ＭＳ Ｐゴシック" panose="020B0600070205080204" pitchFamily="34" charset="-128"/>
              </a:rPr>
              <a:t>light</a:t>
            </a:r>
            <a:r>
              <a:rPr lang="en-US" altLang="en-US" dirty="0">
                <a:ea typeface="ＭＳ Ｐゴシック" panose="020B0600070205080204" pitchFamily="34" charset="-128"/>
              </a:rPr>
              <a:t> energy</a:t>
            </a:r>
          </a:p>
          <a:p>
            <a:pPr marL="1085850" lvl="2" eaLnBrk="1" hangingPunct="1">
              <a:lnSpc>
                <a:spcPct val="90000"/>
              </a:lnSpc>
            </a:pPr>
            <a:r>
              <a:rPr lang="en-US" altLang="en-US" dirty="0">
                <a:ea typeface="ＭＳ Ｐゴシック" panose="020B0600070205080204" pitchFamily="34" charset="-128"/>
              </a:rPr>
              <a:t>in a stable form to be moved around </a:t>
            </a:r>
            <a:br>
              <a:rPr lang="en-US" altLang="en-US" dirty="0">
                <a:ea typeface="ＭＳ Ｐゴシック" panose="020B0600070205080204" pitchFamily="34" charset="-128"/>
              </a:rPr>
            </a:br>
            <a:r>
              <a:rPr lang="en-US" altLang="en-US" dirty="0">
                <a:ea typeface="ＭＳ Ｐゴシック" panose="020B0600070205080204" pitchFamily="34" charset="-128"/>
              </a:rPr>
              <a:t>the plant or stored </a:t>
            </a:r>
          </a:p>
          <a:p>
            <a:pPr lvl="1" eaLnBrk="1" hangingPunct="1">
              <a:lnSpc>
                <a:spcPct val="90000"/>
              </a:lnSpc>
            </a:pPr>
            <a:r>
              <a:rPr lang="en-US" altLang="en-US" dirty="0">
                <a:ea typeface="ＭＳ Ｐゴシック" panose="020B0600070205080204" pitchFamily="34" charset="-128"/>
              </a:rPr>
              <a:t>need to get </a:t>
            </a:r>
            <a:r>
              <a:rPr lang="en-US" altLang="en-US" u="sng" dirty="0">
                <a:solidFill>
                  <a:srgbClr val="CC0000"/>
                </a:solidFill>
                <a:ea typeface="ＭＳ Ｐゴシック" panose="020B0600070205080204" pitchFamily="34" charset="-128"/>
              </a:rPr>
              <a:t>building block atoms</a:t>
            </a:r>
            <a:r>
              <a:rPr lang="en-US" altLang="en-US" dirty="0">
                <a:ea typeface="ＭＳ Ｐゴシック" panose="020B0600070205080204" pitchFamily="34" charset="-128"/>
              </a:rPr>
              <a:t> </a:t>
            </a:r>
            <a:br>
              <a:rPr lang="en-US" altLang="en-US" dirty="0">
                <a:ea typeface="ＭＳ Ｐゴシック" panose="020B0600070205080204" pitchFamily="34" charset="-128"/>
              </a:rPr>
            </a:br>
            <a:r>
              <a:rPr lang="en-US" altLang="en-US" dirty="0">
                <a:ea typeface="ＭＳ Ｐゴシック" panose="020B0600070205080204" pitchFamily="34" charset="-128"/>
              </a:rPr>
              <a:t>from the environment </a:t>
            </a:r>
          </a:p>
          <a:p>
            <a:pPr marL="1085850" lvl="2" eaLnBrk="1" hangingPunct="1">
              <a:lnSpc>
                <a:spcPct val="90000"/>
              </a:lnSpc>
            </a:pPr>
            <a:r>
              <a:rPr lang="en-US" altLang="en-US" dirty="0" err="1">
                <a:ea typeface="ＭＳ Ｐゴシック" panose="020B0600070205080204" pitchFamily="34" charset="-128"/>
              </a:rPr>
              <a:t>C,H,O,N,P,K,S,Mg</a:t>
            </a:r>
            <a:endParaRPr lang="en-US" altLang="en-US" dirty="0">
              <a:ea typeface="ＭＳ Ｐゴシック" panose="020B0600070205080204" pitchFamily="34" charset="-128"/>
            </a:endParaRPr>
          </a:p>
          <a:p>
            <a:pPr lvl="1" eaLnBrk="1" hangingPunct="1">
              <a:lnSpc>
                <a:spcPct val="90000"/>
              </a:lnSpc>
            </a:pPr>
            <a:r>
              <a:rPr lang="en-US" altLang="en-US" dirty="0">
                <a:ea typeface="ＭＳ Ｐゴシック" panose="020B0600070205080204" pitchFamily="34" charset="-128"/>
              </a:rPr>
              <a:t>produce all </a:t>
            </a:r>
            <a:r>
              <a:rPr lang="en-US" altLang="en-US" u="sng" dirty="0">
                <a:solidFill>
                  <a:srgbClr val="CC0000"/>
                </a:solidFill>
                <a:ea typeface="ＭＳ Ｐゴシック" panose="020B0600070205080204" pitchFamily="34" charset="-128"/>
              </a:rPr>
              <a:t>organic molecules</a:t>
            </a:r>
            <a:r>
              <a:rPr lang="en-US" altLang="en-US" dirty="0">
                <a:ea typeface="ＭＳ Ｐゴシック" panose="020B0600070205080204" pitchFamily="34" charset="-128"/>
              </a:rPr>
              <a:t> </a:t>
            </a:r>
            <a:br>
              <a:rPr lang="en-US" altLang="en-US" dirty="0">
                <a:ea typeface="ＭＳ Ｐゴシック" panose="020B0600070205080204" pitchFamily="34" charset="-128"/>
              </a:rPr>
            </a:br>
            <a:r>
              <a:rPr lang="en-US" altLang="en-US" dirty="0">
                <a:ea typeface="ＭＳ Ｐゴシック" panose="020B0600070205080204" pitchFamily="34" charset="-128"/>
              </a:rPr>
              <a:t>needed for growth</a:t>
            </a:r>
          </a:p>
          <a:p>
            <a:pPr marL="1085850" lvl="2" eaLnBrk="1" hangingPunct="1">
              <a:lnSpc>
                <a:spcPct val="90000"/>
              </a:lnSpc>
            </a:pPr>
            <a:r>
              <a:rPr lang="en-US" altLang="en-US" dirty="0">
                <a:ea typeface="ＭＳ Ｐゴシック" panose="020B0600070205080204" pitchFamily="34" charset="-128"/>
              </a:rPr>
              <a:t>carbohydrates, proteins, lipids, nucleic acids</a:t>
            </a:r>
          </a:p>
        </p:txBody>
      </p:sp>
      <p:sp>
        <p:nvSpPr>
          <p:cNvPr id="381957" name="AutoShape 5">
            <a:extLst>
              <a:ext uri="{FF2B5EF4-FFF2-40B4-BE49-F238E27FC236}">
                <a16:creationId xmlns:a16="http://schemas.microsoft.com/office/drawing/2014/main" id="{527F9B48-4665-884A-A755-88ED63B280A7}"/>
              </a:ext>
            </a:extLst>
          </p:cNvPr>
          <p:cNvSpPr>
            <a:spLocks noChangeArrowheads="1"/>
          </p:cNvSpPr>
          <p:nvPr/>
        </p:nvSpPr>
        <p:spPr bwMode="auto">
          <a:xfrm>
            <a:off x="6669088" y="1397000"/>
            <a:ext cx="1817687" cy="1190625"/>
          </a:xfrm>
          <a:prstGeom prst="irregularSeal1">
            <a:avLst/>
          </a:prstGeom>
          <a:solidFill>
            <a:srgbClr val="CC0000"/>
          </a:solidFill>
          <a:ln w="571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rgbClr val="FFEA18"/>
                </a:solidFill>
              </a:rPr>
              <a:t>ATP</a:t>
            </a:r>
            <a:endParaRPr lang="en-US" altLang="en-US" sz="4400" b="1">
              <a:solidFill>
                <a:schemeClr val="tx2"/>
              </a:solidFill>
            </a:endParaRPr>
          </a:p>
        </p:txBody>
      </p:sp>
      <p:grpSp>
        <p:nvGrpSpPr>
          <p:cNvPr id="4" name="Group 6">
            <a:extLst>
              <a:ext uri="{FF2B5EF4-FFF2-40B4-BE49-F238E27FC236}">
                <a16:creationId xmlns:a16="http://schemas.microsoft.com/office/drawing/2014/main" id="{8770537C-B9C0-6044-90BD-383CD70EDC0F}"/>
              </a:ext>
            </a:extLst>
          </p:cNvPr>
          <p:cNvGrpSpPr>
            <a:grpSpLocks/>
          </p:cNvGrpSpPr>
          <p:nvPr/>
        </p:nvGrpSpPr>
        <p:grpSpPr bwMode="auto">
          <a:xfrm>
            <a:off x="153988" y="3181350"/>
            <a:ext cx="1431925" cy="763588"/>
            <a:chOff x="3648" y="2159"/>
            <a:chExt cx="902" cy="481"/>
          </a:xfrm>
        </p:grpSpPr>
        <p:sp>
          <p:nvSpPr>
            <p:cNvPr id="23567" name="AutoShape 7">
              <a:extLst>
                <a:ext uri="{FF2B5EF4-FFF2-40B4-BE49-F238E27FC236}">
                  <a16:creationId xmlns:a16="http://schemas.microsoft.com/office/drawing/2014/main" id="{D708187B-128C-174A-996A-205AB88DD884}"/>
                </a:ext>
              </a:extLst>
            </p:cNvPr>
            <p:cNvSpPr>
              <a:spLocks noChangeArrowheads="1"/>
            </p:cNvSpPr>
            <p:nvPr/>
          </p:nvSpPr>
          <p:spPr bwMode="auto">
            <a:xfrm>
              <a:off x="3819" y="2159"/>
              <a:ext cx="556" cy="481"/>
            </a:xfrm>
            <a:prstGeom prst="hexagon">
              <a:avLst>
                <a:gd name="adj" fmla="val 28898"/>
                <a:gd name="vf" fmla="val 115470"/>
              </a:avLst>
            </a:prstGeom>
            <a:solidFill>
              <a:srgbClr val="FFEA18"/>
            </a:solidFill>
            <a:ln w="9525">
              <a:solidFill>
                <a:srgbClr val="FFA50B"/>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68" name="Rectangle 8">
              <a:extLst>
                <a:ext uri="{FF2B5EF4-FFF2-40B4-BE49-F238E27FC236}">
                  <a16:creationId xmlns:a16="http://schemas.microsoft.com/office/drawing/2014/main" id="{80DA8BDE-14B4-5241-92A4-E953CDDBCF30}"/>
                </a:ext>
              </a:extLst>
            </p:cNvPr>
            <p:cNvSpPr>
              <a:spLocks noChangeArrowheads="1"/>
            </p:cNvSpPr>
            <p:nvPr/>
          </p:nvSpPr>
          <p:spPr bwMode="auto">
            <a:xfrm>
              <a:off x="3648" y="2246"/>
              <a:ext cx="90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glucose</a:t>
              </a:r>
            </a:p>
          </p:txBody>
        </p:sp>
      </p:grpSp>
      <p:grpSp>
        <p:nvGrpSpPr>
          <p:cNvPr id="5" name="Group 25">
            <a:extLst>
              <a:ext uri="{FF2B5EF4-FFF2-40B4-BE49-F238E27FC236}">
                <a16:creationId xmlns:a16="http://schemas.microsoft.com/office/drawing/2014/main" id="{B8937F1F-BAF1-E24D-83A7-F2061E716C60}"/>
              </a:ext>
            </a:extLst>
          </p:cNvPr>
          <p:cNvGrpSpPr>
            <a:grpSpLocks/>
          </p:cNvGrpSpPr>
          <p:nvPr/>
        </p:nvGrpSpPr>
        <p:grpSpPr bwMode="auto">
          <a:xfrm>
            <a:off x="7086600" y="3952875"/>
            <a:ext cx="1281113" cy="1158875"/>
            <a:chOff x="4196" y="2762"/>
            <a:chExt cx="807" cy="730"/>
          </a:xfrm>
        </p:grpSpPr>
        <p:grpSp>
          <p:nvGrpSpPr>
            <p:cNvPr id="23562" name="Group 9">
              <a:extLst>
                <a:ext uri="{FF2B5EF4-FFF2-40B4-BE49-F238E27FC236}">
                  <a16:creationId xmlns:a16="http://schemas.microsoft.com/office/drawing/2014/main" id="{48784605-7D10-D74C-B5DF-D6EA25F98A51}"/>
                </a:ext>
              </a:extLst>
            </p:cNvPr>
            <p:cNvGrpSpPr>
              <a:grpSpLocks/>
            </p:cNvGrpSpPr>
            <p:nvPr/>
          </p:nvGrpSpPr>
          <p:grpSpPr bwMode="auto">
            <a:xfrm>
              <a:off x="4196" y="2762"/>
              <a:ext cx="807" cy="730"/>
              <a:chOff x="3696" y="2112"/>
              <a:chExt cx="1008" cy="912"/>
            </a:xfrm>
          </p:grpSpPr>
          <p:sp>
            <p:nvSpPr>
              <p:cNvPr id="23564" name="AutoShape 10">
                <a:extLst>
                  <a:ext uri="{FF2B5EF4-FFF2-40B4-BE49-F238E27FC236}">
                    <a16:creationId xmlns:a16="http://schemas.microsoft.com/office/drawing/2014/main" id="{DE222F08-40F3-DE41-86AE-F261BB47BE77}"/>
                  </a:ext>
                </a:extLst>
              </p:cNvPr>
              <p:cNvSpPr>
                <a:spLocks noChangeArrowheads="1"/>
              </p:cNvSpPr>
              <p:nvPr/>
            </p:nvSpPr>
            <p:spPr bwMode="auto">
              <a:xfrm>
                <a:off x="3744" y="2112"/>
                <a:ext cx="960" cy="672"/>
              </a:xfrm>
              <a:prstGeom prst="cloudCallout">
                <a:avLst>
                  <a:gd name="adj1" fmla="val -43750"/>
                  <a:gd name="adj2" fmla="val 70000"/>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3565" name="Oval 11">
                <a:extLst>
                  <a:ext uri="{FF2B5EF4-FFF2-40B4-BE49-F238E27FC236}">
                    <a16:creationId xmlns:a16="http://schemas.microsoft.com/office/drawing/2014/main" id="{8F06B388-CCD7-C441-B56F-964841FDE9EC}"/>
                  </a:ext>
                </a:extLst>
              </p:cNvPr>
              <p:cNvSpPr>
                <a:spLocks noChangeArrowheads="1"/>
              </p:cNvSpPr>
              <p:nvPr/>
            </p:nvSpPr>
            <p:spPr bwMode="auto">
              <a:xfrm>
                <a:off x="3696" y="2688"/>
                <a:ext cx="288" cy="28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66" name="Oval 12">
                <a:extLst>
                  <a:ext uri="{FF2B5EF4-FFF2-40B4-BE49-F238E27FC236}">
                    <a16:creationId xmlns:a16="http://schemas.microsoft.com/office/drawing/2014/main" id="{94D11331-8A4B-604F-8A8D-6BFF9DC120E1}"/>
                  </a:ext>
                </a:extLst>
              </p:cNvPr>
              <p:cNvSpPr>
                <a:spLocks noChangeArrowheads="1"/>
              </p:cNvSpPr>
              <p:nvPr/>
            </p:nvSpPr>
            <p:spPr bwMode="auto">
              <a:xfrm>
                <a:off x="3783" y="2736"/>
                <a:ext cx="288" cy="28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23563" name="Text Box 13">
              <a:extLst>
                <a:ext uri="{FF2B5EF4-FFF2-40B4-BE49-F238E27FC236}">
                  <a16:creationId xmlns:a16="http://schemas.microsoft.com/office/drawing/2014/main" id="{FCB8B4AB-FECB-4C44-9279-019AE5CE5254}"/>
                </a:ext>
              </a:extLst>
            </p:cNvPr>
            <p:cNvSpPr txBox="1">
              <a:spLocks noChangeArrowheads="1"/>
            </p:cNvSpPr>
            <p:nvPr/>
          </p:nvSpPr>
          <p:spPr bwMode="auto">
            <a:xfrm>
              <a:off x="4348" y="2867"/>
              <a:ext cx="53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CO</a:t>
              </a:r>
              <a:r>
                <a:rPr lang="en-US" altLang="en-US" sz="2800" b="1" baseline="-25000">
                  <a:solidFill>
                    <a:srgbClr val="000000"/>
                  </a:solidFill>
                </a:rPr>
                <a:t>2</a:t>
              </a:r>
              <a:endParaRPr lang="en-US" altLang="en-US" sz="2800" b="1">
                <a:solidFill>
                  <a:srgbClr val="0F116A"/>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1956">
                                            <p:txEl>
                                              <p:pRg st="1" end="1"/>
                                            </p:txEl>
                                          </p:spTgt>
                                        </p:tgtEl>
                                        <p:attrNameLst>
                                          <p:attrName>style.visibility</p:attrName>
                                        </p:attrNameLst>
                                      </p:cBhvr>
                                      <p:to>
                                        <p:strVal val="visible"/>
                                      </p:to>
                                    </p:set>
                                    <p:anim calcmode="lin" valueType="num">
                                      <p:cBhvr additive="base">
                                        <p:cTn id="7" dur="500" fill="hold"/>
                                        <p:tgtEl>
                                          <p:spTgt spid="38195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195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34" presetClass="entr" presetSubtype="0" fill="hold" grpId="0" nodeType="clickEffect">
                                  <p:stCondLst>
                                    <p:cond delay="0"/>
                                  </p:stCondLst>
                                  <p:childTnLst>
                                    <p:set>
                                      <p:cBhvr>
                                        <p:cTn id="12" dur="1" fill="hold">
                                          <p:stCondLst>
                                            <p:cond delay="0"/>
                                          </p:stCondLst>
                                        </p:cTn>
                                        <p:tgtEl>
                                          <p:spTgt spid="381954"/>
                                        </p:tgtEl>
                                        <p:attrNameLst>
                                          <p:attrName>style.visibility</p:attrName>
                                        </p:attrNameLst>
                                      </p:cBhvr>
                                      <p:to>
                                        <p:strVal val="visible"/>
                                      </p:to>
                                    </p:set>
                                    <p:anim from="(-#ppt_w/2)" to="(#ppt_x)" calcmode="lin" valueType="num">
                                      <p:cBhvr>
                                        <p:cTn id="13" dur="300" fill="hold">
                                          <p:stCondLst>
                                            <p:cond delay="0"/>
                                          </p:stCondLst>
                                        </p:cTn>
                                        <p:tgtEl>
                                          <p:spTgt spid="381954"/>
                                        </p:tgtEl>
                                        <p:attrNameLst>
                                          <p:attrName>ppt_x</p:attrName>
                                        </p:attrNameLst>
                                      </p:cBhvr>
                                    </p:anim>
                                    <p:anim from="0" to="-1.0" calcmode="lin" valueType="num">
                                      <p:cBhvr>
                                        <p:cTn id="14" dur="100" decel="50000" autoRev="1" fill="hold">
                                          <p:stCondLst>
                                            <p:cond delay="300"/>
                                          </p:stCondLst>
                                        </p:cTn>
                                        <p:tgtEl>
                                          <p:spTgt spid="381954"/>
                                        </p:tgtEl>
                                        <p:attrNameLst>
                                          <p:attrName>xshear</p:attrName>
                                        </p:attrNameLst>
                                      </p:cBhvr>
                                    </p:anim>
                                    <p:animScale>
                                      <p:cBhvr>
                                        <p:cTn id="15" dur="100" decel="100000" autoRev="1" fill="hold">
                                          <p:stCondLst>
                                            <p:cond delay="300"/>
                                          </p:stCondLst>
                                        </p:cTn>
                                        <p:tgtEl>
                                          <p:spTgt spid="381954"/>
                                        </p:tgtEl>
                                      </p:cBhvr>
                                      <p:from x="100000" y="100000"/>
                                      <p:to x="80000" y="100000"/>
                                    </p:animScale>
                                    <p:anim by="(#ppt_h/3+#ppt_w*0.1)" calcmode="lin" valueType="num">
                                      <p:cBhvr additive="sum">
                                        <p:cTn id="16" dur="100" decel="100000" autoRev="1" fill="hold">
                                          <p:stCondLst>
                                            <p:cond delay="300"/>
                                          </p:stCondLst>
                                        </p:cTn>
                                        <p:tgtEl>
                                          <p:spTgt spid="381954"/>
                                        </p:tgtEl>
                                        <p:attrNameLst>
                                          <p:attrName>ppt_x</p:attrName>
                                        </p:attrNameLst>
                                      </p:cBhvr>
                                    </p:anim>
                                  </p:childTnLst>
                                  <p:subTnLst>
                                    <p:audio>
                                      <p:cMediaNode>
                                        <p:cTn display="0" masterRel="sameClick">
                                          <p:stCondLst>
                                            <p:cond evt="begin" delay="0">
                                              <p:tn val="11"/>
                                            </p:cond>
                                          </p:stCondLst>
                                          <p:endCondLst>
                                            <p:cond evt="onStopAudio" delay="0">
                                              <p:tgtEl>
                                                <p:sldTgt/>
                                              </p:tgtEl>
                                            </p:cond>
                                          </p:endCondLst>
                                        </p:cTn>
                                        <p:tgtEl>
                                          <p:sndTgt r:embed="rId4" name="Chimes"/>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81956">
                                            <p:txEl>
                                              <p:pRg st="2" end="2"/>
                                            </p:txEl>
                                          </p:spTgt>
                                        </p:tgtEl>
                                        <p:attrNameLst>
                                          <p:attrName>style.visibility</p:attrName>
                                        </p:attrNameLst>
                                      </p:cBhvr>
                                      <p:to>
                                        <p:strVal val="visible"/>
                                      </p:to>
                                    </p:set>
                                    <p:anim calcmode="lin" valueType="num">
                                      <p:cBhvr additive="base">
                                        <p:cTn id="21" dur="500" fill="hold"/>
                                        <p:tgtEl>
                                          <p:spTgt spid="381956">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8195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81957"/>
                                        </p:tgtEl>
                                        <p:attrNameLst>
                                          <p:attrName>style.visibility</p:attrName>
                                        </p:attrNameLst>
                                      </p:cBhvr>
                                      <p:to>
                                        <p:strVal val="visible"/>
                                      </p:to>
                                    </p:set>
                                    <p:anim calcmode="lin" valueType="num">
                                      <p:cBhvr>
                                        <p:cTn id="27" dur="1000" fill="hold"/>
                                        <p:tgtEl>
                                          <p:spTgt spid="381957"/>
                                        </p:tgtEl>
                                        <p:attrNameLst>
                                          <p:attrName>ppt_w</p:attrName>
                                        </p:attrNameLst>
                                      </p:cBhvr>
                                      <p:tavLst>
                                        <p:tav tm="0">
                                          <p:val>
                                            <p:fltVal val="0"/>
                                          </p:val>
                                        </p:tav>
                                        <p:tav tm="100000">
                                          <p:val>
                                            <p:strVal val="#ppt_w"/>
                                          </p:val>
                                        </p:tav>
                                      </p:tavLst>
                                    </p:anim>
                                    <p:anim calcmode="lin" valueType="num">
                                      <p:cBhvr>
                                        <p:cTn id="28" dur="1000" fill="hold"/>
                                        <p:tgtEl>
                                          <p:spTgt spid="381957"/>
                                        </p:tgtEl>
                                        <p:attrNameLst>
                                          <p:attrName>ppt_h</p:attrName>
                                        </p:attrNameLst>
                                      </p:cBhvr>
                                      <p:tavLst>
                                        <p:tav tm="0">
                                          <p:val>
                                            <p:fltVal val="0"/>
                                          </p:val>
                                        </p:tav>
                                        <p:tav tm="100000">
                                          <p:val>
                                            <p:strVal val="#ppt_h"/>
                                          </p:val>
                                        </p:tav>
                                      </p:tavLst>
                                    </p:anim>
                                    <p:anim calcmode="lin" valueType="num">
                                      <p:cBhvr>
                                        <p:cTn id="29" dur="1000" fill="hold"/>
                                        <p:tgtEl>
                                          <p:spTgt spid="381957"/>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8195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5"/>
                                            </p:cond>
                                          </p:stCondLst>
                                          <p:endCondLst>
                                            <p:cond evt="onStopAudio" delay="0">
                                              <p:tgtEl>
                                                <p:sldTgt/>
                                              </p:tgtEl>
                                            </p:cond>
                                          </p:endCondLst>
                                        </p:cTn>
                                        <p:tgtEl>
                                          <p:sndTgt r:embed="rId5" name="Explosion"/>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81956">
                                            <p:txEl>
                                              <p:pRg st="3" end="3"/>
                                            </p:txEl>
                                          </p:spTgt>
                                        </p:tgtEl>
                                        <p:attrNameLst>
                                          <p:attrName>style.visibility</p:attrName>
                                        </p:attrNameLst>
                                      </p:cBhvr>
                                      <p:to>
                                        <p:strVal val="visible"/>
                                      </p:to>
                                    </p:set>
                                    <p:anim calcmode="lin" valueType="num">
                                      <p:cBhvr additive="base">
                                        <p:cTn id="35" dur="500" fill="hold"/>
                                        <p:tgtEl>
                                          <p:spTgt spid="381956">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81956">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81956">
                                            <p:txEl>
                                              <p:pRg st="4" end="4"/>
                                            </p:txEl>
                                          </p:spTgt>
                                        </p:tgtEl>
                                        <p:attrNameLst>
                                          <p:attrName>style.visibility</p:attrName>
                                        </p:attrNameLst>
                                      </p:cBhvr>
                                      <p:to>
                                        <p:strVal val="visible"/>
                                      </p:to>
                                    </p:set>
                                    <p:anim calcmode="lin" valueType="num">
                                      <p:cBhvr additive="base">
                                        <p:cTn id="41" dur="500" fill="hold"/>
                                        <p:tgtEl>
                                          <p:spTgt spid="381956">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81956">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34"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from="(-#ppt_w/2)" to="(#ppt_x)" calcmode="lin" valueType="num">
                                      <p:cBhvr>
                                        <p:cTn id="47" dur="300" fill="hold">
                                          <p:stCondLst>
                                            <p:cond delay="0"/>
                                          </p:stCondLst>
                                        </p:cTn>
                                        <p:tgtEl>
                                          <p:spTgt spid="4"/>
                                        </p:tgtEl>
                                        <p:attrNameLst>
                                          <p:attrName>ppt_x</p:attrName>
                                        </p:attrNameLst>
                                      </p:cBhvr>
                                    </p:anim>
                                    <p:anim from="0" to="-1.0" calcmode="lin" valueType="num">
                                      <p:cBhvr>
                                        <p:cTn id="48" dur="100" decel="50000" autoRev="1" fill="hold">
                                          <p:stCondLst>
                                            <p:cond delay="300"/>
                                          </p:stCondLst>
                                        </p:cTn>
                                        <p:tgtEl>
                                          <p:spTgt spid="4"/>
                                        </p:tgtEl>
                                        <p:attrNameLst>
                                          <p:attrName>xshear</p:attrName>
                                        </p:attrNameLst>
                                      </p:cBhvr>
                                    </p:anim>
                                    <p:animScale>
                                      <p:cBhvr>
                                        <p:cTn id="49" dur="100" decel="100000" autoRev="1" fill="hold">
                                          <p:stCondLst>
                                            <p:cond delay="300"/>
                                          </p:stCondLst>
                                        </p:cTn>
                                        <p:tgtEl>
                                          <p:spTgt spid="4"/>
                                        </p:tgtEl>
                                      </p:cBhvr>
                                      <p:from x="100000" y="100000"/>
                                      <p:to x="80000" y="100000"/>
                                    </p:animScale>
                                    <p:anim by="(#ppt_h/3+#ppt_w*0.1)" calcmode="lin" valueType="num">
                                      <p:cBhvr additive="sum">
                                        <p:cTn id="50" dur="100" decel="100000" autoRev="1" fill="hold">
                                          <p:stCondLst>
                                            <p:cond delay="300"/>
                                          </p:stCondLst>
                                        </p:cTn>
                                        <p:tgtEl>
                                          <p:spTgt spid="4"/>
                                        </p:tgtEl>
                                        <p:attrNameLst>
                                          <p:attrName>ppt_x</p:attrName>
                                        </p:attrNameLst>
                                      </p:cBhvr>
                                    </p:anim>
                                  </p:childTnLst>
                                  <p:subTnLst>
                                    <p:audio>
                                      <p:cMediaNode>
                                        <p:cTn display="0" masterRel="sameClick">
                                          <p:stCondLst>
                                            <p:cond evt="begin" delay="0">
                                              <p:tn val="45"/>
                                            </p:cond>
                                          </p:stCondLst>
                                          <p:endCondLst>
                                            <p:cond evt="onStopAudio" delay="0">
                                              <p:tgtEl>
                                                <p:sldTgt/>
                                              </p:tgtEl>
                                            </p:cond>
                                          </p:endCondLst>
                                        </p:cTn>
                                        <p:tgtEl>
                                          <p:sndTgt r:embed="rId6" name="Vibro Up"/>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81956">
                                            <p:txEl>
                                              <p:pRg st="5" end="5"/>
                                            </p:txEl>
                                          </p:spTgt>
                                        </p:tgtEl>
                                        <p:attrNameLst>
                                          <p:attrName>style.visibility</p:attrName>
                                        </p:attrNameLst>
                                      </p:cBhvr>
                                      <p:to>
                                        <p:strVal val="visible"/>
                                      </p:to>
                                    </p:set>
                                    <p:anim calcmode="lin" valueType="num">
                                      <p:cBhvr additive="base">
                                        <p:cTn id="55" dur="500" fill="hold"/>
                                        <p:tgtEl>
                                          <p:spTgt spid="381956">
                                            <p:txEl>
                                              <p:pRg st="5" end="5"/>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81956">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81956">
                                            <p:txEl>
                                              <p:pRg st="6" end="6"/>
                                            </p:txEl>
                                          </p:spTgt>
                                        </p:tgtEl>
                                        <p:attrNameLst>
                                          <p:attrName>style.visibility</p:attrName>
                                        </p:attrNameLst>
                                      </p:cBhvr>
                                      <p:to>
                                        <p:strVal val="visible"/>
                                      </p:to>
                                    </p:set>
                                    <p:anim calcmode="lin" valueType="num">
                                      <p:cBhvr additive="base">
                                        <p:cTn id="61" dur="500" fill="hold"/>
                                        <p:tgtEl>
                                          <p:spTgt spid="381956">
                                            <p:txEl>
                                              <p:pRg st="6" end="6"/>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81956">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6" presetClass="entr" presetSubtype="0"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down)">
                                      <p:cBhvr>
                                        <p:cTn id="67" dur="290">
                                          <p:stCondLst>
                                            <p:cond delay="0"/>
                                          </p:stCondLst>
                                        </p:cTn>
                                        <p:tgtEl>
                                          <p:spTgt spid="5"/>
                                        </p:tgtEl>
                                      </p:cBhvr>
                                    </p:animEffect>
                                    <p:anim calcmode="lin" valueType="num">
                                      <p:cBhvr>
                                        <p:cTn id="6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7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7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73" dur="13">
                                          <p:stCondLst>
                                            <p:cond delay="325"/>
                                          </p:stCondLst>
                                        </p:cTn>
                                        <p:tgtEl>
                                          <p:spTgt spid="5"/>
                                        </p:tgtEl>
                                      </p:cBhvr>
                                      <p:to x="100000" y="60000"/>
                                    </p:animScale>
                                    <p:animScale>
                                      <p:cBhvr>
                                        <p:cTn id="74" dur="83" decel="50000">
                                          <p:stCondLst>
                                            <p:cond delay="338"/>
                                          </p:stCondLst>
                                        </p:cTn>
                                        <p:tgtEl>
                                          <p:spTgt spid="5"/>
                                        </p:tgtEl>
                                      </p:cBhvr>
                                      <p:to x="100000" y="100000"/>
                                    </p:animScale>
                                    <p:animScale>
                                      <p:cBhvr>
                                        <p:cTn id="75" dur="13">
                                          <p:stCondLst>
                                            <p:cond delay="656"/>
                                          </p:stCondLst>
                                        </p:cTn>
                                        <p:tgtEl>
                                          <p:spTgt spid="5"/>
                                        </p:tgtEl>
                                      </p:cBhvr>
                                      <p:to x="100000" y="80000"/>
                                    </p:animScale>
                                    <p:animScale>
                                      <p:cBhvr>
                                        <p:cTn id="76" dur="83" decel="50000">
                                          <p:stCondLst>
                                            <p:cond delay="669"/>
                                          </p:stCondLst>
                                        </p:cTn>
                                        <p:tgtEl>
                                          <p:spTgt spid="5"/>
                                        </p:tgtEl>
                                      </p:cBhvr>
                                      <p:to x="100000" y="100000"/>
                                    </p:animScale>
                                    <p:animScale>
                                      <p:cBhvr>
                                        <p:cTn id="77" dur="13">
                                          <p:stCondLst>
                                            <p:cond delay="821"/>
                                          </p:stCondLst>
                                        </p:cTn>
                                        <p:tgtEl>
                                          <p:spTgt spid="5"/>
                                        </p:tgtEl>
                                      </p:cBhvr>
                                      <p:to x="100000" y="90000"/>
                                    </p:animScale>
                                    <p:animScale>
                                      <p:cBhvr>
                                        <p:cTn id="78" dur="83" decel="50000">
                                          <p:stCondLst>
                                            <p:cond delay="834"/>
                                          </p:stCondLst>
                                        </p:cTn>
                                        <p:tgtEl>
                                          <p:spTgt spid="5"/>
                                        </p:tgtEl>
                                      </p:cBhvr>
                                      <p:to x="100000" y="100000"/>
                                    </p:animScale>
                                    <p:animScale>
                                      <p:cBhvr>
                                        <p:cTn id="79" dur="13">
                                          <p:stCondLst>
                                            <p:cond delay="904"/>
                                          </p:stCondLst>
                                        </p:cTn>
                                        <p:tgtEl>
                                          <p:spTgt spid="5"/>
                                        </p:tgtEl>
                                      </p:cBhvr>
                                      <p:to x="100000" y="95000"/>
                                    </p:animScale>
                                    <p:animScale>
                                      <p:cBhvr>
                                        <p:cTn id="80" dur="83" decel="50000">
                                          <p:stCondLst>
                                            <p:cond delay="917"/>
                                          </p:stCondLst>
                                        </p:cTn>
                                        <p:tgtEl>
                                          <p:spTgt spid="5"/>
                                        </p:tgtEl>
                                      </p:cBhvr>
                                      <p:to x="100000" y="100000"/>
                                    </p:animScale>
                                  </p:childTnLst>
                                  <p:subTnLst>
                                    <p:audio>
                                      <p:cMediaNode>
                                        <p:cTn display="0" masterRel="sameClick">
                                          <p:stCondLst>
                                            <p:cond evt="begin" delay="0">
                                              <p:tn val="65"/>
                                            </p:cond>
                                          </p:stCondLst>
                                          <p:endCondLst>
                                            <p:cond evt="onStopAudio" delay="0">
                                              <p:tgtEl>
                                                <p:sldTgt/>
                                              </p:tgtEl>
                                            </p:cond>
                                          </p:endCondLst>
                                        </p:cTn>
                                        <p:tgtEl>
                                          <p:sndTgt r:embed="rId7" name="Bubbles"/>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1"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wipe(up)">
                                      <p:cBhvr>
                                        <p:cTn id="85" dur="500"/>
                                        <p:tgtEl>
                                          <p:spTgt spid="3"/>
                                        </p:tgtEl>
                                      </p:cBhvr>
                                    </p:animEffect>
                                  </p:childTnLst>
                                  <p:subTnLst>
                                    <p:audio>
                                      <p:cMediaNode>
                                        <p:cTn display="0" masterRel="sameClick">
                                          <p:stCondLst>
                                            <p:cond evt="begin" delay="0">
                                              <p:tn val="83"/>
                                            </p:cond>
                                          </p:stCondLst>
                                          <p:endCondLst>
                                            <p:cond evt="onStopAudio" delay="0">
                                              <p:tgtEl>
                                                <p:sldTgt/>
                                              </p:tgtEl>
                                            </p:cond>
                                          </p:endCondLst>
                                        </p:cTn>
                                        <p:tgtEl>
                                          <p:sndTgt r:embed="rId7" name="Bubbles"/>
                                        </p:tgtEl>
                                      </p:cMediaNode>
                                    </p:audio>
                                  </p:sub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1" fill="hold" nodeType="click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wipe(up)">
                                      <p:cBhvr>
                                        <p:cTn id="90" dur="500"/>
                                        <p:tgtEl>
                                          <p:spTgt spid="2"/>
                                        </p:tgtEl>
                                      </p:cBhvr>
                                    </p:animEffect>
                                  </p:childTnLst>
                                  <p:subTnLst>
                                    <p:audio>
                                      <p:cMediaNode>
                                        <p:cTn display="0" masterRel="sameClick">
                                          <p:stCondLst>
                                            <p:cond evt="begin" delay="0">
                                              <p:tn val="88"/>
                                            </p:cond>
                                          </p:stCondLst>
                                          <p:endCondLst>
                                            <p:cond evt="onStopAudio" delay="0">
                                              <p:tgtEl>
                                                <p:sldTgt/>
                                              </p:tgtEl>
                                            </p:cond>
                                          </p:endCondLst>
                                        </p:cTn>
                                        <p:tgtEl>
                                          <p:sndTgt r:embed="rId7" name="Bubbles"/>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381956">
                                            <p:txEl>
                                              <p:pRg st="7" end="7"/>
                                            </p:txEl>
                                          </p:spTgt>
                                        </p:tgtEl>
                                        <p:attrNameLst>
                                          <p:attrName>style.visibility</p:attrName>
                                        </p:attrNameLst>
                                      </p:cBhvr>
                                      <p:to>
                                        <p:strVal val="visible"/>
                                      </p:to>
                                    </p:set>
                                    <p:anim calcmode="lin" valueType="num">
                                      <p:cBhvr additive="base">
                                        <p:cTn id="95" dur="500" fill="hold"/>
                                        <p:tgtEl>
                                          <p:spTgt spid="381956">
                                            <p:txEl>
                                              <p:pRg st="7" end="7"/>
                                            </p:tx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381956">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Whoosh"/>
                                        </p:tgtEl>
                                      </p:cMediaNode>
                                    </p:audio>
                                  </p:sub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381956">
                                            <p:txEl>
                                              <p:pRg st="8" end="8"/>
                                            </p:txEl>
                                          </p:spTgt>
                                        </p:tgtEl>
                                        <p:attrNameLst>
                                          <p:attrName>style.visibility</p:attrName>
                                        </p:attrNameLst>
                                      </p:cBhvr>
                                      <p:to>
                                        <p:strVal val="visible"/>
                                      </p:to>
                                    </p:set>
                                    <p:anim calcmode="lin" valueType="num">
                                      <p:cBhvr additive="base">
                                        <p:cTn id="101" dur="500" fill="hold"/>
                                        <p:tgtEl>
                                          <p:spTgt spid="381956">
                                            <p:txEl>
                                              <p:pRg st="8" end="8"/>
                                            </p:txEl>
                                          </p:spTgt>
                                        </p:tgtEl>
                                        <p:attrNameLst>
                                          <p:attrName>ppt_x</p:attrName>
                                        </p:attrNameLst>
                                      </p:cBhvr>
                                      <p:tavLst>
                                        <p:tav tm="0">
                                          <p:val>
                                            <p:strVal val="0-#ppt_w/2"/>
                                          </p:val>
                                        </p:tav>
                                        <p:tav tm="100000">
                                          <p:val>
                                            <p:strVal val="#ppt_x"/>
                                          </p:val>
                                        </p:tav>
                                      </p:tavLst>
                                    </p:anim>
                                    <p:anim calcmode="lin" valueType="num">
                                      <p:cBhvr additive="base">
                                        <p:cTn id="102" dur="500" fill="hold"/>
                                        <p:tgtEl>
                                          <p:spTgt spid="381956">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4" grpId="0" animBg="1"/>
      <p:bldP spid="381956" grpId="0" build="p" autoUpdateAnimBg="0"/>
      <p:bldP spid="38195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7" name="Picture 7">
            <a:extLst>
              <a:ext uri="{FF2B5EF4-FFF2-40B4-BE49-F238E27FC236}">
                <a16:creationId xmlns:a16="http://schemas.microsoft.com/office/drawing/2014/main" id="{DC8BF9E2-EC2A-AD4F-8F3C-ED955466F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0213"/>
          <a:stretch>
            <a:fillRect/>
          </a:stretch>
        </p:blipFill>
        <p:spPr bwMode="auto">
          <a:xfrm>
            <a:off x="6665913" y="3709988"/>
            <a:ext cx="2478087"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a:extLst>
              <a:ext uri="{FF2B5EF4-FFF2-40B4-BE49-F238E27FC236}">
                <a16:creationId xmlns:a16="http://schemas.microsoft.com/office/drawing/2014/main" id="{BE060F53-63AF-EC44-A9C0-4D4FB55591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650" y="3965575"/>
            <a:ext cx="289877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2">
            <a:extLst>
              <a:ext uri="{FF2B5EF4-FFF2-40B4-BE49-F238E27FC236}">
                <a16:creationId xmlns:a16="http://schemas.microsoft.com/office/drawing/2014/main" id="{FDA3367C-B9E9-6243-A687-9DAC2F9CEB60}"/>
              </a:ext>
            </a:extLst>
          </p:cNvPr>
          <p:cNvSpPr>
            <a:spLocks noGrp="1" noChangeArrowheads="1"/>
          </p:cNvSpPr>
          <p:nvPr>
            <p:ph type="title"/>
          </p:nvPr>
        </p:nvSpPr>
        <p:spPr/>
        <p:txBody>
          <a:bodyPr/>
          <a:lstStyle/>
          <a:p>
            <a:pPr eaLnBrk="1" hangingPunct="1"/>
            <a:r>
              <a:rPr lang="en-US" altLang="en-US"/>
              <a:t>RuBisCo </a:t>
            </a:r>
          </a:p>
        </p:txBody>
      </p:sp>
      <p:sp>
        <p:nvSpPr>
          <p:cNvPr id="394243" name="Rectangle 3" descr="Rectangle: Click to edit Master text styles&#13;&#10;Second level&#13;&#10;Third level&#13;&#10;Fourth level&#13;&#10;Fifth level">
            <a:extLst>
              <a:ext uri="{FF2B5EF4-FFF2-40B4-BE49-F238E27FC236}">
                <a16:creationId xmlns:a16="http://schemas.microsoft.com/office/drawing/2014/main" id="{9F1B54D4-BFD1-254D-A87D-6DABB79CD238}"/>
              </a:ext>
            </a:extLst>
          </p:cNvPr>
          <p:cNvSpPr>
            <a:spLocks noGrp="1" noChangeArrowheads="1"/>
          </p:cNvSpPr>
          <p:nvPr>
            <p:ph type="body" idx="1"/>
          </p:nvPr>
        </p:nvSpPr>
        <p:spPr>
          <a:xfrm>
            <a:off x="838200" y="1371600"/>
            <a:ext cx="7772400" cy="3316288"/>
          </a:xfrm>
        </p:spPr>
        <p:txBody>
          <a:bodyPr/>
          <a:lstStyle/>
          <a:p>
            <a:pPr eaLnBrk="1" hangingPunct="1"/>
            <a:r>
              <a:rPr lang="en-US" altLang="en-US" dirty="0">
                <a:solidFill>
                  <a:srgbClr val="002060"/>
                </a:solidFill>
              </a:rPr>
              <a:t>Enzyme which </a:t>
            </a:r>
            <a:r>
              <a:rPr lang="en-US" altLang="en-US" u="sng" dirty="0">
                <a:solidFill>
                  <a:srgbClr val="002060"/>
                </a:solidFill>
              </a:rPr>
              <a:t>fixes </a:t>
            </a:r>
            <a:r>
              <a:rPr lang="en-US" altLang="en-US" u="sng" dirty="0">
                <a:solidFill>
                  <a:srgbClr val="FF0000"/>
                </a:solidFill>
              </a:rPr>
              <a:t>carbon</a:t>
            </a:r>
            <a:r>
              <a:rPr lang="en-US" altLang="en-US" dirty="0">
                <a:solidFill>
                  <a:srgbClr val="002060"/>
                </a:solidFill>
              </a:rPr>
              <a:t> from air</a:t>
            </a:r>
          </a:p>
          <a:p>
            <a:pPr lvl="1" eaLnBrk="1" hangingPunct="1"/>
            <a:r>
              <a:rPr lang="en-US" altLang="en-US" u="sng" dirty="0">
                <a:solidFill>
                  <a:srgbClr val="002060"/>
                </a:solidFill>
                <a:ea typeface="ＭＳ Ｐゴシック" panose="020B0600070205080204" pitchFamily="34" charset="-128"/>
              </a:rPr>
              <a:t>ribulose bisphosphate carboxylase</a:t>
            </a:r>
            <a:r>
              <a:rPr lang="en-US" altLang="en-US" dirty="0">
                <a:solidFill>
                  <a:srgbClr val="002060"/>
                </a:solidFill>
                <a:ea typeface="ＭＳ Ｐゴシック" panose="020B0600070205080204" pitchFamily="34" charset="-128"/>
              </a:rPr>
              <a:t> </a:t>
            </a:r>
          </a:p>
          <a:p>
            <a:pPr lvl="1" eaLnBrk="1" hangingPunct="1"/>
            <a:r>
              <a:rPr lang="en-US" altLang="en-US" dirty="0">
                <a:solidFill>
                  <a:srgbClr val="002060"/>
                </a:solidFill>
                <a:ea typeface="ＭＳ Ｐゴシック" panose="020B0600070205080204" pitchFamily="34" charset="-128"/>
              </a:rPr>
              <a:t>the most important enzyme in the world!</a:t>
            </a:r>
          </a:p>
          <a:p>
            <a:pPr marL="1085850" lvl="2" eaLnBrk="1" hangingPunct="1"/>
            <a:r>
              <a:rPr lang="en-US" altLang="en-US" dirty="0">
                <a:solidFill>
                  <a:srgbClr val="002060"/>
                </a:solidFill>
                <a:ea typeface="ＭＳ Ｐゴシック" panose="020B0600070205080204" pitchFamily="34" charset="-128"/>
              </a:rPr>
              <a:t>it makes life out of air!</a:t>
            </a:r>
          </a:p>
          <a:p>
            <a:pPr lvl="1" eaLnBrk="1" hangingPunct="1"/>
            <a:r>
              <a:rPr lang="en-US" altLang="en-US" dirty="0">
                <a:solidFill>
                  <a:srgbClr val="002060"/>
                </a:solidFill>
                <a:ea typeface="ＭＳ Ｐゴシック" panose="020B0600070205080204" pitchFamily="34" charset="-128"/>
              </a:rPr>
              <a:t>definitely the most abundant enzyme</a:t>
            </a:r>
          </a:p>
        </p:txBody>
      </p:sp>
      <p:pic>
        <p:nvPicPr>
          <p:cNvPr id="394245" name="Picture 5" descr="penguinL">
            <a:extLst>
              <a:ext uri="{FF2B5EF4-FFF2-40B4-BE49-F238E27FC236}">
                <a16:creationId xmlns:a16="http://schemas.microsoft.com/office/drawing/2014/main" id="{E04F40E0-06D3-D74D-8770-23053B4B36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0" y="5562600"/>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6" name="AutoShape 6">
            <a:extLst>
              <a:ext uri="{FF2B5EF4-FFF2-40B4-BE49-F238E27FC236}">
                <a16:creationId xmlns:a16="http://schemas.microsoft.com/office/drawing/2014/main" id="{45AF9E95-E7CB-6547-ADFA-534E85185E1D}"/>
              </a:ext>
            </a:extLst>
          </p:cNvPr>
          <p:cNvSpPr>
            <a:spLocks noChangeArrowheads="1"/>
          </p:cNvSpPr>
          <p:nvPr/>
        </p:nvSpPr>
        <p:spPr bwMode="auto">
          <a:xfrm flipH="1">
            <a:off x="582613" y="3905250"/>
            <a:ext cx="2001837" cy="1174750"/>
          </a:xfrm>
          <a:prstGeom prst="wedgeEllipseCallout">
            <a:avLst>
              <a:gd name="adj1" fmla="val 32153"/>
              <a:gd name="adj2" fmla="val 105944"/>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I’m green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with envy</a:t>
            </a:r>
            <a:r>
              <a:rPr lang="en-US" altLang="en-US" sz="1800" b="1" i="1">
                <a:solidFill>
                  <a:srgbClr val="0F116A"/>
                </a:solidFill>
                <a:latin typeface="Comic Sans MS" panose="030F0902030302020204" pitchFamily="66" charset="0"/>
              </a:rPr>
              <a:t>!</a:t>
            </a:r>
            <a:r>
              <a:rPr lang="en-US" altLang="en-US" sz="1800" b="1">
                <a:solidFill>
                  <a:srgbClr val="0F116A"/>
                </a:solidFill>
                <a:latin typeface="Comic Sans MS" panose="030F0902030302020204" pitchFamily="66" charset="0"/>
              </a:rPr>
              <a:t> </a:t>
            </a:r>
          </a:p>
        </p:txBody>
      </p:sp>
      <p:sp>
        <p:nvSpPr>
          <p:cNvPr id="394248" name="AutoShape 8">
            <a:extLst>
              <a:ext uri="{FF2B5EF4-FFF2-40B4-BE49-F238E27FC236}">
                <a16:creationId xmlns:a16="http://schemas.microsoft.com/office/drawing/2014/main" id="{CCF37614-E683-A44C-812A-ED6D106DB001}"/>
              </a:ext>
            </a:extLst>
          </p:cNvPr>
          <p:cNvSpPr>
            <a:spLocks noChangeArrowheads="1"/>
          </p:cNvSpPr>
          <p:nvPr/>
        </p:nvSpPr>
        <p:spPr bwMode="auto">
          <a:xfrm flipH="1">
            <a:off x="5067300" y="3835400"/>
            <a:ext cx="2001838" cy="1174750"/>
          </a:xfrm>
          <a:prstGeom prst="wedgeEllipseCallout">
            <a:avLst>
              <a:gd name="adj1" fmla="val -70542"/>
              <a:gd name="adj2" fmla="val 5944"/>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It’s not easy </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being green</a:t>
            </a:r>
            <a:r>
              <a:rPr lang="en-US" altLang="en-US" sz="1800" b="1" i="1">
                <a:solidFill>
                  <a:srgbClr val="0F116A"/>
                </a:solidFill>
                <a:latin typeface="Comic Sans MS" panose="030F0902030302020204" pitchFamily="66" charset="0"/>
              </a:rPr>
              <a:t>!</a:t>
            </a:r>
            <a:r>
              <a:rPr lang="en-US" altLang="en-US" sz="1800" b="1">
                <a:solidFill>
                  <a:srgbClr val="0F116A"/>
                </a:solidFill>
                <a:latin typeface="Comic Sans MS" panose="030F0902030302020204" pitchFamily="66" charset="0"/>
              </a:rPr>
              <a:t> </a:t>
            </a:r>
          </a:p>
        </p:txBody>
      </p:sp>
    </p:spTree>
    <p:extLst>
      <p:ext uri="{BB962C8B-B14F-4D97-AF65-F5344CB8AC3E}">
        <p14:creationId xmlns:p14="http://schemas.microsoft.com/office/powerpoint/2010/main" val="3973736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4243">
                                            <p:txEl>
                                              <p:pRg st="0" end="0"/>
                                            </p:txEl>
                                          </p:spTgt>
                                        </p:tgtEl>
                                        <p:attrNameLst>
                                          <p:attrName>style.visibility</p:attrName>
                                        </p:attrNameLst>
                                      </p:cBhvr>
                                      <p:to>
                                        <p:strVal val="visible"/>
                                      </p:to>
                                    </p:set>
                                    <p:anim calcmode="lin" valueType="num">
                                      <p:cBhvr additive="base">
                                        <p:cTn id="7" dur="500" fill="hold"/>
                                        <p:tgtEl>
                                          <p:spTgt spid="3942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424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4243">
                                            <p:txEl>
                                              <p:pRg st="1" end="1"/>
                                            </p:txEl>
                                          </p:spTgt>
                                        </p:tgtEl>
                                        <p:attrNameLst>
                                          <p:attrName>style.visibility</p:attrName>
                                        </p:attrNameLst>
                                      </p:cBhvr>
                                      <p:to>
                                        <p:strVal val="visible"/>
                                      </p:to>
                                    </p:set>
                                    <p:anim calcmode="lin" valueType="num">
                                      <p:cBhvr additive="base">
                                        <p:cTn id="13" dur="500" fill="hold"/>
                                        <p:tgtEl>
                                          <p:spTgt spid="3942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424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4243">
                                            <p:txEl>
                                              <p:pRg st="2" end="2"/>
                                            </p:txEl>
                                          </p:spTgt>
                                        </p:tgtEl>
                                        <p:attrNameLst>
                                          <p:attrName>style.visibility</p:attrName>
                                        </p:attrNameLst>
                                      </p:cBhvr>
                                      <p:to>
                                        <p:strVal val="visible"/>
                                      </p:to>
                                    </p:set>
                                    <p:anim calcmode="lin" valueType="num">
                                      <p:cBhvr additive="base">
                                        <p:cTn id="19" dur="500" fill="hold"/>
                                        <p:tgtEl>
                                          <p:spTgt spid="3942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424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4243">
                                            <p:txEl>
                                              <p:pRg st="3" end="3"/>
                                            </p:txEl>
                                          </p:spTgt>
                                        </p:tgtEl>
                                        <p:attrNameLst>
                                          <p:attrName>style.visibility</p:attrName>
                                        </p:attrNameLst>
                                      </p:cBhvr>
                                      <p:to>
                                        <p:strVal val="visible"/>
                                      </p:to>
                                    </p:set>
                                    <p:anim calcmode="lin" valueType="num">
                                      <p:cBhvr additive="base">
                                        <p:cTn id="25" dur="500" fill="hold"/>
                                        <p:tgtEl>
                                          <p:spTgt spid="3942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424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4243">
                                            <p:txEl>
                                              <p:pRg st="4" end="4"/>
                                            </p:txEl>
                                          </p:spTgt>
                                        </p:tgtEl>
                                        <p:attrNameLst>
                                          <p:attrName>style.visibility</p:attrName>
                                        </p:attrNameLst>
                                      </p:cBhvr>
                                      <p:to>
                                        <p:strVal val="visible"/>
                                      </p:to>
                                    </p:set>
                                    <p:anim calcmode="lin" valueType="num">
                                      <p:cBhvr additive="base">
                                        <p:cTn id="31" dur="500" fill="hold"/>
                                        <p:tgtEl>
                                          <p:spTgt spid="3942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424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394245"/>
                                        </p:tgtEl>
                                        <p:attrNameLst>
                                          <p:attrName>style.visibility</p:attrName>
                                        </p:attrNameLst>
                                      </p:cBhvr>
                                      <p:to>
                                        <p:strVal val="visible"/>
                                      </p:to>
                                    </p:set>
                                    <p:animEffect transition="in" filter="wipe(down)">
                                      <p:cBhvr>
                                        <p:cTn id="37" dur="500"/>
                                        <p:tgtEl>
                                          <p:spTgt spid="394245"/>
                                        </p:tgtEl>
                                      </p:cBhvr>
                                    </p:animEffect>
                                  </p:childTnLst>
                                </p:cTn>
                              </p:par>
                            </p:childTnLst>
                          </p:cTn>
                        </p:par>
                        <p:par>
                          <p:cTn id="38" fill="hold" nodeType="afterGroup">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394246"/>
                                        </p:tgtEl>
                                        <p:attrNameLst>
                                          <p:attrName>style.visibility</p:attrName>
                                        </p:attrNameLst>
                                      </p:cBhvr>
                                      <p:to>
                                        <p:strVal val="visible"/>
                                      </p:to>
                                    </p:set>
                                    <p:animEffect transition="in" filter="wipe(down)">
                                      <p:cBhvr>
                                        <p:cTn id="41" dur="500"/>
                                        <p:tgtEl>
                                          <p:spTgt spid="394246"/>
                                        </p:tgtEl>
                                      </p:cBhvr>
                                    </p:animEffect>
                                  </p:childTnLst>
                                  <p:subTnLst>
                                    <p:audio>
                                      <p:cMediaNode>
                                        <p:cTn display="0" masterRel="sameClick">
                                          <p:stCondLst>
                                            <p:cond evt="begin" delay="0">
                                              <p:tn val="39"/>
                                            </p:cond>
                                          </p:stCondLst>
                                          <p:endCondLst>
                                            <p:cond evt="onStopAudio" delay="0">
                                              <p:tgtEl>
                                                <p:sldTgt/>
                                              </p:tgtEl>
                                            </p:cond>
                                          </p:endCondLst>
                                        </p:cTn>
                                        <p:tgtEl>
                                          <p:sndTgt r:embed="rId4" name="Quack"/>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2" fill="hold" nodeType="clickEffect">
                                  <p:stCondLst>
                                    <p:cond delay="0"/>
                                  </p:stCondLst>
                                  <p:childTnLst>
                                    <p:set>
                                      <p:cBhvr>
                                        <p:cTn id="45" dur="1" fill="hold">
                                          <p:stCondLst>
                                            <p:cond delay="0"/>
                                          </p:stCondLst>
                                        </p:cTn>
                                        <p:tgtEl>
                                          <p:spTgt spid="394247"/>
                                        </p:tgtEl>
                                        <p:attrNameLst>
                                          <p:attrName>style.visibility</p:attrName>
                                        </p:attrNameLst>
                                      </p:cBhvr>
                                      <p:to>
                                        <p:strVal val="visible"/>
                                      </p:to>
                                    </p:set>
                                    <p:animEffect transition="in" filter="wipe(right)">
                                      <p:cBhvr>
                                        <p:cTn id="46" dur="500"/>
                                        <p:tgtEl>
                                          <p:spTgt spid="394247"/>
                                        </p:tgtEl>
                                      </p:cBhvr>
                                    </p:animEffect>
                                  </p:childTnLst>
                                </p:cTn>
                              </p:par>
                            </p:childTnLst>
                          </p:cTn>
                        </p:par>
                        <p:par>
                          <p:cTn id="47" fill="hold" nodeType="afterGroup">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394248"/>
                                        </p:tgtEl>
                                        <p:attrNameLst>
                                          <p:attrName>style.visibility</p:attrName>
                                        </p:attrNameLst>
                                      </p:cBhvr>
                                      <p:to>
                                        <p:strVal val="visible"/>
                                      </p:to>
                                    </p:set>
                                    <p:animEffect transition="in" filter="wipe(right)">
                                      <p:cBhvr>
                                        <p:cTn id="50" dur="500"/>
                                        <p:tgtEl>
                                          <p:spTgt spid="394248"/>
                                        </p:tgtEl>
                                      </p:cBhvr>
                                    </p:animEffect>
                                  </p:childTnLst>
                                  <p:subTnLst>
                                    <p:audio>
                                      <p:cMediaNode>
                                        <p:cTn display="0" masterRel="sameClick">
                                          <p:stCondLst>
                                            <p:cond evt="begin" delay="0">
                                              <p:tn val="48"/>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build="p" autoUpdateAnimBg="0"/>
      <p:bldP spid="394246" grpId="0" animBg="1" autoUpdateAnimBg="0"/>
      <p:bldP spid="394248"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57EA30A-61A2-FD40-A958-E43F149D9F6C}"/>
              </a:ext>
            </a:extLst>
          </p:cNvPr>
          <p:cNvSpPr>
            <a:spLocks noGrp="1" noChangeArrowheads="1"/>
          </p:cNvSpPr>
          <p:nvPr>
            <p:ph type="title"/>
          </p:nvPr>
        </p:nvSpPr>
        <p:spPr/>
        <p:txBody>
          <a:bodyPr/>
          <a:lstStyle/>
          <a:p>
            <a:pPr eaLnBrk="1" hangingPunct="1"/>
            <a:r>
              <a:rPr lang="en-US" altLang="en-US"/>
              <a:t>Accounting </a:t>
            </a:r>
          </a:p>
        </p:txBody>
      </p:sp>
      <p:sp>
        <p:nvSpPr>
          <p:cNvPr id="396291" name="Rectangle 3" descr="Rectangle: Click to edit Master text styles&#13;&#10;Second level&#13;&#10;Third level&#13;&#10;Fourth level&#13;&#10;Fifth level">
            <a:extLst>
              <a:ext uri="{FF2B5EF4-FFF2-40B4-BE49-F238E27FC236}">
                <a16:creationId xmlns:a16="http://schemas.microsoft.com/office/drawing/2014/main" id="{03BBB38B-54D3-E34D-93BF-6F55AE3B2314}"/>
              </a:ext>
            </a:extLst>
          </p:cNvPr>
          <p:cNvSpPr>
            <a:spLocks noGrp="1" noChangeArrowheads="1"/>
          </p:cNvSpPr>
          <p:nvPr>
            <p:ph type="body" idx="1"/>
          </p:nvPr>
        </p:nvSpPr>
        <p:spPr>
          <a:xfrm>
            <a:off x="838200" y="1371600"/>
            <a:ext cx="7772400" cy="5257800"/>
          </a:xfrm>
        </p:spPr>
        <p:txBody>
          <a:bodyPr/>
          <a:lstStyle/>
          <a:p>
            <a:pPr eaLnBrk="1" hangingPunct="1"/>
            <a:r>
              <a:rPr lang="en-US" altLang="en-US" dirty="0"/>
              <a:t>The accounting is complicated</a:t>
            </a:r>
          </a:p>
          <a:p>
            <a:pPr lvl="1" eaLnBrk="1" hangingPunct="1"/>
            <a:r>
              <a:rPr lang="en-US" altLang="en-US" dirty="0">
                <a:ea typeface="ＭＳ Ｐゴシック" panose="020B0600070205080204" pitchFamily="34" charset="-128"/>
              </a:rPr>
              <a:t>3 turns of Calvin cycle = </a:t>
            </a:r>
            <a:r>
              <a:rPr lang="en-US" altLang="en-US" dirty="0">
                <a:solidFill>
                  <a:srgbClr val="CC0000"/>
                </a:solidFill>
                <a:ea typeface="ＭＳ Ｐゴシック" panose="020B0600070205080204" pitchFamily="34" charset="-128"/>
              </a:rPr>
              <a:t>1</a:t>
            </a:r>
            <a:r>
              <a:rPr lang="en-US" altLang="en-US" dirty="0">
                <a:ea typeface="ＭＳ Ｐゴシック" panose="020B0600070205080204" pitchFamily="34" charset="-128"/>
              </a:rPr>
              <a:t> </a:t>
            </a:r>
            <a:r>
              <a:rPr lang="en-US" altLang="en-US" dirty="0">
                <a:solidFill>
                  <a:srgbClr val="CC0000"/>
                </a:solidFill>
                <a:ea typeface="ＭＳ Ｐゴシック" panose="020B0600070205080204" pitchFamily="34" charset="-128"/>
              </a:rPr>
              <a:t>G3P</a:t>
            </a:r>
            <a:endParaRPr lang="en-US" altLang="en-US" dirty="0">
              <a:ea typeface="ＭＳ Ｐゴシック" panose="020B0600070205080204" pitchFamily="34" charset="-128"/>
            </a:endParaRPr>
          </a:p>
          <a:p>
            <a:pPr lvl="1" eaLnBrk="1" hangingPunct="1"/>
            <a:r>
              <a:rPr lang="en-US" altLang="en-US" dirty="0">
                <a:solidFill>
                  <a:schemeClr val="tx2"/>
                </a:solidFill>
                <a:ea typeface="ＭＳ Ｐゴシック" panose="020B0600070205080204" pitchFamily="34" charset="-128"/>
              </a:rPr>
              <a:t>3 CO</a:t>
            </a:r>
            <a:r>
              <a:rPr lang="en-US" altLang="en-US" baseline="-25000" dirty="0">
                <a:solidFill>
                  <a:schemeClr val="tx2"/>
                </a:solidFill>
                <a:ea typeface="ＭＳ Ｐゴシック" panose="020B0600070205080204" pitchFamily="34" charset="-128"/>
              </a:rPr>
              <a:t>2</a:t>
            </a:r>
            <a:r>
              <a:rPr lang="en-US" altLang="en-US" dirty="0">
                <a:ea typeface="ＭＳ Ｐゴシック" panose="020B0600070205080204" pitchFamily="34" charset="-128"/>
              </a:rPr>
              <a:t> </a:t>
            </a:r>
            <a:r>
              <a:rPr lang="en-US" altLang="en-US" sz="3400" dirty="0">
                <a:solidFill>
                  <a:srgbClr val="0F116A"/>
                </a:solidFill>
                <a:ea typeface="ＭＳ Ｐゴシック" panose="020B0600070205080204" pitchFamily="34" charset="-128"/>
                <a:sym typeface="Symbol" pitchFamily="2" charset="2"/>
              </a:rPr>
              <a:t> </a:t>
            </a:r>
            <a:r>
              <a:rPr lang="en-US" altLang="en-US" dirty="0">
                <a:solidFill>
                  <a:srgbClr val="CC0000"/>
                </a:solidFill>
                <a:ea typeface="ＭＳ Ｐゴシック" panose="020B0600070205080204" pitchFamily="34" charset="-128"/>
              </a:rPr>
              <a:t>1</a:t>
            </a:r>
            <a:r>
              <a:rPr lang="en-US" altLang="en-US" dirty="0">
                <a:ea typeface="ＭＳ Ｐゴシック" panose="020B0600070205080204" pitchFamily="34" charset="-128"/>
              </a:rPr>
              <a:t> </a:t>
            </a:r>
            <a:r>
              <a:rPr lang="en-US" altLang="en-US" dirty="0">
                <a:solidFill>
                  <a:srgbClr val="CC0000"/>
                </a:solidFill>
                <a:ea typeface="ＭＳ Ｐゴシック" panose="020B0600070205080204" pitchFamily="34" charset="-128"/>
              </a:rPr>
              <a:t>G3P </a:t>
            </a:r>
            <a:r>
              <a:rPr lang="en-US" altLang="en-US" dirty="0">
                <a:solidFill>
                  <a:srgbClr val="0F116A"/>
                </a:solidFill>
                <a:ea typeface="ＭＳ Ｐゴシック" panose="020B0600070205080204" pitchFamily="34" charset="-128"/>
              </a:rPr>
              <a:t>(3C)</a:t>
            </a:r>
          </a:p>
          <a:p>
            <a:pPr marL="1771650" lvl="4" eaLnBrk="1" hangingPunct="1"/>
            <a:endParaRPr lang="en-US" altLang="en-US" dirty="0">
              <a:solidFill>
                <a:srgbClr val="CC0000"/>
              </a:solidFill>
              <a:ea typeface="ＭＳ Ｐゴシック" panose="020B0600070205080204" pitchFamily="34" charset="-128"/>
            </a:endParaRPr>
          </a:p>
          <a:p>
            <a:pPr lvl="1" eaLnBrk="1" hangingPunct="1"/>
            <a:r>
              <a:rPr lang="en-US" altLang="en-US" dirty="0">
                <a:ea typeface="ＭＳ Ｐゴシック" panose="020B0600070205080204" pitchFamily="34" charset="-128"/>
              </a:rPr>
              <a:t>6 turns</a:t>
            </a:r>
            <a:r>
              <a:rPr lang="en-US" altLang="en-US" dirty="0">
                <a:solidFill>
                  <a:srgbClr val="CC0000"/>
                </a:solidFill>
                <a:ea typeface="ＭＳ Ｐゴシック" panose="020B0600070205080204" pitchFamily="34" charset="-128"/>
              </a:rPr>
              <a:t> </a:t>
            </a:r>
            <a:r>
              <a:rPr lang="en-US" altLang="en-US" dirty="0">
                <a:ea typeface="ＭＳ Ｐゴシック" panose="020B0600070205080204" pitchFamily="34" charset="-128"/>
              </a:rPr>
              <a:t>of Calvin cycle = </a:t>
            </a:r>
            <a:r>
              <a:rPr lang="en-US" altLang="en-US" dirty="0">
                <a:solidFill>
                  <a:srgbClr val="CC0000"/>
                </a:solidFill>
                <a:ea typeface="ＭＳ Ｐゴシック" panose="020B0600070205080204" pitchFamily="34" charset="-128"/>
              </a:rPr>
              <a:t>1</a:t>
            </a:r>
            <a:r>
              <a:rPr lang="en-US" altLang="en-US" dirty="0">
                <a:ea typeface="ＭＳ Ｐゴシック" panose="020B0600070205080204" pitchFamily="34" charset="-128"/>
              </a:rPr>
              <a:t> </a:t>
            </a:r>
            <a:r>
              <a:rPr lang="en-US" altLang="en-US" dirty="0">
                <a:solidFill>
                  <a:srgbClr val="CC0000"/>
                </a:solidFill>
                <a:ea typeface="ＭＳ Ｐゴシック" panose="020B0600070205080204" pitchFamily="34" charset="-128"/>
              </a:rPr>
              <a:t>C</a:t>
            </a:r>
            <a:r>
              <a:rPr lang="en-US" altLang="en-US" baseline="-25000" dirty="0">
                <a:solidFill>
                  <a:srgbClr val="CC0000"/>
                </a:solidFill>
                <a:ea typeface="ＭＳ Ｐゴシック" panose="020B0600070205080204" pitchFamily="34" charset="-128"/>
              </a:rPr>
              <a:t>6</a:t>
            </a:r>
            <a:r>
              <a:rPr lang="en-US" altLang="en-US" dirty="0">
                <a:solidFill>
                  <a:srgbClr val="CC0000"/>
                </a:solidFill>
                <a:ea typeface="ＭＳ Ｐゴシック" panose="020B0600070205080204" pitchFamily="34" charset="-128"/>
              </a:rPr>
              <a:t>H</a:t>
            </a:r>
            <a:r>
              <a:rPr lang="en-US" altLang="en-US" baseline="-25000" dirty="0">
                <a:solidFill>
                  <a:srgbClr val="CC0000"/>
                </a:solidFill>
                <a:ea typeface="ＭＳ Ｐゴシック" panose="020B0600070205080204" pitchFamily="34" charset="-128"/>
              </a:rPr>
              <a:t>12</a:t>
            </a:r>
            <a:r>
              <a:rPr lang="en-US" altLang="en-US" dirty="0">
                <a:solidFill>
                  <a:srgbClr val="CC0000"/>
                </a:solidFill>
                <a:ea typeface="ＭＳ Ｐゴシック" panose="020B0600070205080204" pitchFamily="34" charset="-128"/>
              </a:rPr>
              <a:t>O</a:t>
            </a:r>
            <a:r>
              <a:rPr lang="en-US" altLang="en-US" baseline="-25000" dirty="0">
                <a:solidFill>
                  <a:srgbClr val="CC0000"/>
                </a:solidFill>
                <a:ea typeface="ＭＳ Ｐゴシック" panose="020B0600070205080204" pitchFamily="34" charset="-128"/>
              </a:rPr>
              <a:t>6</a:t>
            </a:r>
            <a:r>
              <a:rPr lang="en-US" altLang="en-US" dirty="0">
                <a:solidFill>
                  <a:srgbClr val="CC0000"/>
                </a:solidFill>
                <a:ea typeface="ＭＳ Ｐゴシック" panose="020B0600070205080204" pitchFamily="34" charset="-128"/>
              </a:rPr>
              <a:t> </a:t>
            </a:r>
            <a:r>
              <a:rPr lang="en-US" altLang="en-US" baseline="-25000" dirty="0">
                <a:solidFill>
                  <a:srgbClr val="CC0000"/>
                </a:solidFill>
                <a:ea typeface="ＭＳ Ｐゴシック" panose="020B0600070205080204" pitchFamily="34" charset="-128"/>
              </a:rPr>
              <a:t> </a:t>
            </a:r>
            <a:r>
              <a:rPr lang="en-US" altLang="en-US" dirty="0">
                <a:solidFill>
                  <a:srgbClr val="0F116A"/>
                </a:solidFill>
                <a:ea typeface="ＭＳ Ｐゴシック" panose="020B0600070205080204" pitchFamily="34" charset="-128"/>
              </a:rPr>
              <a:t>(6C)</a:t>
            </a:r>
            <a:endParaRPr lang="en-US" altLang="en-US" baseline="-25000" dirty="0">
              <a:solidFill>
                <a:srgbClr val="CC0000"/>
              </a:solidFill>
              <a:ea typeface="ＭＳ Ｐゴシック" panose="020B0600070205080204" pitchFamily="34" charset="-128"/>
            </a:endParaRPr>
          </a:p>
          <a:p>
            <a:pPr lvl="1" eaLnBrk="1" hangingPunct="1"/>
            <a:r>
              <a:rPr lang="en-US" altLang="en-US" dirty="0">
                <a:solidFill>
                  <a:schemeClr val="tx2"/>
                </a:solidFill>
                <a:ea typeface="ＭＳ Ｐゴシック" panose="020B0600070205080204" pitchFamily="34" charset="-128"/>
              </a:rPr>
              <a:t>6 CO</a:t>
            </a:r>
            <a:r>
              <a:rPr lang="en-US" altLang="en-US" baseline="-25000" dirty="0">
                <a:solidFill>
                  <a:schemeClr val="tx2"/>
                </a:solidFill>
                <a:ea typeface="ＭＳ Ｐゴシック" panose="020B0600070205080204" pitchFamily="34" charset="-128"/>
              </a:rPr>
              <a:t>2</a:t>
            </a:r>
            <a:r>
              <a:rPr lang="en-US" altLang="en-US" dirty="0">
                <a:ea typeface="ＭＳ Ｐゴシック" panose="020B0600070205080204" pitchFamily="34" charset="-128"/>
              </a:rPr>
              <a:t> </a:t>
            </a:r>
            <a:r>
              <a:rPr lang="en-US" altLang="en-US" sz="3400" dirty="0">
                <a:solidFill>
                  <a:srgbClr val="0F116A"/>
                </a:solidFill>
                <a:ea typeface="ＭＳ Ｐゴシック" panose="020B0600070205080204" pitchFamily="34" charset="-128"/>
                <a:sym typeface="Symbol" pitchFamily="2" charset="2"/>
              </a:rPr>
              <a:t> </a:t>
            </a:r>
            <a:r>
              <a:rPr lang="en-US" altLang="en-US" dirty="0">
                <a:solidFill>
                  <a:srgbClr val="CC0000"/>
                </a:solidFill>
                <a:ea typeface="ＭＳ Ｐゴシック" panose="020B0600070205080204" pitchFamily="34" charset="-128"/>
              </a:rPr>
              <a:t>1</a:t>
            </a:r>
            <a:r>
              <a:rPr lang="en-US" altLang="en-US" dirty="0">
                <a:ea typeface="ＭＳ Ｐゴシック" panose="020B0600070205080204" pitchFamily="34" charset="-128"/>
              </a:rPr>
              <a:t> </a:t>
            </a:r>
            <a:r>
              <a:rPr lang="en-US" altLang="en-US" dirty="0">
                <a:solidFill>
                  <a:srgbClr val="CC0000"/>
                </a:solidFill>
                <a:ea typeface="ＭＳ Ｐゴシック" panose="020B0600070205080204" pitchFamily="34" charset="-128"/>
              </a:rPr>
              <a:t>C</a:t>
            </a:r>
            <a:r>
              <a:rPr lang="en-US" altLang="en-US" baseline="-25000" dirty="0">
                <a:solidFill>
                  <a:srgbClr val="CC0000"/>
                </a:solidFill>
                <a:ea typeface="ＭＳ Ｐゴシック" panose="020B0600070205080204" pitchFamily="34" charset="-128"/>
              </a:rPr>
              <a:t>6</a:t>
            </a:r>
            <a:r>
              <a:rPr lang="en-US" altLang="en-US" dirty="0">
                <a:solidFill>
                  <a:srgbClr val="CC0000"/>
                </a:solidFill>
                <a:ea typeface="ＭＳ Ｐゴシック" panose="020B0600070205080204" pitchFamily="34" charset="-128"/>
              </a:rPr>
              <a:t>H</a:t>
            </a:r>
            <a:r>
              <a:rPr lang="en-US" altLang="en-US" baseline="-25000" dirty="0">
                <a:solidFill>
                  <a:srgbClr val="CC0000"/>
                </a:solidFill>
                <a:ea typeface="ＭＳ Ｐゴシック" panose="020B0600070205080204" pitchFamily="34" charset="-128"/>
              </a:rPr>
              <a:t>12</a:t>
            </a:r>
            <a:r>
              <a:rPr lang="en-US" altLang="en-US" dirty="0">
                <a:solidFill>
                  <a:srgbClr val="CC0000"/>
                </a:solidFill>
                <a:ea typeface="ＭＳ Ｐゴシック" panose="020B0600070205080204" pitchFamily="34" charset="-128"/>
              </a:rPr>
              <a:t>O</a:t>
            </a:r>
            <a:r>
              <a:rPr lang="en-US" altLang="en-US" baseline="-25000" dirty="0">
                <a:solidFill>
                  <a:srgbClr val="CC0000"/>
                </a:solidFill>
                <a:ea typeface="ＭＳ Ｐゴシック" panose="020B0600070205080204" pitchFamily="34" charset="-128"/>
              </a:rPr>
              <a:t>6</a:t>
            </a:r>
            <a:r>
              <a:rPr lang="en-US" altLang="en-US" dirty="0">
                <a:solidFill>
                  <a:srgbClr val="CC0000"/>
                </a:solidFill>
                <a:ea typeface="ＭＳ Ｐゴシック" panose="020B0600070205080204" pitchFamily="34" charset="-128"/>
              </a:rPr>
              <a:t> </a:t>
            </a:r>
            <a:r>
              <a:rPr lang="en-US" altLang="en-US" baseline="-25000" dirty="0">
                <a:solidFill>
                  <a:srgbClr val="CC0000"/>
                </a:solidFill>
                <a:ea typeface="ＭＳ Ｐゴシック" panose="020B0600070205080204" pitchFamily="34" charset="-128"/>
              </a:rPr>
              <a:t> </a:t>
            </a:r>
            <a:r>
              <a:rPr lang="en-US" altLang="en-US" dirty="0">
                <a:solidFill>
                  <a:srgbClr val="0F116A"/>
                </a:solidFill>
                <a:ea typeface="ＭＳ Ｐゴシック" panose="020B0600070205080204" pitchFamily="34" charset="-128"/>
              </a:rPr>
              <a:t>(6C)</a:t>
            </a:r>
            <a:endParaRPr lang="en-US" altLang="en-US" baseline="-25000" dirty="0">
              <a:solidFill>
                <a:srgbClr val="CC0000"/>
              </a:solidFill>
              <a:ea typeface="ＭＳ Ｐゴシック" panose="020B0600070205080204" pitchFamily="34" charset="-128"/>
            </a:endParaRPr>
          </a:p>
          <a:p>
            <a:pPr lvl="1" eaLnBrk="1" hangingPunct="1"/>
            <a:r>
              <a:rPr lang="en-US" altLang="en-US" u="sng" dirty="0">
                <a:solidFill>
                  <a:srgbClr val="277320"/>
                </a:solidFill>
                <a:ea typeface="ＭＳ Ｐゴシック" panose="020B0600070205080204" pitchFamily="34" charset="-128"/>
              </a:rPr>
              <a:t>18</a:t>
            </a:r>
            <a:r>
              <a:rPr lang="en-US" altLang="en-US" dirty="0">
                <a:solidFill>
                  <a:srgbClr val="277320"/>
                </a:solidFill>
                <a:ea typeface="ＭＳ Ｐゴシック" panose="020B0600070205080204" pitchFamily="34" charset="-128"/>
              </a:rPr>
              <a:t> ATP</a:t>
            </a:r>
            <a:r>
              <a:rPr lang="en-US" altLang="en-US" dirty="0">
                <a:solidFill>
                  <a:srgbClr val="CC0000"/>
                </a:solidFill>
                <a:ea typeface="ＭＳ Ｐゴシック" panose="020B0600070205080204" pitchFamily="34" charset="-128"/>
              </a:rPr>
              <a:t> </a:t>
            </a:r>
            <a:r>
              <a:rPr lang="en-US" altLang="en-US" dirty="0">
                <a:ea typeface="ＭＳ Ｐゴシック" panose="020B0600070205080204" pitchFamily="34" charset="-128"/>
              </a:rPr>
              <a:t>+ </a:t>
            </a:r>
            <a:r>
              <a:rPr lang="en-US" altLang="en-US" u="sng" dirty="0">
                <a:solidFill>
                  <a:srgbClr val="277320"/>
                </a:solidFill>
                <a:ea typeface="ＭＳ Ｐゴシック" panose="020B0600070205080204" pitchFamily="34" charset="-128"/>
              </a:rPr>
              <a:t>12</a:t>
            </a:r>
            <a:r>
              <a:rPr lang="en-US" altLang="en-US" dirty="0">
                <a:solidFill>
                  <a:srgbClr val="277320"/>
                </a:solidFill>
                <a:ea typeface="ＭＳ Ｐゴシック" panose="020B0600070205080204" pitchFamily="34" charset="-128"/>
              </a:rPr>
              <a:t> NADPH</a:t>
            </a:r>
            <a:r>
              <a:rPr lang="en-US" altLang="en-US" dirty="0">
                <a:solidFill>
                  <a:srgbClr val="CC0000"/>
                </a:solidFill>
                <a:ea typeface="ＭＳ Ｐゴシック" panose="020B0600070205080204" pitchFamily="34" charset="-128"/>
              </a:rPr>
              <a:t> </a:t>
            </a:r>
            <a:r>
              <a:rPr lang="en-US" altLang="en-US" sz="3400" dirty="0">
                <a:solidFill>
                  <a:srgbClr val="0F116A"/>
                </a:solidFill>
                <a:ea typeface="ＭＳ Ｐゴシック" panose="020B0600070205080204" pitchFamily="34" charset="-128"/>
                <a:sym typeface="Symbol" pitchFamily="2" charset="2"/>
              </a:rPr>
              <a:t> </a:t>
            </a:r>
            <a:r>
              <a:rPr lang="en-US" altLang="en-US" u="sng" dirty="0">
                <a:solidFill>
                  <a:srgbClr val="CC0000"/>
                </a:solidFill>
                <a:ea typeface="ＭＳ Ｐゴシック" panose="020B0600070205080204" pitchFamily="34" charset="-128"/>
              </a:rPr>
              <a:t>1</a:t>
            </a:r>
            <a:r>
              <a:rPr lang="en-US" altLang="en-US" dirty="0">
                <a:ea typeface="ＭＳ Ｐゴシック" panose="020B0600070205080204" pitchFamily="34" charset="-128"/>
              </a:rPr>
              <a:t> </a:t>
            </a:r>
            <a:r>
              <a:rPr lang="en-US" altLang="en-US" dirty="0">
                <a:solidFill>
                  <a:srgbClr val="CC0000"/>
                </a:solidFill>
                <a:ea typeface="ＭＳ Ｐゴシック" panose="020B0600070205080204" pitchFamily="34" charset="-128"/>
              </a:rPr>
              <a:t>C</a:t>
            </a:r>
            <a:r>
              <a:rPr lang="en-US" altLang="en-US" baseline="-25000" dirty="0">
                <a:solidFill>
                  <a:srgbClr val="CC0000"/>
                </a:solidFill>
                <a:ea typeface="ＭＳ Ｐゴシック" panose="020B0600070205080204" pitchFamily="34" charset="-128"/>
              </a:rPr>
              <a:t>6</a:t>
            </a:r>
            <a:r>
              <a:rPr lang="en-US" altLang="en-US" dirty="0">
                <a:solidFill>
                  <a:srgbClr val="CC0000"/>
                </a:solidFill>
                <a:ea typeface="ＭＳ Ｐゴシック" panose="020B0600070205080204" pitchFamily="34" charset="-128"/>
              </a:rPr>
              <a:t>H</a:t>
            </a:r>
            <a:r>
              <a:rPr lang="en-US" altLang="en-US" baseline="-25000" dirty="0">
                <a:solidFill>
                  <a:srgbClr val="CC0000"/>
                </a:solidFill>
                <a:ea typeface="ＭＳ Ｐゴシック" panose="020B0600070205080204" pitchFamily="34" charset="-128"/>
              </a:rPr>
              <a:t>12</a:t>
            </a:r>
            <a:r>
              <a:rPr lang="en-US" altLang="en-US" dirty="0">
                <a:solidFill>
                  <a:srgbClr val="CC0000"/>
                </a:solidFill>
                <a:ea typeface="ＭＳ Ｐゴシック" panose="020B0600070205080204" pitchFamily="34" charset="-128"/>
              </a:rPr>
              <a:t>O</a:t>
            </a:r>
            <a:r>
              <a:rPr lang="en-US" altLang="en-US" baseline="-25000" dirty="0">
                <a:solidFill>
                  <a:srgbClr val="CC0000"/>
                </a:solidFill>
                <a:ea typeface="ＭＳ Ｐゴシック" panose="020B0600070205080204" pitchFamily="34" charset="-128"/>
              </a:rPr>
              <a:t>6</a:t>
            </a:r>
          </a:p>
          <a:p>
            <a:pPr lvl="1" eaLnBrk="1" hangingPunct="1"/>
            <a:endParaRPr lang="en-US" altLang="en-US" baseline="-25000" dirty="0">
              <a:solidFill>
                <a:srgbClr val="CC0000"/>
              </a:solidFill>
              <a:ea typeface="ＭＳ Ｐゴシック" panose="020B0600070205080204" pitchFamily="34" charset="-128"/>
            </a:endParaRPr>
          </a:p>
          <a:p>
            <a:pPr lvl="1" eaLnBrk="1" hangingPunct="1"/>
            <a:r>
              <a:rPr lang="en-US" altLang="en-US" dirty="0">
                <a:ea typeface="ＭＳ Ｐゴシック" panose="020B0600070205080204" pitchFamily="34" charset="-128"/>
              </a:rPr>
              <a:t>any</a:t>
            </a:r>
            <a:r>
              <a:rPr lang="en-US" altLang="en-US" dirty="0">
                <a:solidFill>
                  <a:srgbClr val="CC0000"/>
                </a:solidFill>
                <a:ea typeface="ＭＳ Ｐゴシック" panose="020B0600070205080204" pitchFamily="34" charset="-128"/>
              </a:rPr>
              <a:t> </a:t>
            </a:r>
            <a:r>
              <a:rPr lang="en-US" altLang="en-US" dirty="0">
                <a:solidFill>
                  <a:srgbClr val="277320"/>
                </a:solidFill>
                <a:ea typeface="ＭＳ Ｐゴシック" panose="020B0600070205080204" pitchFamily="34" charset="-128"/>
              </a:rPr>
              <a:t>ATP</a:t>
            </a:r>
            <a:r>
              <a:rPr lang="en-US" altLang="en-US" dirty="0">
                <a:solidFill>
                  <a:srgbClr val="CC0000"/>
                </a:solidFill>
                <a:ea typeface="ＭＳ Ｐゴシック" panose="020B0600070205080204" pitchFamily="34" charset="-128"/>
              </a:rPr>
              <a:t> </a:t>
            </a:r>
            <a:r>
              <a:rPr lang="en-US" altLang="en-US" dirty="0">
                <a:ea typeface="ＭＳ Ｐゴシック" panose="020B0600070205080204" pitchFamily="34" charset="-128"/>
              </a:rPr>
              <a:t>left over from light reactions will be used elsewhere by the cell </a:t>
            </a:r>
          </a:p>
        </p:txBody>
      </p:sp>
    </p:spTree>
    <p:extLst>
      <p:ext uri="{BB962C8B-B14F-4D97-AF65-F5344CB8AC3E}">
        <p14:creationId xmlns:p14="http://schemas.microsoft.com/office/powerpoint/2010/main" val="1951905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6291">
                                            <p:txEl>
                                              <p:pRg st="0" end="0"/>
                                            </p:txEl>
                                          </p:spTgt>
                                        </p:tgtEl>
                                        <p:attrNameLst>
                                          <p:attrName>style.visibility</p:attrName>
                                        </p:attrNameLst>
                                      </p:cBhvr>
                                      <p:to>
                                        <p:strVal val="visible"/>
                                      </p:to>
                                    </p:set>
                                    <p:anim calcmode="lin" valueType="num">
                                      <p:cBhvr additive="base">
                                        <p:cTn id="7" dur="500" fill="hold"/>
                                        <p:tgtEl>
                                          <p:spTgt spid="396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62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6291">
                                            <p:txEl>
                                              <p:pRg st="1" end="1"/>
                                            </p:txEl>
                                          </p:spTgt>
                                        </p:tgtEl>
                                        <p:attrNameLst>
                                          <p:attrName>style.visibility</p:attrName>
                                        </p:attrNameLst>
                                      </p:cBhvr>
                                      <p:to>
                                        <p:strVal val="visible"/>
                                      </p:to>
                                    </p:set>
                                    <p:anim calcmode="lin" valueType="num">
                                      <p:cBhvr additive="base">
                                        <p:cTn id="13" dur="500" fill="hold"/>
                                        <p:tgtEl>
                                          <p:spTgt spid="396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629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6291">
                                            <p:txEl>
                                              <p:pRg st="2" end="2"/>
                                            </p:txEl>
                                          </p:spTgt>
                                        </p:tgtEl>
                                        <p:attrNameLst>
                                          <p:attrName>style.visibility</p:attrName>
                                        </p:attrNameLst>
                                      </p:cBhvr>
                                      <p:to>
                                        <p:strVal val="visible"/>
                                      </p:to>
                                    </p:set>
                                    <p:anim calcmode="lin" valueType="num">
                                      <p:cBhvr additive="base">
                                        <p:cTn id="19" dur="500" fill="hold"/>
                                        <p:tgtEl>
                                          <p:spTgt spid="3962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629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6291">
                                            <p:txEl>
                                              <p:pRg st="4" end="4"/>
                                            </p:txEl>
                                          </p:spTgt>
                                        </p:tgtEl>
                                        <p:attrNameLst>
                                          <p:attrName>style.visibility</p:attrName>
                                        </p:attrNameLst>
                                      </p:cBhvr>
                                      <p:to>
                                        <p:strVal val="visible"/>
                                      </p:to>
                                    </p:set>
                                    <p:anim calcmode="lin" valueType="num">
                                      <p:cBhvr additive="base">
                                        <p:cTn id="25" dur="500" fill="hold"/>
                                        <p:tgtEl>
                                          <p:spTgt spid="396291">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629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6291">
                                            <p:txEl>
                                              <p:pRg st="5" end="5"/>
                                            </p:txEl>
                                          </p:spTgt>
                                        </p:tgtEl>
                                        <p:attrNameLst>
                                          <p:attrName>style.visibility</p:attrName>
                                        </p:attrNameLst>
                                      </p:cBhvr>
                                      <p:to>
                                        <p:strVal val="visible"/>
                                      </p:to>
                                    </p:set>
                                    <p:anim calcmode="lin" valueType="num">
                                      <p:cBhvr additive="base">
                                        <p:cTn id="31" dur="500" fill="hold"/>
                                        <p:tgtEl>
                                          <p:spTgt spid="396291">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629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96291">
                                            <p:txEl>
                                              <p:pRg st="6" end="6"/>
                                            </p:txEl>
                                          </p:spTgt>
                                        </p:tgtEl>
                                        <p:attrNameLst>
                                          <p:attrName>style.visibility</p:attrName>
                                        </p:attrNameLst>
                                      </p:cBhvr>
                                      <p:to>
                                        <p:strVal val="visible"/>
                                      </p:to>
                                    </p:set>
                                    <p:anim calcmode="lin" valueType="num">
                                      <p:cBhvr additive="base">
                                        <p:cTn id="37" dur="500" fill="hold"/>
                                        <p:tgtEl>
                                          <p:spTgt spid="396291">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96291">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96291">
                                            <p:txEl>
                                              <p:pRg st="8" end="8"/>
                                            </p:txEl>
                                          </p:spTgt>
                                        </p:tgtEl>
                                        <p:attrNameLst>
                                          <p:attrName>style.visibility</p:attrName>
                                        </p:attrNameLst>
                                      </p:cBhvr>
                                      <p:to>
                                        <p:strVal val="visible"/>
                                      </p:to>
                                    </p:set>
                                    <p:anim calcmode="lin" valueType="num">
                                      <p:cBhvr additive="base">
                                        <p:cTn id="43" dur="500" fill="hold"/>
                                        <p:tgtEl>
                                          <p:spTgt spid="396291">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96291">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1"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2BB28E37-80AC-A142-9502-A20DFC7F47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445"/>
          <a:stretch>
            <a:fillRect/>
          </a:stretch>
        </p:blipFill>
        <p:spPr bwMode="auto">
          <a:xfrm>
            <a:off x="4610100" y="1289050"/>
            <a:ext cx="453390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5F772B5B-331C-DC4D-B3A3-84CE01B53A20}"/>
              </a:ext>
            </a:extLst>
          </p:cNvPr>
          <p:cNvSpPr>
            <a:spLocks noGrp="1" noChangeArrowheads="1"/>
          </p:cNvSpPr>
          <p:nvPr>
            <p:ph type="title"/>
          </p:nvPr>
        </p:nvSpPr>
        <p:spPr/>
        <p:txBody>
          <a:bodyPr/>
          <a:lstStyle/>
          <a:p>
            <a:pPr eaLnBrk="1" hangingPunct="1"/>
            <a:r>
              <a:rPr lang="en-US" altLang="en-US"/>
              <a:t>Photosynthesis summary</a:t>
            </a:r>
          </a:p>
        </p:txBody>
      </p:sp>
      <p:sp>
        <p:nvSpPr>
          <p:cNvPr id="400388" name="Rectangle 4" descr="Rectangle: Click to edit Master text styles&#13;&#10;Second level&#13;&#10;Third level&#13;&#10;Fourth level&#13;&#10;Fifth level">
            <a:extLst>
              <a:ext uri="{FF2B5EF4-FFF2-40B4-BE49-F238E27FC236}">
                <a16:creationId xmlns:a16="http://schemas.microsoft.com/office/drawing/2014/main" id="{DA15DCAE-0094-634C-BE6B-6AE2CCFBD602}"/>
              </a:ext>
            </a:extLst>
          </p:cNvPr>
          <p:cNvSpPr>
            <a:spLocks noGrp="1" noChangeArrowheads="1"/>
          </p:cNvSpPr>
          <p:nvPr>
            <p:ph type="body" idx="1"/>
          </p:nvPr>
        </p:nvSpPr>
        <p:spPr>
          <a:xfrm>
            <a:off x="838200" y="1371600"/>
            <a:ext cx="7772400" cy="5181600"/>
          </a:xfrm>
        </p:spPr>
        <p:txBody>
          <a:bodyPr/>
          <a:lstStyle/>
          <a:p>
            <a:pPr eaLnBrk="1" hangingPunct="1">
              <a:lnSpc>
                <a:spcPct val="90000"/>
              </a:lnSpc>
            </a:pPr>
            <a:r>
              <a:rPr lang="en-US" altLang="en-US">
                <a:solidFill>
                  <a:srgbClr val="008000"/>
                </a:solidFill>
              </a:rPr>
              <a:t>Light reactions</a:t>
            </a:r>
            <a:endParaRPr lang="en-US" altLang="en-US"/>
          </a:p>
          <a:p>
            <a:pPr lvl="1" eaLnBrk="1" hangingPunct="1">
              <a:lnSpc>
                <a:spcPct val="90000"/>
              </a:lnSpc>
            </a:pPr>
            <a:r>
              <a:rPr lang="en-US" altLang="en-US">
                <a:ea typeface="ＭＳ Ｐゴシック" panose="020B0600070205080204" pitchFamily="34" charset="-128"/>
              </a:rPr>
              <a:t>produced </a:t>
            </a:r>
            <a:r>
              <a:rPr lang="en-US" altLang="en-US">
                <a:solidFill>
                  <a:srgbClr val="CC0000"/>
                </a:solidFill>
                <a:ea typeface="ＭＳ Ｐゴシック" panose="020B0600070205080204" pitchFamily="34" charset="-128"/>
              </a:rPr>
              <a:t>ATP</a:t>
            </a:r>
            <a:endParaRPr lang="en-US" altLang="en-US">
              <a:ea typeface="ＭＳ Ｐゴシック" panose="020B0600070205080204" pitchFamily="34" charset="-128"/>
            </a:endParaRPr>
          </a:p>
          <a:p>
            <a:pPr lvl="1" eaLnBrk="1" hangingPunct="1">
              <a:lnSpc>
                <a:spcPct val="90000"/>
              </a:lnSpc>
            </a:pPr>
            <a:r>
              <a:rPr lang="en-US" altLang="en-US">
                <a:ea typeface="ＭＳ Ｐゴシック" panose="020B0600070205080204" pitchFamily="34" charset="-128"/>
              </a:rPr>
              <a:t>produced </a:t>
            </a:r>
            <a:r>
              <a:rPr lang="en-US" altLang="en-US">
                <a:solidFill>
                  <a:srgbClr val="CC0000"/>
                </a:solidFill>
                <a:ea typeface="ＭＳ Ｐゴシック" panose="020B0600070205080204" pitchFamily="34" charset="-128"/>
              </a:rPr>
              <a:t>NADPH</a:t>
            </a:r>
          </a:p>
          <a:p>
            <a:pPr lvl="1" eaLnBrk="1" hangingPunct="1">
              <a:lnSpc>
                <a:spcPct val="90000"/>
              </a:lnSpc>
            </a:pPr>
            <a:r>
              <a:rPr lang="en-US" altLang="en-US">
                <a:ea typeface="ＭＳ Ｐゴシック" panose="020B0600070205080204" pitchFamily="34" charset="-128"/>
              </a:rPr>
              <a:t>consumed </a:t>
            </a:r>
            <a:r>
              <a:rPr lang="en-US" altLang="en-US">
                <a:solidFill>
                  <a:schemeClr val="tx2"/>
                </a:solidFill>
                <a:ea typeface="ＭＳ Ｐゴシック" panose="020B0600070205080204" pitchFamily="34" charset="-128"/>
              </a:rPr>
              <a:t>H</a:t>
            </a:r>
            <a:r>
              <a:rPr lang="en-US" altLang="en-US" baseline="-25000">
                <a:solidFill>
                  <a:schemeClr val="tx2"/>
                </a:solidFill>
                <a:ea typeface="ＭＳ Ｐゴシック" panose="020B0600070205080204" pitchFamily="34" charset="-128"/>
              </a:rPr>
              <a:t>2</a:t>
            </a:r>
            <a:r>
              <a:rPr lang="en-US" altLang="en-US">
                <a:solidFill>
                  <a:schemeClr val="tx2"/>
                </a:solidFill>
                <a:ea typeface="ＭＳ Ｐゴシック" panose="020B0600070205080204" pitchFamily="34" charset="-128"/>
              </a:rPr>
              <a:t>O</a:t>
            </a:r>
            <a:endParaRPr lang="en-US" altLang="en-US">
              <a:solidFill>
                <a:srgbClr val="CC0000"/>
              </a:solidFill>
              <a:ea typeface="ＭＳ Ｐゴシック" panose="020B0600070205080204" pitchFamily="34" charset="-128"/>
            </a:endParaRPr>
          </a:p>
          <a:p>
            <a:pPr lvl="1" eaLnBrk="1" hangingPunct="1">
              <a:lnSpc>
                <a:spcPct val="90000"/>
              </a:lnSpc>
            </a:pPr>
            <a:r>
              <a:rPr lang="en-US" altLang="en-US">
                <a:ea typeface="ＭＳ Ｐゴシック" panose="020B0600070205080204" pitchFamily="34" charset="-128"/>
              </a:rPr>
              <a:t>produced </a:t>
            </a:r>
            <a:r>
              <a:rPr lang="en-US" altLang="en-US">
                <a:solidFill>
                  <a:srgbClr val="CC0000"/>
                </a:solidFill>
                <a:ea typeface="ＭＳ Ｐゴシック" panose="020B0600070205080204" pitchFamily="34" charset="-128"/>
              </a:rPr>
              <a:t>O</a:t>
            </a:r>
            <a:r>
              <a:rPr lang="en-US" altLang="en-US" baseline="-25000">
                <a:solidFill>
                  <a:srgbClr val="CC0000"/>
                </a:solidFill>
                <a:ea typeface="ＭＳ Ｐゴシック" panose="020B0600070205080204" pitchFamily="34" charset="-128"/>
              </a:rPr>
              <a:t>2</a:t>
            </a:r>
            <a:r>
              <a:rPr lang="en-US" altLang="en-US" baseline="-25000">
                <a:solidFill>
                  <a:srgbClr val="0F116A"/>
                </a:solidFill>
                <a:ea typeface="ＭＳ Ｐゴシック" panose="020B0600070205080204" pitchFamily="34" charset="-128"/>
              </a:rPr>
              <a:t> </a:t>
            </a:r>
            <a:r>
              <a:rPr lang="en-US" altLang="en-US">
                <a:ea typeface="ＭＳ Ｐゴシック" panose="020B0600070205080204" pitchFamily="34" charset="-128"/>
              </a:rPr>
              <a:t>as byproduct</a:t>
            </a:r>
            <a:endParaRPr lang="en-US" altLang="en-US">
              <a:solidFill>
                <a:srgbClr val="CC0000"/>
              </a:solidFill>
              <a:ea typeface="ＭＳ Ｐゴシック" panose="020B0600070205080204" pitchFamily="34" charset="-128"/>
            </a:endParaRPr>
          </a:p>
          <a:p>
            <a:pPr eaLnBrk="1" hangingPunct="1">
              <a:lnSpc>
                <a:spcPct val="90000"/>
              </a:lnSpc>
            </a:pPr>
            <a:r>
              <a:rPr lang="en-US" altLang="en-US">
                <a:solidFill>
                  <a:srgbClr val="000000"/>
                </a:solidFill>
              </a:rPr>
              <a:t>Calvin cycle</a:t>
            </a:r>
            <a:endParaRPr lang="en-US" altLang="en-US"/>
          </a:p>
          <a:p>
            <a:pPr lvl="1" eaLnBrk="1" hangingPunct="1">
              <a:lnSpc>
                <a:spcPct val="90000"/>
              </a:lnSpc>
            </a:pPr>
            <a:r>
              <a:rPr lang="en-US" altLang="en-US">
                <a:ea typeface="ＭＳ Ｐゴシック" panose="020B0600070205080204" pitchFamily="34" charset="-128"/>
              </a:rPr>
              <a:t>consumed </a:t>
            </a:r>
            <a:r>
              <a:rPr lang="en-US" altLang="en-US">
                <a:solidFill>
                  <a:schemeClr val="tx2"/>
                </a:solidFill>
                <a:ea typeface="ＭＳ Ｐゴシック" panose="020B0600070205080204" pitchFamily="34" charset="-128"/>
              </a:rPr>
              <a:t>CO</a:t>
            </a:r>
            <a:r>
              <a:rPr lang="en-US" altLang="en-US" baseline="-25000">
                <a:solidFill>
                  <a:schemeClr val="tx2"/>
                </a:solidFill>
                <a:ea typeface="ＭＳ Ｐゴシック" panose="020B0600070205080204" pitchFamily="34" charset="-128"/>
              </a:rPr>
              <a:t>2</a:t>
            </a:r>
            <a:endParaRPr lang="en-US" altLang="en-US">
              <a:ea typeface="ＭＳ Ｐゴシック" panose="020B0600070205080204" pitchFamily="34" charset="-128"/>
            </a:endParaRPr>
          </a:p>
          <a:p>
            <a:pPr lvl="1" eaLnBrk="1" hangingPunct="1">
              <a:lnSpc>
                <a:spcPct val="90000"/>
              </a:lnSpc>
            </a:pPr>
            <a:r>
              <a:rPr lang="en-US" altLang="en-US">
                <a:ea typeface="ＭＳ Ｐゴシック" panose="020B0600070205080204" pitchFamily="34" charset="-128"/>
              </a:rPr>
              <a:t>produced </a:t>
            </a:r>
            <a:r>
              <a:rPr lang="en-US" altLang="en-US">
                <a:solidFill>
                  <a:srgbClr val="CC0000"/>
                </a:solidFill>
                <a:ea typeface="ＭＳ Ｐゴシック" panose="020B0600070205080204" pitchFamily="34" charset="-128"/>
              </a:rPr>
              <a:t>G3P (sugar)</a:t>
            </a:r>
          </a:p>
          <a:p>
            <a:pPr lvl="1" eaLnBrk="1" hangingPunct="1">
              <a:lnSpc>
                <a:spcPct val="90000"/>
              </a:lnSpc>
            </a:pPr>
            <a:r>
              <a:rPr lang="en-US" altLang="en-US">
                <a:ea typeface="ＭＳ Ｐゴシック" panose="020B0600070205080204" pitchFamily="34" charset="-128"/>
              </a:rPr>
              <a:t>regenerated </a:t>
            </a:r>
            <a:r>
              <a:rPr lang="en-US" altLang="en-US">
                <a:solidFill>
                  <a:srgbClr val="E06F00"/>
                </a:solidFill>
                <a:ea typeface="ＭＳ Ｐゴシック" panose="020B0600070205080204" pitchFamily="34" charset="-128"/>
              </a:rPr>
              <a:t>ADP</a:t>
            </a:r>
            <a:endParaRPr lang="en-US" altLang="en-US">
              <a:ea typeface="ＭＳ Ｐゴシック" panose="020B0600070205080204" pitchFamily="34" charset="-128"/>
            </a:endParaRPr>
          </a:p>
          <a:p>
            <a:pPr lvl="1" eaLnBrk="1" hangingPunct="1">
              <a:lnSpc>
                <a:spcPct val="90000"/>
              </a:lnSpc>
            </a:pPr>
            <a:r>
              <a:rPr lang="en-US" altLang="en-US">
                <a:ea typeface="ＭＳ Ｐゴシック" panose="020B0600070205080204" pitchFamily="34" charset="-128"/>
              </a:rPr>
              <a:t>regenerated </a:t>
            </a:r>
            <a:r>
              <a:rPr lang="en-US" altLang="en-US">
                <a:solidFill>
                  <a:srgbClr val="E06F00"/>
                </a:solidFill>
                <a:ea typeface="ＭＳ Ｐゴシック" panose="020B0600070205080204" pitchFamily="34" charset="-128"/>
              </a:rPr>
              <a:t>NADP</a:t>
            </a:r>
            <a:endParaRPr lang="en-US" altLang="en-US">
              <a:solidFill>
                <a:schemeClr val="tx2"/>
              </a:solidFill>
              <a:ea typeface="ＭＳ Ｐゴシック" panose="020B0600070205080204" pitchFamily="34" charset="-128"/>
            </a:endParaRPr>
          </a:p>
        </p:txBody>
      </p:sp>
      <p:grpSp>
        <p:nvGrpSpPr>
          <p:cNvPr id="2" name="Group 5">
            <a:extLst>
              <a:ext uri="{FF2B5EF4-FFF2-40B4-BE49-F238E27FC236}">
                <a16:creationId xmlns:a16="http://schemas.microsoft.com/office/drawing/2014/main" id="{81656122-6AC6-6741-9A0D-EE64B8DDD380}"/>
              </a:ext>
            </a:extLst>
          </p:cNvPr>
          <p:cNvGrpSpPr>
            <a:grpSpLocks/>
          </p:cNvGrpSpPr>
          <p:nvPr/>
        </p:nvGrpSpPr>
        <p:grpSpPr bwMode="auto">
          <a:xfrm>
            <a:off x="7162800" y="5105400"/>
            <a:ext cx="1487488" cy="1524000"/>
            <a:chOff x="71" y="3360"/>
            <a:chExt cx="937" cy="960"/>
          </a:xfrm>
        </p:grpSpPr>
        <p:pic>
          <p:nvPicPr>
            <p:cNvPr id="38922" name="Picture 6">
              <a:extLst>
                <a:ext uri="{FF2B5EF4-FFF2-40B4-BE49-F238E27FC236}">
                  <a16:creationId xmlns:a16="http://schemas.microsoft.com/office/drawing/2014/main" id="{29ACC9A2-DE6C-E445-B495-602A8CEF20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 y="3360"/>
              <a:ext cx="93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Oval 7">
              <a:extLst>
                <a:ext uri="{FF2B5EF4-FFF2-40B4-BE49-F238E27FC236}">
                  <a16:creationId xmlns:a16="http://schemas.microsoft.com/office/drawing/2014/main" id="{CBA77B62-10C2-B747-89D4-85D49A395556}"/>
                </a:ext>
              </a:extLst>
            </p:cNvPr>
            <p:cNvSpPr>
              <a:spLocks noChangeArrowheads="1"/>
            </p:cNvSpPr>
            <p:nvPr/>
          </p:nvSpPr>
          <p:spPr bwMode="auto">
            <a:xfrm>
              <a:off x="155" y="3672"/>
              <a:ext cx="768" cy="336"/>
            </a:xfrm>
            <a:prstGeom prst="ellipse">
              <a:avLst/>
            </a:prstGeom>
            <a:solidFill>
              <a:schemeClr val="bg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24" name="Rectangle 8">
              <a:extLst>
                <a:ext uri="{FF2B5EF4-FFF2-40B4-BE49-F238E27FC236}">
                  <a16:creationId xmlns:a16="http://schemas.microsoft.com/office/drawing/2014/main" id="{36F02C14-3926-9B44-96C2-9408A9573139}"/>
                </a:ext>
              </a:extLst>
            </p:cNvPr>
            <p:cNvSpPr>
              <a:spLocks noChangeArrowheads="1"/>
            </p:cNvSpPr>
            <p:nvPr/>
          </p:nvSpPr>
          <p:spPr bwMode="auto">
            <a:xfrm>
              <a:off x="164" y="3676"/>
              <a:ext cx="75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NADP</a:t>
              </a:r>
            </a:p>
          </p:txBody>
        </p:sp>
      </p:grpSp>
      <p:grpSp>
        <p:nvGrpSpPr>
          <p:cNvPr id="3" name="Group 9">
            <a:extLst>
              <a:ext uri="{FF2B5EF4-FFF2-40B4-BE49-F238E27FC236}">
                <a16:creationId xmlns:a16="http://schemas.microsoft.com/office/drawing/2014/main" id="{558C8B5F-801A-BC48-B2F8-36CABBF9A39F}"/>
              </a:ext>
            </a:extLst>
          </p:cNvPr>
          <p:cNvGrpSpPr>
            <a:grpSpLocks/>
          </p:cNvGrpSpPr>
          <p:nvPr/>
        </p:nvGrpSpPr>
        <p:grpSpPr bwMode="auto">
          <a:xfrm>
            <a:off x="5446713" y="5105400"/>
            <a:ext cx="1487487" cy="1524000"/>
            <a:chOff x="71" y="3360"/>
            <a:chExt cx="937" cy="960"/>
          </a:xfrm>
        </p:grpSpPr>
        <p:pic>
          <p:nvPicPr>
            <p:cNvPr id="38919" name="Picture 10">
              <a:extLst>
                <a:ext uri="{FF2B5EF4-FFF2-40B4-BE49-F238E27FC236}">
                  <a16:creationId xmlns:a16="http://schemas.microsoft.com/office/drawing/2014/main" id="{3ED6708A-9BED-CF45-8D09-BD403B500D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 y="3360"/>
              <a:ext cx="93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Oval 11">
              <a:extLst>
                <a:ext uri="{FF2B5EF4-FFF2-40B4-BE49-F238E27FC236}">
                  <a16:creationId xmlns:a16="http://schemas.microsoft.com/office/drawing/2014/main" id="{34A48127-99FA-DE49-A354-8D81BC1DB29E}"/>
                </a:ext>
              </a:extLst>
            </p:cNvPr>
            <p:cNvSpPr>
              <a:spLocks noChangeArrowheads="1"/>
            </p:cNvSpPr>
            <p:nvPr/>
          </p:nvSpPr>
          <p:spPr bwMode="auto">
            <a:xfrm>
              <a:off x="155" y="3672"/>
              <a:ext cx="768" cy="336"/>
            </a:xfrm>
            <a:prstGeom prst="ellipse">
              <a:avLst/>
            </a:prstGeom>
            <a:solidFill>
              <a:schemeClr val="bg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21" name="Rectangle 12">
              <a:extLst>
                <a:ext uri="{FF2B5EF4-FFF2-40B4-BE49-F238E27FC236}">
                  <a16:creationId xmlns:a16="http://schemas.microsoft.com/office/drawing/2014/main" id="{B43372E9-87D8-CE43-B541-B48F85EDAACD}"/>
                </a:ext>
              </a:extLst>
            </p:cNvPr>
            <p:cNvSpPr>
              <a:spLocks noChangeArrowheads="1"/>
            </p:cNvSpPr>
            <p:nvPr/>
          </p:nvSpPr>
          <p:spPr bwMode="auto">
            <a:xfrm>
              <a:off x="245" y="3676"/>
              <a:ext cx="58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ADP</a:t>
              </a:r>
            </a:p>
          </p:txBody>
        </p:sp>
      </p:grpSp>
    </p:spTree>
    <p:extLst>
      <p:ext uri="{BB962C8B-B14F-4D97-AF65-F5344CB8AC3E}">
        <p14:creationId xmlns:p14="http://schemas.microsoft.com/office/powerpoint/2010/main" val="1013142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0388">
                                            <p:txEl>
                                              <p:pRg st="0" end="0"/>
                                            </p:txEl>
                                          </p:spTgt>
                                        </p:tgtEl>
                                        <p:attrNameLst>
                                          <p:attrName>style.visibility</p:attrName>
                                        </p:attrNameLst>
                                      </p:cBhvr>
                                      <p:to>
                                        <p:strVal val="visible"/>
                                      </p:to>
                                    </p:set>
                                    <p:anim calcmode="lin" valueType="num">
                                      <p:cBhvr additive="base">
                                        <p:cTn id="7" dur="500" fill="hold"/>
                                        <p:tgtEl>
                                          <p:spTgt spid="4003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038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0388">
                                            <p:txEl>
                                              <p:pRg st="1" end="1"/>
                                            </p:txEl>
                                          </p:spTgt>
                                        </p:tgtEl>
                                        <p:attrNameLst>
                                          <p:attrName>style.visibility</p:attrName>
                                        </p:attrNameLst>
                                      </p:cBhvr>
                                      <p:to>
                                        <p:strVal val="visible"/>
                                      </p:to>
                                    </p:set>
                                    <p:anim calcmode="lin" valueType="num">
                                      <p:cBhvr additive="base">
                                        <p:cTn id="13" dur="500" fill="hold"/>
                                        <p:tgtEl>
                                          <p:spTgt spid="40038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038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0388">
                                            <p:txEl>
                                              <p:pRg st="2" end="2"/>
                                            </p:txEl>
                                          </p:spTgt>
                                        </p:tgtEl>
                                        <p:attrNameLst>
                                          <p:attrName>style.visibility</p:attrName>
                                        </p:attrNameLst>
                                      </p:cBhvr>
                                      <p:to>
                                        <p:strVal val="visible"/>
                                      </p:to>
                                    </p:set>
                                    <p:anim calcmode="lin" valueType="num">
                                      <p:cBhvr additive="base">
                                        <p:cTn id="19" dur="500" fill="hold"/>
                                        <p:tgtEl>
                                          <p:spTgt spid="40038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038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0388">
                                            <p:txEl>
                                              <p:pRg st="3" end="3"/>
                                            </p:txEl>
                                          </p:spTgt>
                                        </p:tgtEl>
                                        <p:attrNameLst>
                                          <p:attrName>style.visibility</p:attrName>
                                        </p:attrNameLst>
                                      </p:cBhvr>
                                      <p:to>
                                        <p:strVal val="visible"/>
                                      </p:to>
                                    </p:set>
                                    <p:anim calcmode="lin" valueType="num">
                                      <p:cBhvr additive="base">
                                        <p:cTn id="25" dur="500" fill="hold"/>
                                        <p:tgtEl>
                                          <p:spTgt spid="40038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0388">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0388">
                                            <p:txEl>
                                              <p:pRg st="4" end="4"/>
                                            </p:txEl>
                                          </p:spTgt>
                                        </p:tgtEl>
                                        <p:attrNameLst>
                                          <p:attrName>style.visibility</p:attrName>
                                        </p:attrNameLst>
                                      </p:cBhvr>
                                      <p:to>
                                        <p:strVal val="visible"/>
                                      </p:to>
                                    </p:set>
                                    <p:anim calcmode="lin" valueType="num">
                                      <p:cBhvr additive="base">
                                        <p:cTn id="31" dur="500" fill="hold"/>
                                        <p:tgtEl>
                                          <p:spTgt spid="40038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0388">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0388">
                                            <p:txEl>
                                              <p:pRg st="5" end="5"/>
                                            </p:txEl>
                                          </p:spTgt>
                                        </p:tgtEl>
                                        <p:attrNameLst>
                                          <p:attrName>style.visibility</p:attrName>
                                        </p:attrNameLst>
                                      </p:cBhvr>
                                      <p:to>
                                        <p:strVal val="visible"/>
                                      </p:to>
                                    </p:set>
                                    <p:anim calcmode="lin" valueType="num">
                                      <p:cBhvr additive="base">
                                        <p:cTn id="37" dur="500" fill="hold"/>
                                        <p:tgtEl>
                                          <p:spTgt spid="40038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0388">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0388">
                                            <p:txEl>
                                              <p:pRg st="6" end="6"/>
                                            </p:txEl>
                                          </p:spTgt>
                                        </p:tgtEl>
                                        <p:attrNameLst>
                                          <p:attrName>style.visibility</p:attrName>
                                        </p:attrNameLst>
                                      </p:cBhvr>
                                      <p:to>
                                        <p:strVal val="visible"/>
                                      </p:to>
                                    </p:set>
                                    <p:anim calcmode="lin" valueType="num">
                                      <p:cBhvr additive="base">
                                        <p:cTn id="43" dur="500" fill="hold"/>
                                        <p:tgtEl>
                                          <p:spTgt spid="400388">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00388">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0388">
                                            <p:txEl>
                                              <p:pRg st="7" end="7"/>
                                            </p:txEl>
                                          </p:spTgt>
                                        </p:tgtEl>
                                        <p:attrNameLst>
                                          <p:attrName>style.visibility</p:attrName>
                                        </p:attrNameLst>
                                      </p:cBhvr>
                                      <p:to>
                                        <p:strVal val="visible"/>
                                      </p:to>
                                    </p:set>
                                    <p:anim calcmode="lin" valueType="num">
                                      <p:cBhvr additive="base">
                                        <p:cTn id="49" dur="500" fill="hold"/>
                                        <p:tgtEl>
                                          <p:spTgt spid="400388">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00388">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0388">
                                            <p:txEl>
                                              <p:pRg st="8" end="8"/>
                                            </p:txEl>
                                          </p:spTgt>
                                        </p:tgtEl>
                                        <p:attrNameLst>
                                          <p:attrName>style.visibility</p:attrName>
                                        </p:attrNameLst>
                                      </p:cBhvr>
                                      <p:to>
                                        <p:strVal val="visible"/>
                                      </p:to>
                                    </p:set>
                                    <p:anim calcmode="lin" valueType="num">
                                      <p:cBhvr additive="base">
                                        <p:cTn id="55" dur="500" fill="hold"/>
                                        <p:tgtEl>
                                          <p:spTgt spid="400388">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00388">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500" fill="hold"/>
                                        <p:tgtEl>
                                          <p:spTgt spid="3"/>
                                        </p:tgtEl>
                                        <p:attrNameLst>
                                          <p:attrName>ppt_w</p:attrName>
                                        </p:attrNameLst>
                                      </p:cBhvr>
                                      <p:tavLst>
                                        <p:tav tm="0">
                                          <p:val>
                                            <p:fltVal val="0"/>
                                          </p:val>
                                        </p:tav>
                                        <p:tav tm="100000">
                                          <p:val>
                                            <p:strVal val="#ppt_w"/>
                                          </p:val>
                                        </p:tav>
                                      </p:tavLst>
                                    </p:anim>
                                    <p:anim calcmode="lin" valueType="num">
                                      <p:cBhvr>
                                        <p:cTn id="62" dur="500" fill="hold"/>
                                        <p:tgtEl>
                                          <p:spTgt spid="3"/>
                                        </p:tgtEl>
                                        <p:attrNameLst>
                                          <p:attrName>ppt_h</p:attrName>
                                        </p:attrNameLst>
                                      </p:cBhvr>
                                      <p:tavLst>
                                        <p:tav tm="0">
                                          <p:val>
                                            <p:fltVal val="0"/>
                                          </p:val>
                                        </p:tav>
                                        <p:tav tm="100000">
                                          <p:val>
                                            <p:strVal val="#ppt_h"/>
                                          </p:val>
                                        </p:tav>
                                      </p:tavLst>
                                    </p:anim>
                                    <p:anim calcmode="lin" valueType="num">
                                      <p:cBhvr>
                                        <p:cTn id="63" dur="500" fill="hold"/>
                                        <p:tgtEl>
                                          <p:spTgt spid="3"/>
                                        </p:tgtEl>
                                        <p:attrNameLst>
                                          <p:attrName>style.rotation</p:attrName>
                                        </p:attrNameLst>
                                      </p:cBhvr>
                                      <p:tavLst>
                                        <p:tav tm="0">
                                          <p:val>
                                            <p:fltVal val="360"/>
                                          </p:val>
                                        </p:tav>
                                        <p:tav tm="100000">
                                          <p:val>
                                            <p:fltVal val="0"/>
                                          </p:val>
                                        </p:tav>
                                      </p:tavLst>
                                    </p:anim>
                                    <p:animEffect transition="in" filter="fade">
                                      <p:cBhvr>
                                        <p:cTn id="64" dur="500"/>
                                        <p:tgtEl>
                                          <p:spTgt spid="3"/>
                                        </p:tgtEl>
                                      </p:cBhvr>
                                    </p:animEffect>
                                  </p:childTnLst>
                                  <p:subTnLst>
                                    <p:audio>
                                      <p:cMediaNode>
                                        <p:cTn display="0" masterRel="sameClick">
                                          <p:stCondLst>
                                            <p:cond evt="begin" delay="0">
                                              <p:tn val="59"/>
                                            </p:cond>
                                          </p:stCondLst>
                                          <p:endCondLst>
                                            <p:cond evt="onStopAudio" delay="0">
                                              <p:tgtEl>
                                                <p:sldTgt/>
                                              </p:tgtEl>
                                            </p:cond>
                                          </p:endCondLst>
                                        </p:cTn>
                                        <p:tgtEl>
                                          <p:sndTgt r:embed="rId4" name="Bubbles"/>
                                        </p:tgtEl>
                                      </p:cMediaNode>
                                    </p:audio>
                                  </p:sub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400388">
                                            <p:txEl>
                                              <p:pRg st="9" end="9"/>
                                            </p:txEl>
                                          </p:spTgt>
                                        </p:tgtEl>
                                        <p:attrNameLst>
                                          <p:attrName>style.visibility</p:attrName>
                                        </p:attrNameLst>
                                      </p:cBhvr>
                                      <p:to>
                                        <p:strVal val="visible"/>
                                      </p:to>
                                    </p:set>
                                    <p:anim calcmode="lin" valueType="num">
                                      <p:cBhvr additive="base">
                                        <p:cTn id="69" dur="500" fill="hold"/>
                                        <p:tgtEl>
                                          <p:spTgt spid="400388">
                                            <p:txEl>
                                              <p:pRg st="9" end="9"/>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400388">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3" name="Whoosh"/>
                                        </p:tgtEl>
                                      </p:cMediaNode>
                                    </p:audio>
                                  </p:subTnLst>
                                </p:cTn>
                              </p:par>
                            </p:childTnLst>
                          </p:cTn>
                        </p:par>
                      </p:childTnLst>
                    </p:cTn>
                  </p:par>
                  <p:par>
                    <p:cTn id="71" fill="hold" nodeType="clickPar">
                      <p:stCondLst>
                        <p:cond delay="indefinite"/>
                      </p:stCondLst>
                      <p:childTnLst>
                        <p:par>
                          <p:cTn id="72" fill="hold" nodeType="withGroup">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 calcmode="lin" valueType="num">
                                      <p:cBhvr>
                                        <p:cTn id="77" dur="500" fill="hold"/>
                                        <p:tgtEl>
                                          <p:spTgt spid="2"/>
                                        </p:tgtEl>
                                        <p:attrNameLst>
                                          <p:attrName>style.rotation</p:attrName>
                                        </p:attrNameLst>
                                      </p:cBhvr>
                                      <p:tavLst>
                                        <p:tav tm="0">
                                          <p:val>
                                            <p:fltVal val="360"/>
                                          </p:val>
                                        </p:tav>
                                        <p:tav tm="100000">
                                          <p:val>
                                            <p:fltVal val="0"/>
                                          </p:val>
                                        </p:tav>
                                      </p:tavLst>
                                    </p:anim>
                                    <p:animEffect transition="in" filter="fade">
                                      <p:cBhvr>
                                        <p:cTn id="78" dur="500"/>
                                        <p:tgtEl>
                                          <p:spTgt spid="2"/>
                                        </p:tgtEl>
                                      </p:cBhvr>
                                    </p:animEffect>
                                  </p:childTnLst>
                                  <p:subTnLst>
                                    <p:audio>
                                      <p:cMediaNode>
                                        <p:cTn display="0" masterRel="sameClick">
                                          <p:stCondLst>
                                            <p:cond evt="begin" delay="0">
                                              <p:tn val="73"/>
                                            </p:cond>
                                          </p:stCondLst>
                                          <p:endCondLst>
                                            <p:cond evt="onStopAudio" delay="0">
                                              <p:tgtEl>
                                                <p:sldTgt/>
                                              </p:tgtEl>
                                            </p:cond>
                                          </p:endCondLst>
                                        </p:cTn>
                                        <p:tgtEl>
                                          <p:sndTgt r:embed="rId4" name="Bubbl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8"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10_05PhotosynthOverview_2_U">
            <a:extLst>
              <a:ext uri="{FF2B5EF4-FFF2-40B4-BE49-F238E27FC236}">
                <a16:creationId xmlns:a16="http://schemas.microsoft.com/office/drawing/2014/main" id="{54EB04E9-F92A-3D46-87D3-DED3CD5682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588" y="1343025"/>
            <a:ext cx="6307137"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1F196ED8-C383-C149-99C1-BD6EAB33BDB3}"/>
              </a:ext>
            </a:extLst>
          </p:cNvPr>
          <p:cNvSpPr>
            <a:spLocks noGrp="1" noChangeArrowheads="1"/>
          </p:cNvSpPr>
          <p:nvPr>
            <p:ph type="title"/>
          </p:nvPr>
        </p:nvSpPr>
        <p:spPr/>
        <p:txBody>
          <a:bodyPr/>
          <a:lstStyle/>
          <a:p>
            <a:pPr eaLnBrk="1" hangingPunct="1"/>
            <a:r>
              <a:rPr lang="en-US" altLang="en-US"/>
              <a:t>Light Reactions</a:t>
            </a:r>
          </a:p>
        </p:txBody>
      </p:sp>
      <p:sp>
        <p:nvSpPr>
          <p:cNvPr id="431108" name="Rectangle 4">
            <a:extLst>
              <a:ext uri="{FF2B5EF4-FFF2-40B4-BE49-F238E27FC236}">
                <a16:creationId xmlns:a16="http://schemas.microsoft.com/office/drawing/2014/main" id="{A4F0CF9C-A289-F944-9493-608CEB28384D}"/>
              </a:ext>
            </a:extLst>
          </p:cNvPr>
          <p:cNvSpPr>
            <a:spLocks noChangeArrowheads="1"/>
          </p:cNvSpPr>
          <p:nvPr/>
        </p:nvSpPr>
        <p:spPr bwMode="auto">
          <a:xfrm>
            <a:off x="2574925" y="6388100"/>
            <a:ext cx="446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O</a:t>
            </a:r>
            <a:r>
              <a:rPr lang="en-US" altLang="en-US" sz="1800" b="1" baseline="-25000">
                <a:solidFill>
                  <a:schemeClr val="bg1"/>
                </a:solidFill>
              </a:rPr>
              <a:t>2</a:t>
            </a:r>
          </a:p>
        </p:txBody>
      </p:sp>
      <p:sp>
        <p:nvSpPr>
          <p:cNvPr id="431109" name="Rectangle 5">
            <a:extLst>
              <a:ext uri="{FF2B5EF4-FFF2-40B4-BE49-F238E27FC236}">
                <a16:creationId xmlns:a16="http://schemas.microsoft.com/office/drawing/2014/main" id="{771C52D8-BC73-4448-B85D-FF1FDF63C0DE}"/>
              </a:ext>
            </a:extLst>
          </p:cNvPr>
          <p:cNvSpPr>
            <a:spLocks noChangeArrowheads="1"/>
          </p:cNvSpPr>
          <p:nvPr/>
        </p:nvSpPr>
        <p:spPr bwMode="auto">
          <a:xfrm>
            <a:off x="2509838" y="2443163"/>
            <a:ext cx="611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H</a:t>
            </a:r>
            <a:r>
              <a:rPr lang="en-US" altLang="en-US" sz="1800" b="1" baseline="-25000">
                <a:solidFill>
                  <a:srgbClr val="0F116A"/>
                </a:solidFill>
              </a:rPr>
              <a:t>2</a:t>
            </a:r>
            <a:r>
              <a:rPr lang="en-US" altLang="en-US" sz="1800" b="1">
                <a:solidFill>
                  <a:srgbClr val="0F116A"/>
                </a:solidFill>
              </a:rPr>
              <a:t>O</a:t>
            </a:r>
          </a:p>
        </p:txBody>
      </p:sp>
      <p:sp>
        <p:nvSpPr>
          <p:cNvPr id="40966" name="Rectangle 6">
            <a:extLst>
              <a:ext uri="{FF2B5EF4-FFF2-40B4-BE49-F238E27FC236}">
                <a16:creationId xmlns:a16="http://schemas.microsoft.com/office/drawing/2014/main" id="{34BE293F-ACB2-154F-BA0C-DAB3FE308772}"/>
              </a:ext>
            </a:extLst>
          </p:cNvPr>
          <p:cNvSpPr>
            <a:spLocks noChangeArrowheads="1"/>
          </p:cNvSpPr>
          <p:nvPr/>
        </p:nvSpPr>
        <p:spPr bwMode="auto">
          <a:xfrm>
            <a:off x="1855788" y="4198938"/>
            <a:ext cx="193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Energy Building</a:t>
            </a:r>
          </a:p>
          <a:p>
            <a:r>
              <a:rPr lang="en-US" altLang="en-US" sz="1800" b="1">
                <a:solidFill>
                  <a:srgbClr val="0F116A"/>
                </a:solidFill>
              </a:rPr>
              <a:t>Reactions</a:t>
            </a:r>
          </a:p>
        </p:txBody>
      </p:sp>
      <p:sp>
        <p:nvSpPr>
          <p:cNvPr id="40967" name="Freeform 7">
            <a:extLst>
              <a:ext uri="{FF2B5EF4-FFF2-40B4-BE49-F238E27FC236}">
                <a16:creationId xmlns:a16="http://schemas.microsoft.com/office/drawing/2014/main" id="{632475BC-BDD4-1A41-8940-820A2E6D3CA5}"/>
              </a:ext>
            </a:extLst>
          </p:cNvPr>
          <p:cNvSpPr>
            <a:spLocks/>
          </p:cNvSpPr>
          <p:nvPr/>
        </p:nvSpPr>
        <p:spPr bwMode="auto">
          <a:xfrm>
            <a:off x="3349625" y="4664075"/>
            <a:ext cx="1042988" cy="990600"/>
          </a:xfrm>
          <a:custGeom>
            <a:avLst/>
            <a:gdLst>
              <a:gd name="T0" fmla="*/ 144 w 657"/>
              <a:gd name="T1" fmla="*/ 0 h 624"/>
              <a:gd name="T2" fmla="*/ 0 w 657"/>
              <a:gd name="T3" fmla="*/ 624 h 624"/>
              <a:gd name="T4" fmla="*/ 624 w 657"/>
              <a:gd name="T5" fmla="*/ 576 h 624"/>
              <a:gd name="T6" fmla="*/ 515 w 657"/>
              <a:gd name="T7" fmla="*/ 137 h 624"/>
              <a:gd name="T8" fmla="*/ 240 w 657"/>
              <a:gd name="T9" fmla="*/ 0 h 624"/>
              <a:gd name="T10" fmla="*/ 96 w 657"/>
              <a:gd name="T11" fmla="*/ 48 h 624"/>
              <a:gd name="T12" fmla="*/ 0 60000 65536"/>
              <a:gd name="T13" fmla="*/ 0 60000 65536"/>
              <a:gd name="T14" fmla="*/ 0 60000 65536"/>
              <a:gd name="T15" fmla="*/ 0 60000 65536"/>
              <a:gd name="T16" fmla="*/ 0 60000 65536"/>
              <a:gd name="T17" fmla="*/ 0 60000 65536"/>
              <a:gd name="T18" fmla="*/ 0 w 657"/>
              <a:gd name="T19" fmla="*/ 0 h 624"/>
              <a:gd name="T20" fmla="*/ 657 w 657"/>
              <a:gd name="T21" fmla="*/ 624 h 624"/>
            </a:gdLst>
            <a:ahLst/>
            <a:cxnLst>
              <a:cxn ang="T12">
                <a:pos x="T0" y="T1"/>
              </a:cxn>
              <a:cxn ang="T13">
                <a:pos x="T2" y="T3"/>
              </a:cxn>
              <a:cxn ang="T14">
                <a:pos x="T4" y="T5"/>
              </a:cxn>
              <a:cxn ang="T15">
                <a:pos x="T6" y="T7"/>
              </a:cxn>
              <a:cxn ang="T16">
                <a:pos x="T8" y="T9"/>
              </a:cxn>
              <a:cxn ang="T17">
                <a:pos x="T10" y="T11"/>
              </a:cxn>
            </a:cxnLst>
            <a:rect l="T18" t="T19" r="T20" b="T21"/>
            <a:pathLst>
              <a:path w="657" h="624">
                <a:moveTo>
                  <a:pt x="144" y="0"/>
                </a:moveTo>
                <a:lnTo>
                  <a:pt x="0" y="624"/>
                </a:lnTo>
                <a:lnTo>
                  <a:pt x="624" y="576"/>
                </a:lnTo>
                <a:cubicBezTo>
                  <a:pt x="526" y="139"/>
                  <a:pt x="657" y="213"/>
                  <a:pt x="515" y="137"/>
                </a:cubicBezTo>
                <a:lnTo>
                  <a:pt x="240" y="0"/>
                </a:lnTo>
                <a:lnTo>
                  <a:pt x="96" y="48"/>
                </a:lnTo>
              </a:path>
            </a:pathLst>
          </a:custGeom>
          <a:solidFill>
            <a:srgbClr val="E7E7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31112" name="AutoShape 8">
            <a:extLst>
              <a:ext uri="{FF2B5EF4-FFF2-40B4-BE49-F238E27FC236}">
                <a16:creationId xmlns:a16="http://schemas.microsoft.com/office/drawing/2014/main" id="{2982A6A2-39AB-E448-9107-22308FDF7C78}"/>
              </a:ext>
            </a:extLst>
          </p:cNvPr>
          <p:cNvSpPr>
            <a:spLocks noChangeArrowheads="1"/>
          </p:cNvSpPr>
          <p:nvPr/>
        </p:nvSpPr>
        <p:spPr bwMode="auto">
          <a:xfrm>
            <a:off x="3575050" y="5449888"/>
            <a:ext cx="762000" cy="498475"/>
          </a:xfrm>
          <a:prstGeom prst="irregularSeal1">
            <a:avLst/>
          </a:prstGeom>
          <a:solidFill>
            <a:srgbClr val="CC0000"/>
          </a:solidFill>
          <a:ln w="571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EA18"/>
                </a:solidFill>
              </a:rPr>
              <a:t>ATP</a:t>
            </a:r>
            <a:endParaRPr lang="en-US" altLang="en-US" sz="6000" b="1">
              <a:solidFill>
                <a:schemeClr val="tx2"/>
              </a:solidFill>
            </a:endParaRPr>
          </a:p>
        </p:txBody>
      </p:sp>
      <p:sp>
        <p:nvSpPr>
          <p:cNvPr id="431113" name="Rectangle 9">
            <a:extLst>
              <a:ext uri="{FF2B5EF4-FFF2-40B4-BE49-F238E27FC236}">
                <a16:creationId xmlns:a16="http://schemas.microsoft.com/office/drawing/2014/main" id="{EFB46F53-273F-634F-9CD1-41216C4B09C5}"/>
              </a:ext>
            </a:extLst>
          </p:cNvPr>
          <p:cNvSpPr>
            <a:spLocks noChangeArrowheads="1"/>
          </p:cNvSpPr>
          <p:nvPr/>
        </p:nvSpPr>
        <p:spPr bwMode="auto">
          <a:xfrm>
            <a:off x="5283200" y="2498725"/>
            <a:ext cx="3749675" cy="19208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buClr>
                <a:srgbClr val="000080"/>
              </a:buClr>
              <a:buFont typeface="Wingdings" pitchFamily="2" charset="2"/>
              <a:buChar char="§"/>
            </a:pPr>
            <a:r>
              <a:rPr lang="en-US" altLang="en-US" sz="3000" b="1">
                <a:solidFill>
                  <a:srgbClr val="0F116A"/>
                </a:solidFill>
              </a:rPr>
              <a:t>produces ATP</a:t>
            </a:r>
          </a:p>
          <a:p>
            <a:pPr algn="l">
              <a:buClr>
                <a:srgbClr val="000080"/>
              </a:buClr>
              <a:buFont typeface="Wingdings" pitchFamily="2" charset="2"/>
              <a:buChar char="§"/>
            </a:pPr>
            <a:r>
              <a:rPr lang="en-US" altLang="en-US" sz="3000" b="1">
                <a:solidFill>
                  <a:srgbClr val="0F116A"/>
                </a:solidFill>
              </a:rPr>
              <a:t>produces NADPH</a:t>
            </a:r>
          </a:p>
          <a:p>
            <a:pPr algn="l">
              <a:buClr>
                <a:srgbClr val="000080"/>
              </a:buClr>
              <a:buFont typeface="Wingdings" pitchFamily="2" charset="2"/>
              <a:buChar char="§"/>
            </a:pPr>
            <a:r>
              <a:rPr lang="en-US" altLang="en-US" sz="3000" b="1">
                <a:solidFill>
                  <a:srgbClr val="0F116A"/>
                </a:solidFill>
              </a:rPr>
              <a:t>releases O</a:t>
            </a:r>
            <a:r>
              <a:rPr lang="en-US" altLang="en-US" sz="3000" b="1" baseline="-25000">
                <a:solidFill>
                  <a:srgbClr val="0F116A"/>
                </a:solidFill>
              </a:rPr>
              <a:t>2</a:t>
            </a:r>
            <a:r>
              <a:rPr lang="en-US" altLang="en-US" sz="3000" b="1">
                <a:solidFill>
                  <a:srgbClr val="0F116A"/>
                </a:solidFill>
              </a:rPr>
              <a:t> as a waste product</a:t>
            </a:r>
          </a:p>
        </p:txBody>
      </p:sp>
      <p:grpSp>
        <p:nvGrpSpPr>
          <p:cNvPr id="2" name="Group 10">
            <a:extLst>
              <a:ext uri="{FF2B5EF4-FFF2-40B4-BE49-F238E27FC236}">
                <a16:creationId xmlns:a16="http://schemas.microsoft.com/office/drawing/2014/main" id="{6B3181D1-9421-3D47-9944-F3BD88766A96}"/>
              </a:ext>
            </a:extLst>
          </p:cNvPr>
          <p:cNvGrpSpPr>
            <a:grpSpLocks/>
          </p:cNvGrpSpPr>
          <p:nvPr/>
        </p:nvGrpSpPr>
        <p:grpSpPr bwMode="auto">
          <a:xfrm>
            <a:off x="574675" y="2514600"/>
            <a:ext cx="1352550" cy="946150"/>
            <a:chOff x="607" y="1714"/>
            <a:chExt cx="852" cy="596"/>
          </a:xfrm>
        </p:grpSpPr>
        <p:sp>
          <p:nvSpPr>
            <p:cNvPr id="40984" name="AutoShape 11">
              <a:extLst>
                <a:ext uri="{FF2B5EF4-FFF2-40B4-BE49-F238E27FC236}">
                  <a16:creationId xmlns:a16="http://schemas.microsoft.com/office/drawing/2014/main" id="{97F5A9D3-F389-4D42-9F31-0A0AB380B81A}"/>
                </a:ext>
              </a:extLst>
            </p:cNvPr>
            <p:cNvSpPr>
              <a:spLocks noChangeArrowheads="1"/>
            </p:cNvSpPr>
            <p:nvPr/>
          </p:nvSpPr>
          <p:spPr bwMode="auto">
            <a:xfrm>
              <a:off x="607" y="1714"/>
              <a:ext cx="852" cy="596"/>
            </a:xfrm>
            <a:prstGeom prst="star16">
              <a:avLst>
                <a:gd name="adj" fmla="val 37500"/>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0985" name="Rectangle 12">
              <a:extLst>
                <a:ext uri="{FF2B5EF4-FFF2-40B4-BE49-F238E27FC236}">
                  <a16:creationId xmlns:a16="http://schemas.microsoft.com/office/drawing/2014/main" id="{7A0AEA30-61C8-D54E-918D-A882AFF89197}"/>
                </a:ext>
              </a:extLst>
            </p:cNvPr>
            <p:cNvSpPr>
              <a:spLocks noChangeArrowheads="1"/>
            </p:cNvSpPr>
            <p:nvPr/>
          </p:nvSpPr>
          <p:spPr bwMode="auto">
            <a:xfrm>
              <a:off x="668" y="1872"/>
              <a:ext cx="6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sunlight</a:t>
              </a:r>
            </a:p>
          </p:txBody>
        </p:sp>
      </p:grpSp>
      <p:grpSp>
        <p:nvGrpSpPr>
          <p:cNvPr id="3" name="Group 13">
            <a:extLst>
              <a:ext uri="{FF2B5EF4-FFF2-40B4-BE49-F238E27FC236}">
                <a16:creationId xmlns:a16="http://schemas.microsoft.com/office/drawing/2014/main" id="{60228E97-FC2B-EC42-9CCF-AAD326096BF1}"/>
              </a:ext>
            </a:extLst>
          </p:cNvPr>
          <p:cNvGrpSpPr>
            <a:grpSpLocks/>
          </p:cNvGrpSpPr>
          <p:nvPr/>
        </p:nvGrpSpPr>
        <p:grpSpPr bwMode="auto">
          <a:xfrm>
            <a:off x="2503488" y="1346200"/>
            <a:ext cx="6564312" cy="901700"/>
            <a:chOff x="1577" y="848"/>
            <a:chExt cx="4135" cy="568"/>
          </a:xfrm>
        </p:grpSpPr>
        <p:sp>
          <p:nvSpPr>
            <p:cNvPr id="40974" name="Rectangle 14">
              <a:extLst>
                <a:ext uri="{FF2B5EF4-FFF2-40B4-BE49-F238E27FC236}">
                  <a16:creationId xmlns:a16="http://schemas.microsoft.com/office/drawing/2014/main" id="{0BAF0A90-933A-B540-812F-97C260784A7C}"/>
                </a:ext>
              </a:extLst>
            </p:cNvPr>
            <p:cNvSpPr>
              <a:spLocks noChangeArrowheads="1"/>
            </p:cNvSpPr>
            <p:nvPr/>
          </p:nvSpPr>
          <p:spPr bwMode="auto">
            <a:xfrm>
              <a:off x="1577" y="848"/>
              <a:ext cx="4135" cy="5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0975" name="Rectangle 15">
              <a:extLst>
                <a:ext uri="{FF2B5EF4-FFF2-40B4-BE49-F238E27FC236}">
                  <a16:creationId xmlns:a16="http://schemas.microsoft.com/office/drawing/2014/main" id="{4B3B044E-9975-2A4E-98F1-ED5F168A5E4C}"/>
                </a:ext>
              </a:extLst>
            </p:cNvPr>
            <p:cNvSpPr>
              <a:spLocks noChangeArrowheads="1"/>
            </p:cNvSpPr>
            <p:nvPr/>
          </p:nvSpPr>
          <p:spPr bwMode="auto">
            <a:xfrm>
              <a:off x="1594" y="935"/>
              <a:ext cx="50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H</a:t>
              </a:r>
              <a:r>
                <a:rPr lang="en-US" altLang="en-US" sz="2600" b="1" baseline="-25000">
                  <a:solidFill>
                    <a:srgbClr val="CC0000"/>
                  </a:solidFill>
                </a:rPr>
                <a:t>2</a:t>
              </a:r>
              <a:r>
                <a:rPr lang="en-US" altLang="en-US" sz="2600" b="1">
                  <a:solidFill>
                    <a:srgbClr val="CC0000"/>
                  </a:solidFill>
                </a:rPr>
                <a:t>O</a:t>
              </a:r>
              <a:endParaRPr lang="en-US" altLang="en-US" sz="2600" b="1" baseline="-25000">
                <a:solidFill>
                  <a:srgbClr val="CC0000"/>
                </a:solidFill>
              </a:endParaRPr>
            </a:p>
          </p:txBody>
        </p:sp>
        <p:sp>
          <p:nvSpPr>
            <p:cNvPr id="40976" name="Rectangle 16">
              <a:extLst>
                <a:ext uri="{FF2B5EF4-FFF2-40B4-BE49-F238E27FC236}">
                  <a16:creationId xmlns:a16="http://schemas.microsoft.com/office/drawing/2014/main" id="{F869B52C-6618-DF40-897E-643D7CE986B4}"/>
                </a:ext>
              </a:extLst>
            </p:cNvPr>
            <p:cNvSpPr>
              <a:spLocks noChangeArrowheads="1"/>
            </p:cNvSpPr>
            <p:nvPr/>
          </p:nvSpPr>
          <p:spPr bwMode="auto">
            <a:xfrm>
              <a:off x="3523" y="945"/>
              <a:ext cx="5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CC0000"/>
                  </a:solidFill>
                </a:rPr>
                <a:t>ATP</a:t>
              </a:r>
              <a:endParaRPr lang="en-US" altLang="en-US" b="1" baseline="-25000">
                <a:solidFill>
                  <a:srgbClr val="CC0000"/>
                </a:solidFill>
              </a:endParaRPr>
            </a:p>
          </p:txBody>
        </p:sp>
        <p:sp>
          <p:nvSpPr>
            <p:cNvPr id="40977" name="Rectangle 17">
              <a:extLst>
                <a:ext uri="{FF2B5EF4-FFF2-40B4-BE49-F238E27FC236}">
                  <a16:creationId xmlns:a16="http://schemas.microsoft.com/office/drawing/2014/main" id="{5AF53BB1-4BA1-BF4F-AB38-87B2702A9CB5}"/>
                </a:ext>
              </a:extLst>
            </p:cNvPr>
            <p:cNvSpPr>
              <a:spLocks noChangeArrowheads="1"/>
            </p:cNvSpPr>
            <p:nvPr/>
          </p:nvSpPr>
          <p:spPr bwMode="auto">
            <a:xfrm>
              <a:off x="5334" y="935"/>
              <a:ext cx="353"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O</a:t>
              </a:r>
              <a:r>
                <a:rPr lang="en-US" altLang="en-US" sz="2600" b="1" baseline="-25000">
                  <a:solidFill>
                    <a:srgbClr val="CC0000"/>
                  </a:solidFill>
                </a:rPr>
                <a:t>2</a:t>
              </a:r>
            </a:p>
          </p:txBody>
        </p:sp>
        <p:sp>
          <p:nvSpPr>
            <p:cNvPr id="40978" name="Rectangle 18">
              <a:extLst>
                <a:ext uri="{FF2B5EF4-FFF2-40B4-BE49-F238E27FC236}">
                  <a16:creationId xmlns:a16="http://schemas.microsoft.com/office/drawing/2014/main" id="{5C0157AB-3552-3F4C-81E3-B4BB1095505F}"/>
                </a:ext>
              </a:extLst>
            </p:cNvPr>
            <p:cNvSpPr>
              <a:spLocks noChangeArrowheads="1"/>
            </p:cNvSpPr>
            <p:nvPr/>
          </p:nvSpPr>
          <p:spPr bwMode="auto">
            <a:xfrm>
              <a:off x="2353" y="912"/>
              <a:ext cx="798"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600" b="1">
                  <a:solidFill>
                    <a:srgbClr val="CC0000"/>
                  </a:solidFill>
                </a:rPr>
                <a:t>light</a:t>
              </a:r>
            </a:p>
            <a:p>
              <a:pPr>
                <a:lnSpc>
                  <a:spcPct val="80000"/>
                </a:lnSpc>
              </a:pPr>
              <a:r>
                <a:rPr lang="en-US" altLang="en-US" sz="2600" b="1">
                  <a:solidFill>
                    <a:srgbClr val="CC0000"/>
                  </a:solidFill>
                </a:rPr>
                <a:t>energy</a:t>
              </a:r>
            </a:p>
          </p:txBody>
        </p:sp>
        <p:sp>
          <p:nvSpPr>
            <p:cNvPr id="40979" name="Rectangle 19">
              <a:extLst>
                <a:ext uri="{FF2B5EF4-FFF2-40B4-BE49-F238E27FC236}">
                  <a16:creationId xmlns:a16="http://schemas.microsoft.com/office/drawing/2014/main" id="{FF2D0E5B-C2B6-494B-A2CE-CD898BD686BE}"/>
                </a:ext>
              </a:extLst>
            </p:cNvPr>
            <p:cNvSpPr>
              <a:spLocks noChangeArrowheads="1"/>
            </p:cNvSpPr>
            <p:nvPr/>
          </p:nvSpPr>
          <p:spPr bwMode="auto">
            <a:xfrm>
              <a:off x="3161" y="916"/>
              <a:ext cx="35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F116A"/>
                  </a:solidFill>
                  <a:sym typeface="Symbol" pitchFamily="2" charset="2"/>
                </a:rPr>
                <a:t></a:t>
              </a:r>
            </a:p>
          </p:txBody>
        </p:sp>
        <p:sp>
          <p:nvSpPr>
            <p:cNvPr id="40980" name="Rectangle 20">
              <a:extLst>
                <a:ext uri="{FF2B5EF4-FFF2-40B4-BE49-F238E27FC236}">
                  <a16:creationId xmlns:a16="http://schemas.microsoft.com/office/drawing/2014/main" id="{C0F5E86A-6861-3848-B569-BA166D26A15F}"/>
                </a:ext>
              </a:extLst>
            </p:cNvPr>
            <p:cNvSpPr>
              <a:spLocks noChangeArrowheads="1"/>
            </p:cNvSpPr>
            <p:nvPr/>
          </p:nvSpPr>
          <p:spPr bwMode="auto">
            <a:xfrm>
              <a:off x="5087" y="93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40981" name="Rectangle 21">
              <a:extLst>
                <a:ext uri="{FF2B5EF4-FFF2-40B4-BE49-F238E27FC236}">
                  <a16:creationId xmlns:a16="http://schemas.microsoft.com/office/drawing/2014/main" id="{01269A1F-49D7-F14A-BCC5-995481DC231D}"/>
                </a:ext>
              </a:extLst>
            </p:cNvPr>
            <p:cNvSpPr>
              <a:spLocks noChangeArrowheads="1"/>
            </p:cNvSpPr>
            <p:nvPr/>
          </p:nvSpPr>
          <p:spPr bwMode="auto">
            <a:xfrm>
              <a:off x="2107" y="93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40982" name="Rectangle 22">
              <a:extLst>
                <a:ext uri="{FF2B5EF4-FFF2-40B4-BE49-F238E27FC236}">
                  <a16:creationId xmlns:a16="http://schemas.microsoft.com/office/drawing/2014/main" id="{D4CDB021-FA47-8045-A93D-2C9AE7A15EBE}"/>
                </a:ext>
              </a:extLst>
            </p:cNvPr>
            <p:cNvSpPr>
              <a:spLocks noChangeArrowheads="1"/>
            </p:cNvSpPr>
            <p:nvPr/>
          </p:nvSpPr>
          <p:spPr bwMode="auto">
            <a:xfrm>
              <a:off x="4032" y="935"/>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40983" name="Rectangle 23">
              <a:extLst>
                <a:ext uri="{FF2B5EF4-FFF2-40B4-BE49-F238E27FC236}">
                  <a16:creationId xmlns:a16="http://schemas.microsoft.com/office/drawing/2014/main" id="{6AB11C26-82A1-1648-9842-72B1B6705E1A}"/>
                </a:ext>
              </a:extLst>
            </p:cNvPr>
            <p:cNvSpPr>
              <a:spLocks noChangeArrowheads="1"/>
            </p:cNvSpPr>
            <p:nvPr/>
          </p:nvSpPr>
          <p:spPr bwMode="auto">
            <a:xfrm>
              <a:off x="4279" y="945"/>
              <a:ext cx="7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CC0000"/>
                  </a:solidFill>
                </a:rPr>
                <a:t>NADPH</a:t>
              </a:r>
              <a:endParaRPr lang="en-US" altLang="en-US" b="1" baseline="-25000">
                <a:solidFill>
                  <a:srgbClr val="CC0000"/>
                </a:solidFill>
              </a:endParaRPr>
            </a:p>
          </p:txBody>
        </p:sp>
      </p:grpSp>
      <p:sp>
        <p:nvSpPr>
          <p:cNvPr id="431129" name="Oval 25">
            <a:extLst>
              <a:ext uri="{FF2B5EF4-FFF2-40B4-BE49-F238E27FC236}">
                <a16:creationId xmlns:a16="http://schemas.microsoft.com/office/drawing/2014/main" id="{227B0E75-D6F0-FD47-A33F-705F42CDA9C7}"/>
              </a:ext>
            </a:extLst>
          </p:cNvPr>
          <p:cNvSpPr>
            <a:spLocks noChangeArrowheads="1"/>
          </p:cNvSpPr>
          <p:nvPr/>
        </p:nvSpPr>
        <p:spPr bwMode="auto">
          <a:xfrm>
            <a:off x="3576638" y="4837113"/>
            <a:ext cx="762000" cy="498475"/>
          </a:xfrm>
          <a:prstGeom prst="ellipse">
            <a:avLst/>
          </a:prstGeom>
          <a:solidFill>
            <a:srgbClr val="FFEA18"/>
          </a:solidFill>
          <a:ln w="57150">
            <a:solidFill>
              <a:srgbClr val="FF6404"/>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NADPH</a:t>
            </a:r>
            <a:endParaRPr lang="en-US" altLang="en-US" sz="6000" b="1">
              <a:solidFill>
                <a:srgbClr val="CC0000"/>
              </a:solidFill>
            </a:endParaRPr>
          </a:p>
        </p:txBody>
      </p:sp>
      <p:sp>
        <p:nvSpPr>
          <p:cNvPr id="431130" name="Freeform 26">
            <a:extLst>
              <a:ext uri="{FF2B5EF4-FFF2-40B4-BE49-F238E27FC236}">
                <a16:creationId xmlns:a16="http://schemas.microsoft.com/office/drawing/2014/main" id="{BA1A64D2-C66A-6548-9C72-E5C4498B1E34}"/>
              </a:ext>
            </a:extLst>
          </p:cNvPr>
          <p:cNvSpPr>
            <a:spLocks/>
          </p:cNvSpPr>
          <p:nvPr/>
        </p:nvSpPr>
        <p:spPr bwMode="auto">
          <a:xfrm>
            <a:off x="920750" y="5710238"/>
            <a:ext cx="1695450" cy="935037"/>
          </a:xfrm>
          <a:custGeom>
            <a:avLst/>
            <a:gdLst>
              <a:gd name="T0" fmla="*/ 512 w 512"/>
              <a:gd name="T1" fmla="*/ 326 h 326"/>
              <a:gd name="T2" fmla="*/ 397 w 512"/>
              <a:gd name="T3" fmla="*/ 282 h 326"/>
              <a:gd name="T4" fmla="*/ 445 w 512"/>
              <a:gd name="T5" fmla="*/ 206 h 326"/>
              <a:gd name="T6" fmla="*/ 321 w 512"/>
              <a:gd name="T7" fmla="*/ 268 h 326"/>
              <a:gd name="T8" fmla="*/ 369 w 512"/>
              <a:gd name="T9" fmla="*/ 163 h 326"/>
              <a:gd name="T10" fmla="*/ 220 w 512"/>
              <a:gd name="T11" fmla="*/ 225 h 326"/>
              <a:gd name="T12" fmla="*/ 287 w 512"/>
              <a:gd name="T13" fmla="*/ 115 h 326"/>
              <a:gd name="T14" fmla="*/ 110 w 512"/>
              <a:gd name="T15" fmla="*/ 187 h 326"/>
              <a:gd name="T16" fmla="*/ 172 w 512"/>
              <a:gd name="T17" fmla="*/ 57 h 326"/>
              <a:gd name="T18" fmla="*/ 0 w 512"/>
              <a:gd name="T19" fmla="*/ 0 h 3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2"/>
              <a:gd name="T31" fmla="*/ 0 h 326"/>
              <a:gd name="T32" fmla="*/ 512 w 512"/>
              <a:gd name="T33" fmla="*/ 326 h 3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2" h="326">
                <a:moveTo>
                  <a:pt x="512" y="326"/>
                </a:moveTo>
                <a:cubicBezTo>
                  <a:pt x="460" y="314"/>
                  <a:pt x="408" y="302"/>
                  <a:pt x="397" y="282"/>
                </a:cubicBezTo>
                <a:cubicBezTo>
                  <a:pt x="386" y="262"/>
                  <a:pt x="458" y="208"/>
                  <a:pt x="445" y="206"/>
                </a:cubicBezTo>
                <a:cubicBezTo>
                  <a:pt x="432" y="204"/>
                  <a:pt x="334" y="275"/>
                  <a:pt x="321" y="268"/>
                </a:cubicBezTo>
                <a:cubicBezTo>
                  <a:pt x="308" y="261"/>
                  <a:pt x="386" y="170"/>
                  <a:pt x="369" y="163"/>
                </a:cubicBezTo>
                <a:cubicBezTo>
                  <a:pt x="352" y="156"/>
                  <a:pt x="234" y="233"/>
                  <a:pt x="220" y="225"/>
                </a:cubicBezTo>
                <a:cubicBezTo>
                  <a:pt x="206" y="217"/>
                  <a:pt x="305" y="121"/>
                  <a:pt x="287" y="115"/>
                </a:cubicBezTo>
                <a:cubicBezTo>
                  <a:pt x="269" y="109"/>
                  <a:pt x="129" y="197"/>
                  <a:pt x="110" y="187"/>
                </a:cubicBezTo>
                <a:cubicBezTo>
                  <a:pt x="91" y="177"/>
                  <a:pt x="190" y="88"/>
                  <a:pt x="172" y="57"/>
                </a:cubicBezTo>
                <a:cubicBezTo>
                  <a:pt x="154" y="26"/>
                  <a:pt x="77" y="13"/>
                  <a:pt x="0" y="0"/>
                </a:cubicBezTo>
              </a:path>
            </a:pathLst>
          </a:custGeom>
          <a:noFill/>
          <a:ln w="3810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2051073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00" fill="hold">
                                          <p:stCondLst>
                                            <p:cond delay="0"/>
                                          </p:stCondLst>
                                        </p:cTn>
                                        <p:tgtEl>
                                          <p:spTgt spid="2"/>
                                        </p:tgtEl>
                                        <p:attrNameLst>
                                          <p:attrName>ppt_x</p:attrName>
                                        </p:attrNameLst>
                                      </p:cBhvr>
                                    </p:anim>
                                    <p:anim from="0" to="-1.0" calcmode="lin" valueType="num">
                                      <p:cBhvr>
                                        <p:cTn id="8" dur="100" decel="50000" autoRev="1" fill="hold">
                                          <p:stCondLst>
                                            <p:cond delay="300"/>
                                          </p:stCondLst>
                                        </p:cTn>
                                        <p:tgtEl>
                                          <p:spTgt spid="2"/>
                                        </p:tgtEl>
                                        <p:attrNameLst>
                                          <p:attrName>xshear</p:attrName>
                                        </p:attrNameLst>
                                      </p:cBhvr>
                                    </p:anim>
                                    <p:animScale>
                                      <p:cBhvr>
                                        <p:cTn id="9" dur="100" decel="100000" autoRev="1" fill="hold">
                                          <p:stCondLst>
                                            <p:cond delay="300"/>
                                          </p:stCondLst>
                                        </p:cTn>
                                        <p:tgtEl>
                                          <p:spTgt spid="2"/>
                                        </p:tgtEl>
                                      </p:cBhvr>
                                      <p:from x="100000" y="100000"/>
                                      <p:to x="80000" y="100000"/>
                                    </p:animScale>
                                    <p:anim by="(#ppt_h/3+#ppt_w*0.1)" calcmode="lin" valueType="num">
                                      <p:cBhvr additive="sum">
                                        <p:cTn id="10" dur="100" decel="100000" autoRev="1" fill="hold">
                                          <p:stCondLst>
                                            <p:cond delay="300"/>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Chimes"/>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31109">
                                            <p:txEl>
                                              <p:pRg st="0" end="0"/>
                                            </p:txEl>
                                          </p:spTgt>
                                        </p:tgtEl>
                                        <p:attrNameLst>
                                          <p:attrName>style.visibility</p:attrName>
                                        </p:attrNameLst>
                                      </p:cBhvr>
                                      <p:to>
                                        <p:strVal val="visible"/>
                                      </p:to>
                                    </p:set>
                                    <p:animEffect transition="in" filter="wipe(left)">
                                      <p:cBhvr>
                                        <p:cTn id="15" dur="500"/>
                                        <p:tgtEl>
                                          <p:spTgt spid="431109">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3" name="Bubbles"/>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31112"/>
                                        </p:tgtEl>
                                        <p:attrNameLst>
                                          <p:attrName>style.visibility</p:attrName>
                                        </p:attrNameLst>
                                      </p:cBhvr>
                                      <p:to>
                                        <p:strVal val="visible"/>
                                      </p:to>
                                    </p:set>
                                    <p:animEffect transition="in" filter="wipe(left)">
                                      <p:cBhvr>
                                        <p:cTn id="20" dur="500"/>
                                        <p:tgtEl>
                                          <p:spTgt spid="431112"/>
                                        </p:tgtEl>
                                      </p:cBhvr>
                                    </p:animEffect>
                                  </p:childTnLst>
                                  <p:subTnLst>
                                    <p:audio>
                                      <p:cMediaNode>
                                        <p:cTn display="0" masterRel="sameClick">
                                          <p:stCondLst>
                                            <p:cond evt="begin" delay="0">
                                              <p:tn val="18"/>
                                            </p:cond>
                                          </p:stCondLst>
                                          <p:endCondLst>
                                            <p:cond evt="onStopAudio" delay="0">
                                              <p:tgtEl>
                                                <p:sldTgt/>
                                              </p:tgtEl>
                                            </p:cond>
                                          </p:endCondLst>
                                        </p:cTn>
                                        <p:tgtEl>
                                          <p:sndTgt r:embed="rId4" name="Explosion"/>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31129"/>
                                        </p:tgtEl>
                                        <p:attrNameLst>
                                          <p:attrName>style.visibility</p:attrName>
                                        </p:attrNameLst>
                                      </p:cBhvr>
                                      <p:to>
                                        <p:strVal val="visible"/>
                                      </p:to>
                                    </p:set>
                                    <p:animEffect transition="in" filter="wipe(left)">
                                      <p:cBhvr>
                                        <p:cTn id="25" dur="500"/>
                                        <p:tgtEl>
                                          <p:spTgt spid="431129"/>
                                        </p:tgtEl>
                                      </p:cBhvr>
                                    </p:animEffect>
                                  </p:childTnLst>
                                  <p:subTnLst>
                                    <p:audio>
                                      <p:cMediaNode>
                                        <p:cTn display="0" masterRel="sameClick">
                                          <p:stCondLst>
                                            <p:cond evt="begin" delay="0">
                                              <p:tn val="23"/>
                                            </p:cond>
                                          </p:stCondLst>
                                          <p:endCondLst>
                                            <p:cond evt="onStopAudio" delay="0">
                                              <p:tgtEl>
                                                <p:sldTgt/>
                                              </p:tgtEl>
                                            </p:cond>
                                          </p:endCondLst>
                                        </p:cTn>
                                        <p:tgtEl>
                                          <p:sndTgt r:embed="rId5" name="Pig.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31108">
                                            <p:txEl>
                                              <p:pRg st="0" end="0"/>
                                            </p:txEl>
                                          </p:spTgt>
                                        </p:tgtEl>
                                        <p:attrNameLst>
                                          <p:attrName>style.visibility</p:attrName>
                                        </p:attrNameLst>
                                      </p:cBhvr>
                                      <p:to>
                                        <p:strVal val="visible"/>
                                      </p:to>
                                    </p:set>
                                    <p:animEffect transition="in" filter="wipe(left)">
                                      <p:cBhvr>
                                        <p:cTn id="30" dur="500"/>
                                        <p:tgtEl>
                                          <p:spTgt spid="431108">
                                            <p:txEl>
                                              <p:pRg st="0" end="0"/>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3" name="Bubbles"/>
                                        </p:tgtEl>
                                      </p:cMediaNode>
                                    </p:audio>
                                  </p:subTnLst>
                                </p:cTn>
                              </p:par>
                              <p:par>
                                <p:cTn id="31" presetID="22" presetClass="entr" presetSubtype="2" fill="hold" grpId="0" nodeType="withEffect">
                                  <p:stCondLst>
                                    <p:cond delay="0"/>
                                  </p:stCondLst>
                                  <p:childTnLst>
                                    <p:set>
                                      <p:cBhvr>
                                        <p:cTn id="32" dur="1" fill="hold">
                                          <p:stCondLst>
                                            <p:cond delay="0"/>
                                          </p:stCondLst>
                                        </p:cTn>
                                        <p:tgtEl>
                                          <p:spTgt spid="431130"/>
                                        </p:tgtEl>
                                        <p:attrNameLst>
                                          <p:attrName>style.visibility</p:attrName>
                                        </p:attrNameLst>
                                      </p:cBhvr>
                                      <p:to>
                                        <p:strVal val="visible"/>
                                      </p:to>
                                    </p:set>
                                    <p:animEffect transition="in" filter="wipe(right)">
                                      <p:cBhvr>
                                        <p:cTn id="33" dur="500"/>
                                        <p:tgtEl>
                                          <p:spTgt spid="4311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6" name="Whoosh"/>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431113">
                                            <p:txEl>
                                              <p:pRg st="0" end="0"/>
                                            </p:txEl>
                                          </p:spTgt>
                                        </p:tgtEl>
                                        <p:attrNameLst>
                                          <p:attrName>style.visibility</p:attrName>
                                        </p:attrNameLst>
                                      </p:cBhvr>
                                      <p:to>
                                        <p:strVal val="visible"/>
                                      </p:to>
                                    </p:set>
                                    <p:anim calcmode="lin" valueType="num">
                                      <p:cBhvr additive="base">
                                        <p:cTn id="44" dur="500" fill="hold"/>
                                        <p:tgtEl>
                                          <p:spTgt spid="431113">
                                            <p:txEl>
                                              <p:pRg st="0" end="0"/>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43111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6" name="Whoosh"/>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431113">
                                            <p:txEl>
                                              <p:pRg st="1" end="1"/>
                                            </p:txEl>
                                          </p:spTgt>
                                        </p:tgtEl>
                                        <p:attrNameLst>
                                          <p:attrName>style.visibility</p:attrName>
                                        </p:attrNameLst>
                                      </p:cBhvr>
                                      <p:to>
                                        <p:strVal val="visible"/>
                                      </p:to>
                                    </p:set>
                                    <p:anim calcmode="lin" valueType="num">
                                      <p:cBhvr additive="base">
                                        <p:cTn id="50" dur="500" fill="hold"/>
                                        <p:tgtEl>
                                          <p:spTgt spid="431113">
                                            <p:txEl>
                                              <p:pRg st="1" end="1"/>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43111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6" name="Whoosh"/>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431113">
                                            <p:txEl>
                                              <p:pRg st="2" end="2"/>
                                            </p:txEl>
                                          </p:spTgt>
                                        </p:tgtEl>
                                        <p:attrNameLst>
                                          <p:attrName>style.visibility</p:attrName>
                                        </p:attrNameLst>
                                      </p:cBhvr>
                                      <p:to>
                                        <p:strVal val="visible"/>
                                      </p:to>
                                    </p:set>
                                    <p:anim calcmode="lin" valueType="num">
                                      <p:cBhvr additive="base">
                                        <p:cTn id="56" dur="500" fill="hold"/>
                                        <p:tgtEl>
                                          <p:spTgt spid="431113">
                                            <p:txEl>
                                              <p:pRg st="2" end="2"/>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43111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build="p" autoUpdateAnimBg="0"/>
      <p:bldP spid="431109" grpId="0" build="p" autoUpdateAnimBg="0"/>
      <p:bldP spid="431112" grpId="0" animBg="1" autoUpdateAnimBg="0"/>
      <p:bldP spid="431113" grpId="0" build="p" autoUpdateAnimBg="0"/>
      <p:bldP spid="431129" grpId="0" animBg="1" autoUpdateAnimBg="0"/>
      <p:bldP spid="4311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0_05PhotosynthOverview_3_U">
            <a:extLst>
              <a:ext uri="{FF2B5EF4-FFF2-40B4-BE49-F238E27FC236}">
                <a16:creationId xmlns:a16="http://schemas.microsoft.com/office/drawing/2014/main" id="{2AF22C8A-3389-184F-84ED-B88E4592C9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300" y="1339850"/>
            <a:ext cx="632460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7F2E403E-C82E-0B49-BEB4-0DD316D9F9D0}"/>
              </a:ext>
            </a:extLst>
          </p:cNvPr>
          <p:cNvSpPr>
            <a:spLocks noGrp="1" noChangeArrowheads="1"/>
          </p:cNvSpPr>
          <p:nvPr>
            <p:ph type="title"/>
          </p:nvPr>
        </p:nvSpPr>
        <p:spPr/>
        <p:txBody>
          <a:bodyPr/>
          <a:lstStyle/>
          <a:p>
            <a:pPr eaLnBrk="1" hangingPunct="1"/>
            <a:r>
              <a:rPr lang="en-US" altLang="en-US"/>
              <a:t>Calvin Cycle</a:t>
            </a:r>
          </a:p>
        </p:txBody>
      </p:sp>
      <p:sp>
        <p:nvSpPr>
          <p:cNvPr id="432132" name="Rectangle 4">
            <a:extLst>
              <a:ext uri="{FF2B5EF4-FFF2-40B4-BE49-F238E27FC236}">
                <a16:creationId xmlns:a16="http://schemas.microsoft.com/office/drawing/2014/main" id="{7A0D43C6-C2A2-4E46-A481-0603A83A5FF9}"/>
              </a:ext>
            </a:extLst>
          </p:cNvPr>
          <p:cNvSpPr>
            <a:spLocks noChangeArrowheads="1"/>
          </p:cNvSpPr>
          <p:nvPr/>
        </p:nvSpPr>
        <p:spPr bwMode="auto">
          <a:xfrm>
            <a:off x="4524375" y="6386513"/>
            <a:ext cx="933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sugars</a:t>
            </a:r>
            <a:endParaRPr lang="en-US" altLang="en-US" sz="1800" b="1" baseline="-25000">
              <a:solidFill>
                <a:srgbClr val="0F116A"/>
              </a:solidFill>
            </a:endParaRPr>
          </a:p>
        </p:txBody>
      </p:sp>
      <p:sp>
        <p:nvSpPr>
          <p:cNvPr id="432133" name="Rectangle 5">
            <a:extLst>
              <a:ext uri="{FF2B5EF4-FFF2-40B4-BE49-F238E27FC236}">
                <a16:creationId xmlns:a16="http://schemas.microsoft.com/office/drawing/2014/main" id="{F0EB557C-F730-5544-BD96-57AB9B96C0BF}"/>
              </a:ext>
            </a:extLst>
          </p:cNvPr>
          <p:cNvSpPr>
            <a:spLocks noChangeArrowheads="1"/>
          </p:cNvSpPr>
          <p:nvPr/>
        </p:nvSpPr>
        <p:spPr bwMode="auto">
          <a:xfrm>
            <a:off x="4708525" y="2486025"/>
            <a:ext cx="611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CO</a:t>
            </a:r>
            <a:r>
              <a:rPr lang="en-US" altLang="en-US" sz="1800" b="1" baseline="-25000">
                <a:solidFill>
                  <a:srgbClr val="0F116A"/>
                </a:solidFill>
              </a:rPr>
              <a:t>2</a:t>
            </a:r>
            <a:endParaRPr lang="en-US" altLang="en-US" sz="1800" b="1" baseline="-25000">
              <a:solidFill>
                <a:schemeClr val="bg1"/>
              </a:solidFill>
            </a:endParaRPr>
          </a:p>
        </p:txBody>
      </p:sp>
      <p:sp>
        <p:nvSpPr>
          <p:cNvPr id="41990" name="Rectangle 6">
            <a:extLst>
              <a:ext uri="{FF2B5EF4-FFF2-40B4-BE49-F238E27FC236}">
                <a16:creationId xmlns:a16="http://schemas.microsoft.com/office/drawing/2014/main" id="{A890F115-8A33-7549-8EB3-F9B5008EC087}"/>
              </a:ext>
            </a:extLst>
          </p:cNvPr>
          <p:cNvSpPr>
            <a:spLocks noChangeArrowheads="1"/>
          </p:cNvSpPr>
          <p:nvPr/>
        </p:nvSpPr>
        <p:spPr bwMode="auto">
          <a:xfrm>
            <a:off x="4343400" y="3978275"/>
            <a:ext cx="1276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Sugar</a:t>
            </a:r>
            <a:br>
              <a:rPr lang="en-US" altLang="en-US" sz="1800" b="1">
                <a:solidFill>
                  <a:srgbClr val="0F116A"/>
                </a:solidFill>
              </a:rPr>
            </a:br>
            <a:r>
              <a:rPr lang="en-US" altLang="en-US" sz="1800" b="1">
                <a:solidFill>
                  <a:srgbClr val="0F116A"/>
                </a:solidFill>
              </a:rPr>
              <a:t>Building</a:t>
            </a:r>
          </a:p>
          <a:p>
            <a:r>
              <a:rPr lang="en-US" altLang="en-US" sz="1800" b="1">
                <a:solidFill>
                  <a:srgbClr val="0F116A"/>
                </a:solidFill>
              </a:rPr>
              <a:t>Reactions</a:t>
            </a:r>
          </a:p>
        </p:txBody>
      </p:sp>
      <p:sp>
        <p:nvSpPr>
          <p:cNvPr id="41991" name="Freeform 7">
            <a:extLst>
              <a:ext uri="{FF2B5EF4-FFF2-40B4-BE49-F238E27FC236}">
                <a16:creationId xmlns:a16="http://schemas.microsoft.com/office/drawing/2014/main" id="{F93FD77B-0D04-654F-AE3C-26645E2279C2}"/>
              </a:ext>
            </a:extLst>
          </p:cNvPr>
          <p:cNvSpPr>
            <a:spLocks/>
          </p:cNvSpPr>
          <p:nvPr/>
        </p:nvSpPr>
        <p:spPr bwMode="auto">
          <a:xfrm>
            <a:off x="3200400" y="4648200"/>
            <a:ext cx="1042988" cy="990600"/>
          </a:xfrm>
          <a:custGeom>
            <a:avLst/>
            <a:gdLst>
              <a:gd name="T0" fmla="*/ 144 w 657"/>
              <a:gd name="T1" fmla="*/ 0 h 624"/>
              <a:gd name="T2" fmla="*/ 0 w 657"/>
              <a:gd name="T3" fmla="*/ 624 h 624"/>
              <a:gd name="T4" fmla="*/ 624 w 657"/>
              <a:gd name="T5" fmla="*/ 576 h 624"/>
              <a:gd name="T6" fmla="*/ 515 w 657"/>
              <a:gd name="T7" fmla="*/ 137 h 624"/>
              <a:gd name="T8" fmla="*/ 240 w 657"/>
              <a:gd name="T9" fmla="*/ 0 h 624"/>
              <a:gd name="T10" fmla="*/ 96 w 657"/>
              <a:gd name="T11" fmla="*/ 48 h 624"/>
              <a:gd name="T12" fmla="*/ 0 60000 65536"/>
              <a:gd name="T13" fmla="*/ 0 60000 65536"/>
              <a:gd name="T14" fmla="*/ 0 60000 65536"/>
              <a:gd name="T15" fmla="*/ 0 60000 65536"/>
              <a:gd name="T16" fmla="*/ 0 60000 65536"/>
              <a:gd name="T17" fmla="*/ 0 60000 65536"/>
              <a:gd name="T18" fmla="*/ 0 w 657"/>
              <a:gd name="T19" fmla="*/ 0 h 624"/>
              <a:gd name="T20" fmla="*/ 657 w 657"/>
              <a:gd name="T21" fmla="*/ 624 h 624"/>
            </a:gdLst>
            <a:ahLst/>
            <a:cxnLst>
              <a:cxn ang="T12">
                <a:pos x="T0" y="T1"/>
              </a:cxn>
              <a:cxn ang="T13">
                <a:pos x="T2" y="T3"/>
              </a:cxn>
              <a:cxn ang="T14">
                <a:pos x="T4" y="T5"/>
              </a:cxn>
              <a:cxn ang="T15">
                <a:pos x="T6" y="T7"/>
              </a:cxn>
              <a:cxn ang="T16">
                <a:pos x="T8" y="T9"/>
              </a:cxn>
              <a:cxn ang="T17">
                <a:pos x="T10" y="T11"/>
              </a:cxn>
            </a:cxnLst>
            <a:rect l="T18" t="T19" r="T20" b="T21"/>
            <a:pathLst>
              <a:path w="657" h="624">
                <a:moveTo>
                  <a:pt x="144" y="0"/>
                </a:moveTo>
                <a:lnTo>
                  <a:pt x="0" y="624"/>
                </a:lnTo>
                <a:lnTo>
                  <a:pt x="624" y="576"/>
                </a:lnTo>
                <a:cubicBezTo>
                  <a:pt x="526" y="139"/>
                  <a:pt x="657" y="213"/>
                  <a:pt x="515" y="137"/>
                </a:cubicBezTo>
                <a:lnTo>
                  <a:pt x="240" y="0"/>
                </a:lnTo>
                <a:lnTo>
                  <a:pt x="96" y="48"/>
                </a:lnTo>
              </a:path>
            </a:pathLst>
          </a:custGeom>
          <a:solidFill>
            <a:srgbClr val="E7E7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1992" name="Oval 8">
            <a:extLst>
              <a:ext uri="{FF2B5EF4-FFF2-40B4-BE49-F238E27FC236}">
                <a16:creationId xmlns:a16="http://schemas.microsoft.com/office/drawing/2014/main" id="{8C59BF42-258B-D349-A379-92F7CFC8CCF9}"/>
              </a:ext>
            </a:extLst>
          </p:cNvPr>
          <p:cNvSpPr>
            <a:spLocks noChangeArrowheads="1"/>
          </p:cNvSpPr>
          <p:nvPr/>
        </p:nvSpPr>
        <p:spPr bwMode="auto">
          <a:xfrm>
            <a:off x="3733800" y="4114800"/>
            <a:ext cx="228600" cy="228600"/>
          </a:xfrm>
          <a:prstGeom prst="ellipse">
            <a:avLst/>
          </a:prstGeom>
          <a:solidFill>
            <a:srgbClr val="E7E7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32137" name="Oval 9">
            <a:extLst>
              <a:ext uri="{FF2B5EF4-FFF2-40B4-BE49-F238E27FC236}">
                <a16:creationId xmlns:a16="http://schemas.microsoft.com/office/drawing/2014/main" id="{8A995C8D-5685-0E43-A10C-5F5DD29A0EA9}"/>
              </a:ext>
            </a:extLst>
          </p:cNvPr>
          <p:cNvSpPr>
            <a:spLocks noChangeArrowheads="1"/>
          </p:cNvSpPr>
          <p:nvPr/>
        </p:nvSpPr>
        <p:spPr bwMode="auto">
          <a:xfrm>
            <a:off x="3371850" y="3262313"/>
            <a:ext cx="685800" cy="450850"/>
          </a:xfrm>
          <a:prstGeom prst="ellipse">
            <a:avLst/>
          </a:prstGeom>
          <a:solidFill>
            <a:srgbClr val="FFCC00"/>
          </a:solidFill>
          <a:ln w="57150">
            <a:solidFill>
              <a:srgbClr val="FF6404"/>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660000"/>
                </a:solidFill>
              </a:rPr>
              <a:t>ADP</a:t>
            </a:r>
            <a:endParaRPr lang="en-US" altLang="en-US" sz="4800" b="1">
              <a:solidFill>
                <a:schemeClr val="tx2"/>
              </a:solidFill>
            </a:endParaRPr>
          </a:p>
        </p:txBody>
      </p:sp>
      <p:sp>
        <p:nvSpPr>
          <p:cNvPr id="432138" name="Rectangle 10">
            <a:extLst>
              <a:ext uri="{FF2B5EF4-FFF2-40B4-BE49-F238E27FC236}">
                <a16:creationId xmlns:a16="http://schemas.microsoft.com/office/drawing/2014/main" id="{7CA9AAA8-0479-7C44-BEE1-AAC63F255842}"/>
              </a:ext>
            </a:extLst>
          </p:cNvPr>
          <p:cNvSpPr>
            <a:spLocks noChangeArrowheads="1"/>
          </p:cNvSpPr>
          <p:nvPr/>
        </p:nvSpPr>
        <p:spPr bwMode="auto">
          <a:xfrm>
            <a:off x="6016625" y="2438400"/>
            <a:ext cx="3124200" cy="338296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a:defRPr sz="2400">
                <a:solidFill>
                  <a:schemeClr val="tx1"/>
                </a:solidFill>
                <a:latin typeface="Arial" panose="020B0604020202020204" pitchFamily="34" charset="0"/>
                <a:ea typeface="ＭＳ Ｐゴシック" panose="020B0600070205080204" pitchFamily="34" charset="-128"/>
              </a:defRPr>
            </a:lvl1pPr>
            <a:lvl2pPr marL="631825" indent="-2286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buClr>
                <a:srgbClr val="000080"/>
              </a:buClr>
              <a:buFont typeface="Wingdings" pitchFamily="2" charset="2"/>
              <a:buChar char="§"/>
            </a:pPr>
            <a:r>
              <a:rPr lang="en-US" altLang="en-US" sz="3000" b="1">
                <a:solidFill>
                  <a:srgbClr val="0F116A"/>
                </a:solidFill>
              </a:rPr>
              <a:t>builds sugars</a:t>
            </a:r>
          </a:p>
          <a:p>
            <a:pPr algn="l">
              <a:buClr>
                <a:srgbClr val="000080"/>
              </a:buClr>
              <a:buFont typeface="Wingdings" pitchFamily="2" charset="2"/>
              <a:buChar char="§"/>
            </a:pPr>
            <a:r>
              <a:rPr lang="en-US" altLang="en-US" sz="3000" b="1">
                <a:solidFill>
                  <a:srgbClr val="0F116A"/>
                </a:solidFill>
              </a:rPr>
              <a:t>uses ATP &amp; NADPH</a:t>
            </a:r>
          </a:p>
          <a:p>
            <a:pPr algn="l">
              <a:buClr>
                <a:srgbClr val="000080"/>
              </a:buClr>
              <a:buFont typeface="Wingdings" pitchFamily="2" charset="2"/>
              <a:buChar char="§"/>
            </a:pPr>
            <a:r>
              <a:rPr lang="en-US" altLang="en-US" sz="3000" b="1">
                <a:solidFill>
                  <a:srgbClr val="0F116A"/>
                </a:solidFill>
              </a:rPr>
              <a:t>recycles ADP &amp; NADP </a:t>
            </a:r>
          </a:p>
          <a:p>
            <a:pPr lvl="1" algn="l">
              <a:buClr>
                <a:schemeClr val="hlink"/>
              </a:buClr>
              <a:buFont typeface="Wingdings" pitchFamily="2" charset="2"/>
              <a:buChar char="§"/>
            </a:pPr>
            <a:r>
              <a:rPr lang="en-US" altLang="en-US" sz="2200" b="1">
                <a:solidFill>
                  <a:srgbClr val="0F116A"/>
                </a:solidFill>
              </a:rPr>
              <a:t>back to make more ATP &amp; NADPH</a:t>
            </a:r>
            <a:endParaRPr lang="en-US" altLang="en-US" sz="3000" b="1">
              <a:solidFill>
                <a:srgbClr val="0F116A"/>
              </a:solidFill>
            </a:endParaRPr>
          </a:p>
        </p:txBody>
      </p:sp>
      <p:sp>
        <p:nvSpPr>
          <p:cNvPr id="432139" name="AutoShape 11">
            <a:extLst>
              <a:ext uri="{FF2B5EF4-FFF2-40B4-BE49-F238E27FC236}">
                <a16:creationId xmlns:a16="http://schemas.microsoft.com/office/drawing/2014/main" id="{8BBFE0C7-FBD5-5F4E-90C7-4CB9263BF4D7}"/>
              </a:ext>
            </a:extLst>
          </p:cNvPr>
          <p:cNvSpPr>
            <a:spLocks noChangeArrowheads="1"/>
          </p:cNvSpPr>
          <p:nvPr/>
        </p:nvSpPr>
        <p:spPr bwMode="auto">
          <a:xfrm>
            <a:off x="3333750" y="5383213"/>
            <a:ext cx="762000" cy="498475"/>
          </a:xfrm>
          <a:prstGeom prst="irregularSeal1">
            <a:avLst/>
          </a:prstGeom>
          <a:solidFill>
            <a:srgbClr val="CC0000"/>
          </a:solidFill>
          <a:ln w="571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EA18"/>
                </a:solidFill>
              </a:rPr>
              <a:t>ATP</a:t>
            </a:r>
            <a:endParaRPr lang="en-US" altLang="en-US" sz="6000" b="1">
              <a:solidFill>
                <a:schemeClr val="tx2"/>
              </a:solidFill>
            </a:endParaRPr>
          </a:p>
        </p:txBody>
      </p:sp>
      <p:sp>
        <p:nvSpPr>
          <p:cNvPr id="432140" name="Oval 12">
            <a:extLst>
              <a:ext uri="{FF2B5EF4-FFF2-40B4-BE49-F238E27FC236}">
                <a16:creationId xmlns:a16="http://schemas.microsoft.com/office/drawing/2014/main" id="{060F3A3F-E6B3-7646-B660-25A84B6D8CB5}"/>
              </a:ext>
            </a:extLst>
          </p:cNvPr>
          <p:cNvSpPr>
            <a:spLocks noChangeArrowheads="1"/>
          </p:cNvSpPr>
          <p:nvPr/>
        </p:nvSpPr>
        <p:spPr bwMode="auto">
          <a:xfrm>
            <a:off x="3333750" y="4797425"/>
            <a:ext cx="762000" cy="498475"/>
          </a:xfrm>
          <a:prstGeom prst="ellipse">
            <a:avLst/>
          </a:prstGeom>
          <a:solidFill>
            <a:srgbClr val="FFEA18"/>
          </a:solidFill>
          <a:ln w="57150">
            <a:solidFill>
              <a:srgbClr val="FF6404"/>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NADPH</a:t>
            </a:r>
            <a:endParaRPr lang="en-US" altLang="en-US" sz="6000" b="1">
              <a:solidFill>
                <a:srgbClr val="CC0000"/>
              </a:solidFill>
            </a:endParaRPr>
          </a:p>
        </p:txBody>
      </p:sp>
      <p:sp>
        <p:nvSpPr>
          <p:cNvPr id="432141" name="Oval 13">
            <a:extLst>
              <a:ext uri="{FF2B5EF4-FFF2-40B4-BE49-F238E27FC236}">
                <a16:creationId xmlns:a16="http://schemas.microsoft.com/office/drawing/2014/main" id="{CDB7001D-4124-6A4B-AECD-3EC24FC5FBF3}"/>
              </a:ext>
            </a:extLst>
          </p:cNvPr>
          <p:cNvSpPr>
            <a:spLocks noChangeArrowheads="1"/>
          </p:cNvSpPr>
          <p:nvPr/>
        </p:nvSpPr>
        <p:spPr bwMode="auto">
          <a:xfrm>
            <a:off x="3333750" y="3830638"/>
            <a:ext cx="762000" cy="498475"/>
          </a:xfrm>
          <a:prstGeom prst="ellipse">
            <a:avLst/>
          </a:prstGeom>
          <a:solidFill>
            <a:srgbClr val="FFEA18"/>
          </a:solidFill>
          <a:ln w="57150">
            <a:solidFill>
              <a:srgbClr val="FF6404"/>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NADP</a:t>
            </a:r>
            <a:endParaRPr lang="en-US" altLang="en-US" sz="6000" b="1">
              <a:solidFill>
                <a:srgbClr val="CC0000"/>
              </a:solidFill>
            </a:endParaRPr>
          </a:p>
        </p:txBody>
      </p:sp>
      <p:grpSp>
        <p:nvGrpSpPr>
          <p:cNvPr id="2" name="Group 14">
            <a:extLst>
              <a:ext uri="{FF2B5EF4-FFF2-40B4-BE49-F238E27FC236}">
                <a16:creationId xmlns:a16="http://schemas.microsoft.com/office/drawing/2014/main" id="{4B606B49-4F28-7943-87E7-644D4D02B316}"/>
              </a:ext>
            </a:extLst>
          </p:cNvPr>
          <p:cNvGrpSpPr>
            <a:grpSpLocks/>
          </p:cNvGrpSpPr>
          <p:nvPr/>
        </p:nvGrpSpPr>
        <p:grpSpPr bwMode="auto">
          <a:xfrm>
            <a:off x="1576388" y="1346200"/>
            <a:ext cx="7491412" cy="901700"/>
            <a:chOff x="993" y="848"/>
            <a:chExt cx="4719" cy="568"/>
          </a:xfrm>
        </p:grpSpPr>
        <p:sp>
          <p:nvSpPr>
            <p:cNvPr id="41999" name="Rectangle 15">
              <a:extLst>
                <a:ext uri="{FF2B5EF4-FFF2-40B4-BE49-F238E27FC236}">
                  <a16:creationId xmlns:a16="http://schemas.microsoft.com/office/drawing/2014/main" id="{CB4CB9C9-FD7E-4F42-9549-9A01567E3D71}"/>
                </a:ext>
              </a:extLst>
            </p:cNvPr>
            <p:cNvSpPr>
              <a:spLocks noChangeArrowheads="1"/>
            </p:cNvSpPr>
            <p:nvPr/>
          </p:nvSpPr>
          <p:spPr bwMode="auto">
            <a:xfrm>
              <a:off x="993" y="848"/>
              <a:ext cx="4719" cy="5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42000" name="Group 16">
              <a:extLst>
                <a:ext uri="{FF2B5EF4-FFF2-40B4-BE49-F238E27FC236}">
                  <a16:creationId xmlns:a16="http://schemas.microsoft.com/office/drawing/2014/main" id="{3F187A52-CA04-1941-9F63-03CE0D2BD05A}"/>
                </a:ext>
              </a:extLst>
            </p:cNvPr>
            <p:cNvGrpSpPr>
              <a:grpSpLocks/>
            </p:cNvGrpSpPr>
            <p:nvPr/>
          </p:nvGrpSpPr>
          <p:grpSpPr bwMode="auto">
            <a:xfrm>
              <a:off x="1005" y="959"/>
              <a:ext cx="4679" cy="346"/>
              <a:chOff x="1005" y="938"/>
              <a:chExt cx="4679" cy="346"/>
            </a:xfrm>
          </p:grpSpPr>
          <p:sp>
            <p:nvSpPr>
              <p:cNvPr id="42001" name="Rectangle 17">
                <a:extLst>
                  <a:ext uri="{FF2B5EF4-FFF2-40B4-BE49-F238E27FC236}">
                    <a16:creationId xmlns:a16="http://schemas.microsoft.com/office/drawing/2014/main" id="{FECA7C8A-08DC-834A-A1D2-FDCBB921ED75}"/>
                  </a:ext>
                </a:extLst>
              </p:cNvPr>
              <p:cNvSpPr>
                <a:spLocks noChangeArrowheads="1"/>
              </p:cNvSpPr>
              <p:nvPr/>
            </p:nvSpPr>
            <p:spPr bwMode="auto">
              <a:xfrm>
                <a:off x="1005" y="957"/>
                <a:ext cx="50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CO</a:t>
                </a:r>
                <a:r>
                  <a:rPr lang="en-US" altLang="en-US" sz="2600" b="1" baseline="-25000">
                    <a:solidFill>
                      <a:srgbClr val="CC0000"/>
                    </a:solidFill>
                  </a:rPr>
                  <a:t>2</a:t>
                </a:r>
              </a:p>
            </p:txBody>
          </p:sp>
          <p:sp>
            <p:nvSpPr>
              <p:cNvPr id="42002" name="Rectangle 18">
                <a:extLst>
                  <a:ext uri="{FF2B5EF4-FFF2-40B4-BE49-F238E27FC236}">
                    <a16:creationId xmlns:a16="http://schemas.microsoft.com/office/drawing/2014/main" id="{EF248BB8-D11A-2243-A9F7-1896B013D8BA}"/>
                  </a:ext>
                </a:extLst>
              </p:cNvPr>
              <p:cNvSpPr>
                <a:spLocks noChangeArrowheads="1"/>
              </p:cNvSpPr>
              <p:nvPr/>
            </p:nvSpPr>
            <p:spPr bwMode="auto">
              <a:xfrm>
                <a:off x="3376" y="967"/>
                <a:ext cx="8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CC0000"/>
                    </a:solidFill>
                  </a:rPr>
                  <a:t>C</a:t>
                </a:r>
                <a:r>
                  <a:rPr lang="en-US" altLang="en-US" b="1" baseline="-25000">
                    <a:solidFill>
                      <a:srgbClr val="CC0000"/>
                    </a:solidFill>
                  </a:rPr>
                  <a:t>6</a:t>
                </a:r>
                <a:r>
                  <a:rPr lang="en-US" altLang="en-US" b="1">
                    <a:solidFill>
                      <a:srgbClr val="CC0000"/>
                    </a:solidFill>
                  </a:rPr>
                  <a:t>H</a:t>
                </a:r>
                <a:r>
                  <a:rPr lang="en-US" altLang="en-US" b="1" baseline="-25000">
                    <a:solidFill>
                      <a:srgbClr val="CC0000"/>
                    </a:solidFill>
                  </a:rPr>
                  <a:t>12</a:t>
                </a:r>
                <a:r>
                  <a:rPr lang="en-US" altLang="en-US" b="1">
                    <a:solidFill>
                      <a:srgbClr val="CC0000"/>
                    </a:solidFill>
                  </a:rPr>
                  <a:t>O</a:t>
                </a:r>
                <a:r>
                  <a:rPr lang="en-US" altLang="en-US" b="1" baseline="-25000">
                    <a:solidFill>
                      <a:srgbClr val="CC0000"/>
                    </a:solidFill>
                  </a:rPr>
                  <a:t>6</a:t>
                </a:r>
              </a:p>
            </p:txBody>
          </p:sp>
          <p:sp>
            <p:nvSpPr>
              <p:cNvPr id="42003" name="Rectangle 19">
                <a:extLst>
                  <a:ext uri="{FF2B5EF4-FFF2-40B4-BE49-F238E27FC236}">
                    <a16:creationId xmlns:a16="http://schemas.microsoft.com/office/drawing/2014/main" id="{6E0093E3-47F2-0D4A-9BB2-B6221E00D64C}"/>
                  </a:ext>
                </a:extLst>
              </p:cNvPr>
              <p:cNvSpPr>
                <a:spLocks noChangeArrowheads="1"/>
              </p:cNvSpPr>
              <p:nvPr/>
            </p:nvSpPr>
            <p:spPr bwMode="auto">
              <a:xfrm>
                <a:off x="3066" y="938"/>
                <a:ext cx="35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F116A"/>
                    </a:solidFill>
                    <a:sym typeface="Symbol" pitchFamily="2" charset="2"/>
                  </a:rPr>
                  <a:t></a:t>
                </a:r>
              </a:p>
            </p:txBody>
          </p:sp>
          <p:sp>
            <p:nvSpPr>
              <p:cNvPr id="42004" name="Rectangle 20">
                <a:extLst>
                  <a:ext uri="{FF2B5EF4-FFF2-40B4-BE49-F238E27FC236}">
                    <a16:creationId xmlns:a16="http://schemas.microsoft.com/office/drawing/2014/main" id="{D8F32ABA-B6C7-A84A-806C-EAC955B8CFB1}"/>
                  </a:ext>
                </a:extLst>
              </p:cNvPr>
              <p:cNvSpPr>
                <a:spLocks noChangeArrowheads="1"/>
              </p:cNvSpPr>
              <p:nvPr/>
            </p:nvSpPr>
            <p:spPr bwMode="auto">
              <a:xfrm>
                <a:off x="4831" y="957"/>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42005" name="Rectangle 21">
                <a:extLst>
                  <a:ext uri="{FF2B5EF4-FFF2-40B4-BE49-F238E27FC236}">
                    <a16:creationId xmlns:a16="http://schemas.microsoft.com/office/drawing/2014/main" id="{8D4ACE1B-E692-D642-B220-04DB7A9CFBB9}"/>
                  </a:ext>
                </a:extLst>
              </p:cNvPr>
              <p:cNvSpPr>
                <a:spLocks noChangeArrowheads="1"/>
              </p:cNvSpPr>
              <p:nvPr/>
            </p:nvSpPr>
            <p:spPr bwMode="auto">
              <a:xfrm>
                <a:off x="1466" y="957"/>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42006" name="Rectangle 22">
                <a:extLst>
                  <a:ext uri="{FF2B5EF4-FFF2-40B4-BE49-F238E27FC236}">
                    <a16:creationId xmlns:a16="http://schemas.microsoft.com/office/drawing/2014/main" id="{35AA6068-E3B1-6D4C-B5F5-93C441342714}"/>
                  </a:ext>
                </a:extLst>
              </p:cNvPr>
              <p:cNvSpPr>
                <a:spLocks noChangeArrowheads="1"/>
              </p:cNvSpPr>
              <p:nvPr/>
            </p:nvSpPr>
            <p:spPr bwMode="auto">
              <a:xfrm>
                <a:off x="4159" y="957"/>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42007" name="Rectangle 23">
                <a:extLst>
                  <a:ext uri="{FF2B5EF4-FFF2-40B4-BE49-F238E27FC236}">
                    <a16:creationId xmlns:a16="http://schemas.microsoft.com/office/drawing/2014/main" id="{8E270A6D-17D2-A743-B7A5-EEDE387F3AA2}"/>
                  </a:ext>
                </a:extLst>
              </p:cNvPr>
              <p:cNvSpPr>
                <a:spLocks noChangeArrowheads="1"/>
              </p:cNvSpPr>
              <p:nvPr/>
            </p:nvSpPr>
            <p:spPr bwMode="auto">
              <a:xfrm>
                <a:off x="5024" y="967"/>
                <a:ext cx="6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CC0000"/>
                    </a:solidFill>
                  </a:rPr>
                  <a:t>NADP</a:t>
                </a:r>
                <a:endParaRPr lang="en-US" altLang="en-US" b="1" baseline="-25000">
                  <a:solidFill>
                    <a:srgbClr val="CC0000"/>
                  </a:solidFill>
                </a:endParaRPr>
              </a:p>
            </p:txBody>
          </p:sp>
          <p:sp>
            <p:nvSpPr>
              <p:cNvPr id="42008" name="Rectangle 24">
                <a:extLst>
                  <a:ext uri="{FF2B5EF4-FFF2-40B4-BE49-F238E27FC236}">
                    <a16:creationId xmlns:a16="http://schemas.microsoft.com/office/drawing/2014/main" id="{84D40F7A-E606-AC48-A663-06410905F87B}"/>
                  </a:ext>
                </a:extLst>
              </p:cNvPr>
              <p:cNvSpPr>
                <a:spLocks noChangeArrowheads="1"/>
              </p:cNvSpPr>
              <p:nvPr/>
            </p:nvSpPr>
            <p:spPr bwMode="auto">
              <a:xfrm>
                <a:off x="1660" y="967"/>
                <a:ext cx="5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CC0000"/>
                    </a:solidFill>
                  </a:rPr>
                  <a:t>ATP</a:t>
                </a:r>
                <a:endParaRPr lang="en-US" altLang="en-US" b="1" baseline="-25000">
                  <a:solidFill>
                    <a:srgbClr val="CC0000"/>
                  </a:solidFill>
                </a:endParaRPr>
              </a:p>
            </p:txBody>
          </p:sp>
          <p:sp>
            <p:nvSpPr>
              <p:cNvPr id="42009" name="Rectangle 25">
                <a:extLst>
                  <a:ext uri="{FF2B5EF4-FFF2-40B4-BE49-F238E27FC236}">
                    <a16:creationId xmlns:a16="http://schemas.microsoft.com/office/drawing/2014/main" id="{32FEAC93-6263-6740-8F6A-E8A0B49636AF}"/>
                  </a:ext>
                </a:extLst>
              </p:cNvPr>
              <p:cNvSpPr>
                <a:spLocks noChangeArrowheads="1"/>
              </p:cNvSpPr>
              <p:nvPr/>
            </p:nvSpPr>
            <p:spPr bwMode="auto">
              <a:xfrm>
                <a:off x="2117" y="957"/>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42010" name="Rectangle 26">
                <a:extLst>
                  <a:ext uri="{FF2B5EF4-FFF2-40B4-BE49-F238E27FC236}">
                    <a16:creationId xmlns:a16="http://schemas.microsoft.com/office/drawing/2014/main" id="{FE24AA8B-1841-4148-9DD4-209FEDAC3819}"/>
                  </a:ext>
                </a:extLst>
              </p:cNvPr>
              <p:cNvSpPr>
                <a:spLocks noChangeArrowheads="1"/>
              </p:cNvSpPr>
              <p:nvPr/>
            </p:nvSpPr>
            <p:spPr bwMode="auto">
              <a:xfrm>
                <a:off x="2310" y="967"/>
                <a:ext cx="7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CC0000"/>
                    </a:solidFill>
                  </a:rPr>
                  <a:t>NADPH</a:t>
                </a:r>
                <a:endParaRPr lang="en-US" altLang="en-US" b="1" baseline="-25000">
                  <a:solidFill>
                    <a:srgbClr val="CC0000"/>
                  </a:solidFill>
                </a:endParaRPr>
              </a:p>
            </p:txBody>
          </p:sp>
          <p:sp>
            <p:nvSpPr>
              <p:cNvPr id="42011" name="Rectangle 27">
                <a:extLst>
                  <a:ext uri="{FF2B5EF4-FFF2-40B4-BE49-F238E27FC236}">
                    <a16:creationId xmlns:a16="http://schemas.microsoft.com/office/drawing/2014/main" id="{C1E9C6F6-E0DC-7144-84BA-45722954D34D}"/>
                  </a:ext>
                </a:extLst>
              </p:cNvPr>
              <p:cNvSpPr>
                <a:spLocks noChangeArrowheads="1"/>
              </p:cNvSpPr>
              <p:nvPr/>
            </p:nvSpPr>
            <p:spPr bwMode="auto">
              <a:xfrm>
                <a:off x="4353" y="967"/>
                <a:ext cx="52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CC0000"/>
                    </a:solidFill>
                  </a:rPr>
                  <a:t>ADP</a:t>
                </a:r>
                <a:endParaRPr lang="en-US" altLang="en-US" b="1" baseline="-25000">
                  <a:solidFill>
                    <a:srgbClr val="CC0000"/>
                  </a:solidFill>
                </a:endParaRPr>
              </a:p>
            </p:txBody>
          </p:sp>
        </p:grpSp>
      </p:grpSp>
    </p:spTree>
    <p:extLst>
      <p:ext uri="{BB962C8B-B14F-4D97-AF65-F5344CB8AC3E}">
        <p14:creationId xmlns:p14="http://schemas.microsoft.com/office/powerpoint/2010/main" val="1111710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2139"/>
                                        </p:tgtEl>
                                        <p:attrNameLst>
                                          <p:attrName>style.visibility</p:attrName>
                                        </p:attrNameLst>
                                      </p:cBhvr>
                                      <p:to>
                                        <p:strVal val="visible"/>
                                      </p:to>
                                    </p:set>
                                    <p:animEffect transition="in" filter="wipe(left)">
                                      <p:cBhvr>
                                        <p:cTn id="7" dur="500"/>
                                        <p:tgtEl>
                                          <p:spTgt spid="432139"/>
                                        </p:tgtEl>
                                      </p:cBhvr>
                                    </p:animEffect>
                                  </p:childTnLst>
                                  <p:subTnLst>
                                    <p:audio>
                                      <p:cMediaNode>
                                        <p:cTn display="0" masterRel="sameClick">
                                          <p:stCondLst>
                                            <p:cond evt="begin" delay="0">
                                              <p:tn val="5"/>
                                            </p:cond>
                                          </p:stCondLst>
                                          <p:endCondLst>
                                            <p:cond evt="onStopAudio" delay="0">
                                              <p:tgtEl>
                                                <p:sldTgt/>
                                              </p:tgtEl>
                                            </p:cond>
                                          </p:endCondLst>
                                        </p:cTn>
                                        <p:tgtEl>
                                          <p:sndTgt r:embed="rId2" name="Explosion"/>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2140"/>
                                        </p:tgtEl>
                                        <p:attrNameLst>
                                          <p:attrName>style.visibility</p:attrName>
                                        </p:attrNameLst>
                                      </p:cBhvr>
                                      <p:to>
                                        <p:strVal val="visible"/>
                                      </p:to>
                                    </p:set>
                                    <p:animEffect transition="in" filter="wipe(left)">
                                      <p:cBhvr>
                                        <p:cTn id="12" dur="500"/>
                                        <p:tgtEl>
                                          <p:spTgt spid="432140"/>
                                        </p:tgtEl>
                                      </p:cBhvr>
                                    </p:animEffect>
                                  </p:childTnLst>
                                  <p:subTnLst>
                                    <p:audio>
                                      <p:cMediaNode>
                                        <p:cTn display="0" masterRel="sameClick">
                                          <p:stCondLst>
                                            <p:cond evt="begin" delay="0">
                                              <p:tn val="10"/>
                                            </p:cond>
                                          </p:stCondLst>
                                          <p:endCondLst>
                                            <p:cond evt="onStopAudio" delay="0">
                                              <p:tgtEl>
                                                <p:sldTgt/>
                                              </p:tgtEl>
                                            </p:cond>
                                          </p:endCondLst>
                                        </p:cTn>
                                        <p:tgtEl>
                                          <p:sndTgt r:embed="rId3" name="Pig.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2133">
                                            <p:txEl>
                                              <p:pRg st="0" end="0"/>
                                            </p:txEl>
                                          </p:spTgt>
                                        </p:tgtEl>
                                        <p:attrNameLst>
                                          <p:attrName>style.visibility</p:attrName>
                                        </p:attrNameLst>
                                      </p:cBhvr>
                                      <p:to>
                                        <p:strVal val="visible"/>
                                      </p:to>
                                    </p:set>
                                    <p:animEffect transition="in" filter="wipe(left)">
                                      <p:cBhvr>
                                        <p:cTn id="17" dur="500"/>
                                        <p:tgtEl>
                                          <p:spTgt spid="432133">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Bubbles"/>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2132">
                                            <p:txEl>
                                              <p:pRg st="0" end="0"/>
                                            </p:txEl>
                                          </p:spTgt>
                                        </p:tgtEl>
                                        <p:attrNameLst>
                                          <p:attrName>style.visibility</p:attrName>
                                        </p:attrNameLst>
                                      </p:cBhvr>
                                      <p:to>
                                        <p:strVal val="visible"/>
                                      </p:to>
                                    </p:set>
                                    <p:animEffect transition="in" filter="wipe(left)">
                                      <p:cBhvr>
                                        <p:cTn id="22" dur="500"/>
                                        <p:tgtEl>
                                          <p:spTgt spid="43213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32137"/>
                                        </p:tgtEl>
                                        <p:attrNameLst>
                                          <p:attrName>style.visibility</p:attrName>
                                        </p:attrNameLst>
                                      </p:cBhvr>
                                      <p:to>
                                        <p:strVal val="visible"/>
                                      </p:to>
                                    </p:set>
                                    <p:animEffect transition="in" filter="wipe(left)">
                                      <p:cBhvr>
                                        <p:cTn id="27" dur="500"/>
                                        <p:tgtEl>
                                          <p:spTgt spid="432137"/>
                                        </p:tgtEl>
                                      </p:cBhvr>
                                    </p:animEffect>
                                  </p:childTnLst>
                                  <p:subTnLst>
                                    <p:audio>
                                      <p:cMediaNode>
                                        <p:cTn display="0" masterRel="sameClick">
                                          <p:stCondLst>
                                            <p:cond evt="begin" delay="0">
                                              <p:tn val="25"/>
                                            </p:cond>
                                          </p:stCondLst>
                                          <p:endCondLst>
                                            <p:cond evt="onStopAudio" delay="0">
                                              <p:tgtEl>
                                                <p:sldTgt/>
                                              </p:tgtEl>
                                            </p:cond>
                                          </p:endCondLst>
                                        </p:cTn>
                                        <p:tgtEl>
                                          <p:sndTgt r:embed="rId5" name="Pencil Check"/>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2141"/>
                                        </p:tgtEl>
                                        <p:attrNameLst>
                                          <p:attrName>style.visibility</p:attrName>
                                        </p:attrNameLst>
                                      </p:cBhvr>
                                      <p:to>
                                        <p:strVal val="visible"/>
                                      </p:to>
                                    </p:set>
                                    <p:animEffect transition="in" filter="wipe(left)">
                                      <p:cBhvr>
                                        <p:cTn id="32" dur="500"/>
                                        <p:tgtEl>
                                          <p:spTgt spid="432141"/>
                                        </p:tgtEl>
                                      </p:cBhvr>
                                    </p:animEffect>
                                  </p:childTnLst>
                                  <p:subTnLst>
                                    <p:audio>
                                      <p:cMediaNode>
                                        <p:cTn display="0" masterRel="sameClick">
                                          <p:stCondLst>
                                            <p:cond evt="begin" delay="0">
                                              <p:tn val="30"/>
                                            </p:cond>
                                          </p:stCondLst>
                                          <p:endCondLst>
                                            <p:cond evt="onStopAudio" delay="0">
                                              <p:tgtEl>
                                                <p:sldTgt/>
                                              </p:tgtEl>
                                            </p:cond>
                                          </p:endCondLst>
                                        </p:cTn>
                                        <p:tgtEl>
                                          <p:sndTgt r:embed="rId5" name="Pencil Check"/>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0-#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6"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32138">
                                            <p:txEl>
                                              <p:pRg st="0" end="0"/>
                                            </p:txEl>
                                          </p:spTgt>
                                        </p:tgtEl>
                                        <p:attrNameLst>
                                          <p:attrName>style.visibility</p:attrName>
                                        </p:attrNameLst>
                                      </p:cBhvr>
                                      <p:to>
                                        <p:strVal val="visible"/>
                                      </p:to>
                                    </p:set>
                                    <p:anim calcmode="lin" valueType="num">
                                      <p:cBhvr additive="base">
                                        <p:cTn id="43" dur="500" fill="hold"/>
                                        <p:tgtEl>
                                          <p:spTgt spid="432138">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3213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6"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32138">
                                            <p:txEl>
                                              <p:pRg st="1" end="1"/>
                                            </p:txEl>
                                          </p:spTgt>
                                        </p:tgtEl>
                                        <p:attrNameLst>
                                          <p:attrName>style.visibility</p:attrName>
                                        </p:attrNameLst>
                                      </p:cBhvr>
                                      <p:to>
                                        <p:strVal val="visible"/>
                                      </p:to>
                                    </p:set>
                                    <p:anim calcmode="lin" valueType="num">
                                      <p:cBhvr additive="base">
                                        <p:cTn id="49" dur="500" fill="hold"/>
                                        <p:tgtEl>
                                          <p:spTgt spid="432138">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3213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6"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32138">
                                            <p:txEl>
                                              <p:pRg st="2" end="2"/>
                                            </p:txEl>
                                          </p:spTgt>
                                        </p:tgtEl>
                                        <p:attrNameLst>
                                          <p:attrName>style.visibility</p:attrName>
                                        </p:attrNameLst>
                                      </p:cBhvr>
                                      <p:to>
                                        <p:strVal val="visible"/>
                                      </p:to>
                                    </p:set>
                                    <p:anim calcmode="lin" valueType="num">
                                      <p:cBhvr additive="base">
                                        <p:cTn id="55" dur="500" fill="hold"/>
                                        <p:tgtEl>
                                          <p:spTgt spid="432138">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3213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6" name="Whoosh"/>
                                        </p:tgtEl>
                                      </p:cMediaNode>
                                    </p:audio>
                                  </p:subTnLst>
                                </p:cTn>
                              </p:par>
                              <p:par>
                                <p:cTn id="57" presetID="2" presetClass="entr" presetSubtype="8" fill="hold" grpId="0" nodeType="withEffect">
                                  <p:stCondLst>
                                    <p:cond delay="0"/>
                                  </p:stCondLst>
                                  <p:childTnLst>
                                    <p:set>
                                      <p:cBhvr>
                                        <p:cTn id="58" dur="1" fill="hold">
                                          <p:stCondLst>
                                            <p:cond delay="0"/>
                                          </p:stCondLst>
                                        </p:cTn>
                                        <p:tgtEl>
                                          <p:spTgt spid="432138">
                                            <p:txEl>
                                              <p:pRg st="3" end="3"/>
                                            </p:txEl>
                                          </p:spTgt>
                                        </p:tgtEl>
                                        <p:attrNameLst>
                                          <p:attrName>style.visibility</p:attrName>
                                        </p:attrNameLst>
                                      </p:cBhvr>
                                      <p:to>
                                        <p:strVal val="visible"/>
                                      </p:to>
                                    </p:set>
                                    <p:anim calcmode="lin" valueType="num">
                                      <p:cBhvr additive="base">
                                        <p:cTn id="59" dur="500" fill="hold"/>
                                        <p:tgtEl>
                                          <p:spTgt spid="432138">
                                            <p:txEl>
                                              <p:pRg st="3" end="3"/>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432138">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6"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2" grpId="0" build="p" autoUpdateAnimBg="0"/>
      <p:bldP spid="432133" grpId="0" build="p" autoUpdateAnimBg="0"/>
      <p:bldP spid="432137" grpId="0" animBg="1" autoUpdateAnimBg="0"/>
      <p:bldP spid="432138" grpId="0" build="p" autoUpdateAnimBg="0"/>
      <p:bldP spid="432139" grpId="0" animBg="1" autoUpdateAnimBg="0"/>
      <p:bldP spid="432140" grpId="0" animBg="1" autoUpdateAnimBg="0"/>
      <p:bldP spid="432141"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9AA2885-70CF-3B4B-8D09-00156777D48A}"/>
              </a:ext>
            </a:extLst>
          </p:cNvPr>
          <p:cNvSpPr>
            <a:spLocks noGrp="1" noChangeArrowheads="1"/>
          </p:cNvSpPr>
          <p:nvPr>
            <p:ph type="title"/>
          </p:nvPr>
        </p:nvSpPr>
        <p:spPr/>
        <p:txBody>
          <a:bodyPr/>
          <a:lstStyle/>
          <a:p>
            <a:pPr eaLnBrk="1" hangingPunct="1"/>
            <a:r>
              <a:rPr lang="en-US" altLang="en-US"/>
              <a:t>Putting it all together</a:t>
            </a:r>
          </a:p>
        </p:txBody>
      </p:sp>
      <p:pic>
        <p:nvPicPr>
          <p:cNvPr id="43011" name="Picture 3" descr="10_05PhotosynthOverview_3_U">
            <a:extLst>
              <a:ext uri="{FF2B5EF4-FFF2-40B4-BE49-F238E27FC236}">
                <a16:creationId xmlns:a16="http://schemas.microsoft.com/office/drawing/2014/main" id="{DDD78208-0E37-C441-A774-E5CEEF21A0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1343025"/>
            <a:ext cx="632460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Freeform 4">
            <a:extLst>
              <a:ext uri="{FF2B5EF4-FFF2-40B4-BE49-F238E27FC236}">
                <a16:creationId xmlns:a16="http://schemas.microsoft.com/office/drawing/2014/main" id="{A64E67D5-59E6-0148-B72F-531B6F53F22F}"/>
              </a:ext>
            </a:extLst>
          </p:cNvPr>
          <p:cNvSpPr>
            <a:spLocks/>
          </p:cNvSpPr>
          <p:nvPr/>
        </p:nvSpPr>
        <p:spPr bwMode="auto">
          <a:xfrm>
            <a:off x="3200400" y="4686300"/>
            <a:ext cx="1042988" cy="990600"/>
          </a:xfrm>
          <a:custGeom>
            <a:avLst/>
            <a:gdLst>
              <a:gd name="T0" fmla="*/ 144 w 657"/>
              <a:gd name="T1" fmla="*/ 0 h 624"/>
              <a:gd name="T2" fmla="*/ 0 w 657"/>
              <a:gd name="T3" fmla="*/ 624 h 624"/>
              <a:gd name="T4" fmla="*/ 624 w 657"/>
              <a:gd name="T5" fmla="*/ 576 h 624"/>
              <a:gd name="T6" fmla="*/ 515 w 657"/>
              <a:gd name="T7" fmla="*/ 137 h 624"/>
              <a:gd name="T8" fmla="*/ 240 w 657"/>
              <a:gd name="T9" fmla="*/ 0 h 624"/>
              <a:gd name="T10" fmla="*/ 96 w 657"/>
              <a:gd name="T11" fmla="*/ 48 h 624"/>
              <a:gd name="T12" fmla="*/ 0 60000 65536"/>
              <a:gd name="T13" fmla="*/ 0 60000 65536"/>
              <a:gd name="T14" fmla="*/ 0 60000 65536"/>
              <a:gd name="T15" fmla="*/ 0 60000 65536"/>
              <a:gd name="T16" fmla="*/ 0 60000 65536"/>
              <a:gd name="T17" fmla="*/ 0 60000 65536"/>
              <a:gd name="T18" fmla="*/ 0 w 657"/>
              <a:gd name="T19" fmla="*/ 0 h 624"/>
              <a:gd name="T20" fmla="*/ 657 w 657"/>
              <a:gd name="T21" fmla="*/ 624 h 624"/>
            </a:gdLst>
            <a:ahLst/>
            <a:cxnLst>
              <a:cxn ang="T12">
                <a:pos x="T0" y="T1"/>
              </a:cxn>
              <a:cxn ang="T13">
                <a:pos x="T2" y="T3"/>
              </a:cxn>
              <a:cxn ang="T14">
                <a:pos x="T4" y="T5"/>
              </a:cxn>
              <a:cxn ang="T15">
                <a:pos x="T6" y="T7"/>
              </a:cxn>
              <a:cxn ang="T16">
                <a:pos x="T8" y="T9"/>
              </a:cxn>
              <a:cxn ang="T17">
                <a:pos x="T10" y="T11"/>
              </a:cxn>
            </a:cxnLst>
            <a:rect l="T18" t="T19" r="T20" b="T21"/>
            <a:pathLst>
              <a:path w="657" h="624">
                <a:moveTo>
                  <a:pt x="144" y="0"/>
                </a:moveTo>
                <a:lnTo>
                  <a:pt x="0" y="624"/>
                </a:lnTo>
                <a:lnTo>
                  <a:pt x="624" y="576"/>
                </a:lnTo>
                <a:cubicBezTo>
                  <a:pt x="526" y="139"/>
                  <a:pt x="657" y="213"/>
                  <a:pt x="515" y="137"/>
                </a:cubicBezTo>
                <a:lnTo>
                  <a:pt x="240" y="0"/>
                </a:lnTo>
                <a:lnTo>
                  <a:pt x="96" y="48"/>
                </a:lnTo>
              </a:path>
            </a:pathLst>
          </a:custGeom>
          <a:solidFill>
            <a:srgbClr val="E7E7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3013" name="Oval 5">
            <a:extLst>
              <a:ext uri="{FF2B5EF4-FFF2-40B4-BE49-F238E27FC236}">
                <a16:creationId xmlns:a16="http://schemas.microsoft.com/office/drawing/2014/main" id="{E76BD67D-FD4A-0D4B-B2B9-43351E3DA1C9}"/>
              </a:ext>
            </a:extLst>
          </p:cNvPr>
          <p:cNvSpPr>
            <a:spLocks noChangeArrowheads="1"/>
          </p:cNvSpPr>
          <p:nvPr/>
        </p:nvSpPr>
        <p:spPr bwMode="auto">
          <a:xfrm>
            <a:off x="3733800" y="4062413"/>
            <a:ext cx="228600" cy="228600"/>
          </a:xfrm>
          <a:prstGeom prst="ellipse">
            <a:avLst/>
          </a:prstGeom>
          <a:solidFill>
            <a:srgbClr val="E7E7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 name="Group 6">
            <a:extLst>
              <a:ext uri="{FF2B5EF4-FFF2-40B4-BE49-F238E27FC236}">
                <a16:creationId xmlns:a16="http://schemas.microsoft.com/office/drawing/2014/main" id="{F2CC8EEE-ACA7-024E-8E17-BEC5AA9590FA}"/>
              </a:ext>
            </a:extLst>
          </p:cNvPr>
          <p:cNvGrpSpPr>
            <a:grpSpLocks/>
          </p:cNvGrpSpPr>
          <p:nvPr/>
        </p:nvGrpSpPr>
        <p:grpSpPr bwMode="auto">
          <a:xfrm>
            <a:off x="2108200" y="1371600"/>
            <a:ext cx="6934200" cy="914400"/>
            <a:chOff x="1328" y="864"/>
            <a:chExt cx="4368" cy="576"/>
          </a:xfrm>
        </p:grpSpPr>
        <p:sp>
          <p:nvSpPr>
            <p:cNvPr id="43030" name="Rectangle 7">
              <a:extLst>
                <a:ext uri="{FF2B5EF4-FFF2-40B4-BE49-F238E27FC236}">
                  <a16:creationId xmlns:a16="http://schemas.microsoft.com/office/drawing/2014/main" id="{8940F2EE-F4D6-6D46-898A-3A97635846D6}"/>
                </a:ext>
              </a:extLst>
            </p:cNvPr>
            <p:cNvSpPr>
              <a:spLocks noChangeArrowheads="1"/>
            </p:cNvSpPr>
            <p:nvPr/>
          </p:nvSpPr>
          <p:spPr bwMode="auto">
            <a:xfrm>
              <a:off x="1328" y="864"/>
              <a:ext cx="4368" cy="57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43031" name="Group 8">
              <a:extLst>
                <a:ext uri="{FF2B5EF4-FFF2-40B4-BE49-F238E27FC236}">
                  <a16:creationId xmlns:a16="http://schemas.microsoft.com/office/drawing/2014/main" id="{FD95BB8A-33DB-0243-B12C-88D194D2897F}"/>
                </a:ext>
              </a:extLst>
            </p:cNvPr>
            <p:cNvGrpSpPr>
              <a:grpSpLocks/>
            </p:cNvGrpSpPr>
            <p:nvPr/>
          </p:nvGrpSpPr>
          <p:grpSpPr bwMode="auto">
            <a:xfrm>
              <a:off x="1438" y="923"/>
              <a:ext cx="4141" cy="458"/>
              <a:chOff x="1438" y="923"/>
              <a:chExt cx="4141" cy="458"/>
            </a:xfrm>
          </p:grpSpPr>
          <p:sp>
            <p:nvSpPr>
              <p:cNvPr id="43032" name="Rectangle 9">
                <a:extLst>
                  <a:ext uri="{FF2B5EF4-FFF2-40B4-BE49-F238E27FC236}">
                    <a16:creationId xmlns:a16="http://schemas.microsoft.com/office/drawing/2014/main" id="{60E18907-739F-394A-AB74-5417421EA0DA}"/>
                  </a:ext>
                </a:extLst>
              </p:cNvPr>
              <p:cNvSpPr>
                <a:spLocks noChangeArrowheads="1"/>
              </p:cNvSpPr>
              <p:nvPr/>
            </p:nvSpPr>
            <p:spPr bwMode="auto">
              <a:xfrm>
                <a:off x="1438" y="998"/>
                <a:ext cx="50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CO</a:t>
                </a:r>
                <a:r>
                  <a:rPr lang="en-US" altLang="en-US" sz="2600" b="1" baseline="-25000">
                    <a:solidFill>
                      <a:srgbClr val="CC0000"/>
                    </a:solidFill>
                  </a:rPr>
                  <a:t>2</a:t>
                </a:r>
              </a:p>
            </p:txBody>
          </p:sp>
          <p:sp>
            <p:nvSpPr>
              <p:cNvPr id="43033" name="Rectangle 10">
                <a:extLst>
                  <a:ext uri="{FF2B5EF4-FFF2-40B4-BE49-F238E27FC236}">
                    <a16:creationId xmlns:a16="http://schemas.microsoft.com/office/drawing/2014/main" id="{F4A55927-CEB4-CC46-9891-05F3BCB5988E}"/>
                  </a:ext>
                </a:extLst>
              </p:cNvPr>
              <p:cNvSpPr>
                <a:spLocks noChangeArrowheads="1"/>
              </p:cNvSpPr>
              <p:nvPr/>
            </p:nvSpPr>
            <p:spPr bwMode="auto">
              <a:xfrm>
                <a:off x="2201" y="998"/>
                <a:ext cx="50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H</a:t>
                </a:r>
                <a:r>
                  <a:rPr lang="en-US" altLang="en-US" sz="2600" b="1" baseline="-25000">
                    <a:solidFill>
                      <a:srgbClr val="CC0000"/>
                    </a:solidFill>
                  </a:rPr>
                  <a:t>2</a:t>
                </a:r>
                <a:r>
                  <a:rPr lang="en-US" altLang="en-US" sz="2600" b="1">
                    <a:solidFill>
                      <a:srgbClr val="CC0000"/>
                    </a:solidFill>
                  </a:rPr>
                  <a:t>O</a:t>
                </a:r>
                <a:endParaRPr lang="en-US" altLang="en-US" sz="2600" b="1" baseline="-25000">
                  <a:solidFill>
                    <a:srgbClr val="CC0000"/>
                  </a:solidFill>
                </a:endParaRPr>
              </a:p>
            </p:txBody>
          </p:sp>
          <p:sp>
            <p:nvSpPr>
              <p:cNvPr id="43034" name="Rectangle 11">
                <a:extLst>
                  <a:ext uri="{FF2B5EF4-FFF2-40B4-BE49-F238E27FC236}">
                    <a16:creationId xmlns:a16="http://schemas.microsoft.com/office/drawing/2014/main" id="{36B9AC02-9DFE-8C4C-B432-A88E92C3FD0A}"/>
                  </a:ext>
                </a:extLst>
              </p:cNvPr>
              <p:cNvSpPr>
                <a:spLocks noChangeArrowheads="1"/>
              </p:cNvSpPr>
              <p:nvPr/>
            </p:nvSpPr>
            <p:spPr bwMode="auto">
              <a:xfrm>
                <a:off x="4112" y="998"/>
                <a:ext cx="881"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C</a:t>
                </a:r>
                <a:r>
                  <a:rPr lang="en-US" altLang="en-US" sz="2600" b="1" baseline="-25000">
                    <a:solidFill>
                      <a:srgbClr val="CC0000"/>
                    </a:solidFill>
                  </a:rPr>
                  <a:t>6</a:t>
                </a:r>
                <a:r>
                  <a:rPr lang="en-US" altLang="en-US" sz="2600" b="1">
                    <a:solidFill>
                      <a:srgbClr val="CC0000"/>
                    </a:solidFill>
                  </a:rPr>
                  <a:t>H</a:t>
                </a:r>
                <a:r>
                  <a:rPr lang="en-US" altLang="en-US" sz="2600" b="1" baseline="-25000">
                    <a:solidFill>
                      <a:srgbClr val="CC0000"/>
                    </a:solidFill>
                  </a:rPr>
                  <a:t>12</a:t>
                </a:r>
                <a:r>
                  <a:rPr lang="en-US" altLang="en-US" sz="2600" b="1">
                    <a:solidFill>
                      <a:srgbClr val="CC0000"/>
                    </a:solidFill>
                  </a:rPr>
                  <a:t>O</a:t>
                </a:r>
                <a:r>
                  <a:rPr lang="en-US" altLang="en-US" sz="2600" b="1" baseline="-25000">
                    <a:solidFill>
                      <a:srgbClr val="CC0000"/>
                    </a:solidFill>
                  </a:rPr>
                  <a:t>6</a:t>
                </a:r>
                <a:endParaRPr lang="en-US" altLang="en-US" b="1" baseline="-25000">
                  <a:solidFill>
                    <a:srgbClr val="CC0000"/>
                  </a:solidFill>
                </a:endParaRPr>
              </a:p>
            </p:txBody>
          </p:sp>
          <p:sp>
            <p:nvSpPr>
              <p:cNvPr id="43035" name="Rectangle 12">
                <a:extLst>
                  <a:ext uri="{FF2B5EF4-FFF2-40B4-BE49-F238E27FC236}">
                    <a16:creationId xmlns:a16="http://schemas.microsoft.com/office/drawing/2014/main" id="{7117D15C-1460-BC41-BD5C-3F2A489BEE92}"/>
                  </a:ext>
                </a:extLst>
              </p:cNvPr>
              <p:cNvSpPr>
                <a:spLocks noChangeArrowheads="1"/>
              </p:cNvSpPr>
              <p:nvPr/>
            </p:nvSpPr>
            <p:spPr bwMode="auto">
              <a:xfrm>
                <a:off x="5226" y="998"/>
                <a:ext cx="353"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O</a:t>
                </a:r>
                <a:r>
                  <a:rPr lang="en-US" altLang="en-US" sz="2600" b="1" baseline="-25000">
                    <a:solidFill>
                      <a:srgbClr val="CC0000"/>
                    </a:solidFill>
                  </a:rPr>
                  <a:t>2</a:t>
                </a:r>
              </a:p>
            </p:txBody>
          </p:sp>
          <p:sp>
            <p:nvSpPr>
              <p:cNvPr id="43036" name="Rectangle 13">
                <a:extLst>
                  <a:ext uri="{FF2B5EF4-FFF2-40B4-BE49-F238E27FC236}">
                    <a16:creationId xmlns:a16="http://schemas.microsoft.com/office/drawing/2014/main" id="{F0912480-CBEC-BE4C-A1B3-6DFABBFA0B0A}"/>
                  </a:ext>
                </a:extLst>
              </p:cNvPr>
              <p:cNvSpPr>
                <a:spLocks noChangeArrowheads="1"/>
              </p:cNvSpPr>
              <p:nvPr/>
            </p:nvSpPr>
            <p:spPr bwMode="auto">
              <a:xfrm>
                <a:off x="2965" y="923"/>
                <a:ext cx="798"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600" b="1">
                    <a:solidFill>
                      <a:srgbClr val="CC0000"/>
                    </a:solidFill>
                  </a:rPr>
                  <a:t>light</a:t>
                </a:r>
              </a:p>
              <a:p>
                <a:pPr>
                  <a:lnSpc>
                    <a:spcPct val="80000"/>
                  </a:lnSpc>
                </a:pPr>
                <a:r>
                  <a:rPr lang="en-US" altLang="en-US" sz="2600" b="1">
                    <a:solidFill>
                      <a:srgbClr val="CC0000"/>
                    </a:solidFill>
                  </a:rPr>
                  <a:t>energy</a:t>
                </a:r>
              </a:p>
            </p:txBody>
          </p:sp>
          <p:sp>
            <p:nvSpPr>
              <p:cNvPr id="43037" name="Rectangle 14">
                <a:extLst>
                  <a:ext uri="{FF2B5EF4-FFF2-40B4-BE49-F238E27FC236}">
                    <a16:creationId xmlns:a16="http://schemas.microsoft.com/office/drawing/2014/main" id="{19C917BE-AAC9-1D48-9A44-7D3E738C46BF}"/>
                  </a:ext>
                </a:extLst>
              </p:cNvPr>
              <p:cNvSpPr>
                <a:spLocks noChangeArrowheads="1"/>
              </p:cNvSpPr>
              <p:nvPr/>
            </p:nvSpPr>
            <p:spPr bwMode="auto">
              <a:xfrm>
                <a:off x="3774" y="979"/>
                <a:ext cx="35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F116A"/>
                    </a:solidFill>
                    <a:sym typeface="Symbol" pitchFamily="2" charset="2"/>
                  </a:rPr>
                  <a:t></a:t>
                </a:r>
              </a:p>
            </p:txBody>
          </p:sp>
          <p:sp>
            <p:nvSpPr>
              <p:cNvPr id="43038" name="Rectangle 15">
                <a:extLst>
                  <a:ext uri="{FF2B5EF4-FFF2-40B4-BE49-F238E27FC236}">
                    <a16:creationId xmlns:a16="http://schemas.microsoft.com/office/drawing/2014/main" id="{8ED9CB9E-4E11-894C-9257-281902778DF2}"/>
                  </a:ext>
                </a:extLst>
              </p:cNvPr>
              <p:cNvSpPr>
                <a:spLocks noChangeArrowheads="1"/>
              </p:cNvSpPr>
              <p:nvPr/>
            </p:nvSpPr>
            <p:spPr bwMode="auto">
              <a:xfrm>
                <a:off x="1953" y="998"/>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43039" name="Rectangle 16">
                <a:extLst>
                  <a:ext uri="{FF2B5EF4-FFF2-40B4-BE49-F238E27FC236}">
                    <a16:creationId xmlns:a16="http://schemas.microsoft.com/office/drawing/2014/main" id="{B45C9B29-D1D6-014C-BA3C-AB3271385F6A}"/>
                  </a:ext>
                </a:extLst>
              </p:cNvPr>
              <p:cNvSpPr>
                <a:spLocks noChangeArrowheads="1"/>
              </p:cNvSpPr>
              <p:nvPr/>
            </p:nvSpPr>
            <p:spPr bwMode="auto">
              <a:xfrm>
                <a:off x="4977" y="998"/>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sp>
            <p:nvSpPr>
              <p:cNvPr id="43040" name="Rectangle 17">
                <a:extLst>
                  <a:ext uri="{FF2B5EF4-FFF2-40B4-BE49-F238E27FC236}">
                    <a16:creationId xmlns:a16="http://schemas.microsoft.com/office/drawing/2014/main" id="{055AC488-4957-2B48-94C8-1F94D448935E}"/>
                  </a:ext>
                </a:extLst>
              </p:cNvPr>
              <p:cNvSpPr>
                <a:spLocks noChangeArrowheads="1"/>
              </p:cNvSpPr>
              <p:nvPr/>
            </p:nvSpPr>
            <p:spPr bwMode="auto">
              <a:xfrm>
                <a:off x="2717" y="998"/>
                <a:ext cx="237"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a:t>
                </a:r>
              </a:p>
            </p:txBody>
          </p:sp>
        </p:grpSp>
      </p:grpSp>
      <p:sp>
        <p:nvSpPr>
          <p:cNvPr id="43015" name="Rectangle 18">
            <a:extLst>
              <a:ext uri="{FF2B5EF4-FFF2-40B4-BE49-F238E27FC236}">
                <a16:creationId xmlns:a16="http://schemas.microsoft.com/office/drawing/2014/main" id="{C67A671A-32ED-524D-984D-B2AD53A637F1}"/>
              </a:ext>
            </a:extLst>
          </p:cNvPr>
          <p:cNvSpPr>
            <a:spLocks noChangeArrowheads="1"/>
          </p:cNvSpPr>
          <p:nvPr/>
        </p:nvSpPr>
        <p:spPr bwMode="auto">
          <a:xfrm>
            <a:off x="4343400" y="3978275"/>
            <a:ext cx="1276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Sugar</a:t>
            </a:r>
            <a:br>
              <a:rPr lang="en-US" altLang="en-US" sz="1800" b="1">
                <a:solidFill>
                  <a:srgbClr val="0F116A"/>
                </a:solidFill>
              </a:rPr>
            </a:br>
            <a:r>
              <a:rPr lang="en-US" altLang="en-US" sz="1800" b="1">
                <a:solidFill>
                  <a:srgbClr val="0F116A"/>
                </a:solidFill>
              </a:rPr>
              <a:t>Building</a:t>
            </a:r>
          </a:p>
          <a:p>
            <a:r>
              <a:rPr lang="en-US" altLang="en-US" sz="1800" b="1">
                <a:solidFill>
                  <a:srgbClr val="0F116A"/>
                </a:solidFill>
              </a:rPr>
              <a:t>Reactions</a:t>
            </a:r>
          </a:p>
        </p:txBody>
      </p:sp>
      <p:sp>
        <p:nvSpPr>
          <p:cNvPr id="43016" name="Rectangle 19">
            <a:extLst>
              <a:ext uri="{FF2B5EF4-FFF2-40B4-BE49-F238E27FC236}">
                <a16:creationId xmlns:a16="http://schemas.microsoft.com/office/drawing/2014/main" id="{1D5C528F-D781-D440-8AAF-0797CEA73F0C}"/>
              </a:ext>
            </a:extLst>
          </p:cNvPr>
          <p:cNvSpPr>
            <a:spLocks noChangeArrowheads="1"/>
          </p:cNvSpPr>
          <p:nvPr/>
        </p:nvSpPr>
        <p:spPr bwMode="auto">
          <a:xfrm>
            <a:off x="2216150" y="4011613"/>
            <a:ext cx="12763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Energy </a:t>
            </a:r>
            <a:br>
              <a:rPr lang="en-US" altLang="en-US" sz="1800" b="1">
                <a:solidFill>
                  <a:srgbClr val="0F116A"/>
                </a:solidFill>
              </a:rPr>
            </a:br>
            <a:r>
              <a:rPr lang="en-US" altLang="en-US" sz="1800" b="1">
                <a:solidFill>
                  <a:srgbClr val="0F116A"/>
                </a:solidFill>
              </a:rPr>
              <a:t>Building</a:t>
            </a:r>
          </a:p>
          <a:p>
            <a:r>
              <a:rPr lang="en-US" altLang="en-US" sz="1800" b="1">
                <a:solidFill>
                  <a:srgbClr val="0F116A"/>
                </a:solidFill>
              </a:rPr>
              <a:t>Reactions</a:t>
            </a:r>
          </a:p>
        </p:txBody>
      </p:sp>
      <p:sp>
        <p:nvSpPr>
          <p:cNvPr id="433172" name="Rectangle 20">
            <a:extLst>
              <a:ext uri="{FF2B5EF4-FFF2-40B4-BE49-F238E27FC236}">
                <a16:creationId xmlns:a16="http://schemas.microsoft.com/office/drawing/2014/main" id="{1B2EBB0F-3FCC-E745-9D73-F5BBF048D3F6}"/>
              </a:ext>
            </a:extLst>
          </p:cNvPr>
          <p:cNvSpPr>
            <a:spLocks noChangeArrowheads="1"/>
          </p:cNvSpPr>
          <p:nvPr/>
        </p:nvSpPr>
        <p:spPr bwMode="auto">
          <a:xfrm>
            <a:off x="5815013" y="2438400"/>
            <a:ext cx="3328987" cy="19208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41313" indent="-227013">
              <a:defRPr sz="2400">
                <a:solidFill>
                  <a:schemeClr val="tx1"/>
                </a:solidFill>
                <a:latin typeface="Arial" panose="020B0604020202020204" pitchFamily="34" charset="0"/>
                <a:ea typeface="ＭＳ Ｐゴシック" panose="020B0600070205080204" pitchFamily="34" charset="-128"/>
              </a:defRPr>
            </a:lvl2pPr>
            <a:lvl3pPr marL="685800" indent="-230188">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buClr>
                <a:srgbClr val="000080"/>
              </a:buClr>
              <a:buFont typeface="Wingdings" pitchFamily="2" charset="2"/>
              <a:buNone/>
            </a:pPr>
            <a:r>
              <a:rPr lang="en-US" altLang="en-US" sz="3000" b="1" u="sng">
                <a:solidFill>
                  <a:srgbClr val="008000"/>
                </a:solidFill>
              </a:rPr>
              <a:t>Plants make both:</a:t>
            </a:r>
            <a:endParaRPr lang="en-US" altLang="en-US" sz="3000" b="1" u="sng">
              <a:solidFill>
                <a:srgbClr val="CC0000"/>
              </a:solidFill>
            </a:endParaRPr>
          </a:p>
          <a:p>
            <a:pPr lvl="1" algn="l">
              <a:buClr>
                <a:srgbClr val="000080"/>
              </a:buClr>
              <a:buFont typeface="Wingdings" pitchFamily="2" charset="2"/>
              <a:buChar char="§"/>
            </a:pPr>
            <a:r>
              <a:rPr lang="en-US" altLang="en-US" sz="3000" b="1" u="sng">
                <a:solidFill>
                  <a:srgbClr val="CC0000"/>
                </a:solidFill>
              </a:rPr>
              <a:t>energy</a:t>
            </a:r>
          </a:p>
          <a:p>
            <a:pPr lvl="2" algn="l">
              <a:buClr>
                <a:srgbClr val="000080"/>
              </a:buClr>
              <a:buFont typeface="Wingdings" pitchFamily="2" charset="2"/>
              <a:buChar char="§"/>
            </a:pPr>
            <a:r>
              <a:rPr lang="en-US" altLang="en-US" sz="3000" b="1" u="sng">
                <a:solidFill>
                  <a:srgbClr val="CC0000"/>
                </a:solidFill>
              </a:rPr>
              <a:t>ATP &amp; NADPH</a:t>
            </a:r>
          </a:p>
          <a:p>
            <a:pPr lvl="1" algn="l">
              <a:buClr>
                <a:srgbClr val="000080"/>
              </a:buClr>
              <a:buFont typeface="Wingdings" pitchFamily="2" charset="2"/>
              <a:buChar char="§"/>
            </a:pPr>
            <a:r>
              <a:rPr lang="en-US" altLang="en-US" sz="3000" b="1" u="sng">
                <a:solidFill>
                  <a:srgbClr val="CC0000"/>
                </a:solidFill>
              </a:rPr>
              <a:t>sugars</a:t>
            </a:r>
            <a:endParaRPr lang="en-US" altLang="en-US" sz="3000" b="1" u="sng">
              <a:solidFill>
                <a:srgbClr val="0F116A"/>
              </a:solidFill>
            </a:endParaRPr>
          </a:p>
        </p:txBody>
      </p:sp>
      <p:grpSp>
        <p:nvGrpSpPr>
          <p:cNvPr id="4" name="Group 21">
            <a:extLst>
              <a:ext uri="{FF2B5EF4-FFF2-40B4-BE49-F238E27FC236}">
                <a16:creationId xmlns:a16="http://schemas.microsoft.com/office/drawing/2014/main" id="{7A740CE6-E805-8345-B35F-1C8183A46C9E}"/>
              </a:ext>
            </a:extLst>
          </p:cNvPr>
          <p:cNvGrpSpPr>
            <a:grpSpLocks/>
          </p:cNvGrpSpPr>
          <p:nvPr/>
        </p:nvGrpSpPr>
        <p:grpSpPr bwMode="auto">
          <a:xfrm>
            <a:off x="574675" y="2514600"/>
            <a:ext cx="1352550" cy="946150"/>
            <a:chOff x="607" y="1714"/>
            <a:chExt cx="852" cy="596"/>
          </a:xfrm>
        </p:grpSpPr>
        <p:sp>
          <p:nvSpPr>
            <p:cNvPr id="43028" name="AutoShape 22">
              <a:extLst>
                <a:ext uri="{FF2B5EF4-FFF2-40B4-BE49-F238E27FC236}">
                  <a16:creationId xmlns:a16="http://schemas.microsoft.com/office/drawing/2014/main" id="{74A431DA-AD54-EA4E-A0FE-4B96751A804B}"/>
                </a:ext>
              </a:extLst>
            </p:cNvPr>
            <p:cNvSpPr>
              <a:spLocks noChangeArrowheads="1"/>
            </p:cNvSpPr>
            <p:nvPr/>
          </p:nvSpPr>
          <p:spPr bwMode="auto">
            <a:xfrm>
              <a:off x="607" y="1714"/>
              <a:ext cx="852" cy="596"/>
            </a:xfrm>
            <a:prstGeom prst="star16">
              <a:avLst>
                <a:gd name="adj" fmla="val 37500"/>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3029" name="Rectangle 23">
              <a:extLst>
                <a:ext uri="{FF2B5EF4-FFF2-40B4-BE49-F238E27FC236}">
                  <a16:creationId xmlns:a16="http://schemas.microsoft.com/office/drawing/2014/main" id="{77F998A4-F766-204C-B4DC-92553305E2E7}"/>
                </a:ext>
              </a:extLst>
            </p:cNvPr>
            <p:cNvSpPr>
              <a:spLocks noChangeArrowheads="1"/>
            </p:cNvSpPr>
            <p:nvPr/>
          </p:nvSpPr>
          <p:spPr bwMode="auto">
            <a:xfrm>
              <a:off x="668" y="1872"/>
              <a:ext cx="6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sunlight</a:t>
              </a:r>
            </a:p>
          </p:txBody>
        </p:sp>
      </p:grpSp>
      <p:sp>
        <p:nvSpPr>
          <p:cNvPr id="433176" name="Rectangle 24">
            <a:extLst>
              <a:ext uri="{FF2B5EF4-FFF2-40B4-BE49-F238E27FC236}">
                <a16:creationId xmlns:a16="http://schemas.microsoft.com/office/drawing/2014/main" id="{0A7AAC6F-F1B1-6E47-BA4B-9A050B5F0451}"/>
              </a:ext>
            </a:extLst>
          </p:cNvPr>
          <p:cNvSpPr>
            <a:spLocks noChangeArrowheads="1"/>
          </p:cNvSpPr>
          <p:nvPr/>
        </p:nvSpPr>
        <p:spPr bwMode="auto">
          <a:xfrm>
            <a:off x="2574925" y="6388100"/>
            <a:ext cx="446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O</a:t>
            </a:r>
            <a:r>
              <a:rPr lang="en-US" altLang="en-US" sz="1800" b="1" baseline="-25000">
                <a:solidFill>
                  <a:schemeClr val="bg1"/>
                </a:solidFill>
              </a:rPr>
              <a:t>2</a:t>
            </a:r>
          </a:p>
        </p:txBody>
      </p:sp>
      <p:sp>
        <p:nvSpPr>
          <p:cNvPr id="433177" name="Rectangle 25">
            <a:extLst>
              <a:ext uri="{FF2B5EF4-FFF2-40B4-BE49-F238E27FC236}">
                <a16:creationId xmlns:a16="http://schemas.microsoft.com/office/drawing/2014/main" id="{C7D438B7-A0F6-114A-9343-C642732EFC3B}"/>
              </a:ext>
            </a:extLst>
          </p:cNvPr>
          <p:cNvSpPr>
            <a:spLocks noChangeArrowheads="1"/>
          </p:cNvSpPr>
          <p:nvPr/>
        </p:nvSpPr>
        <p:spPr bwMode="auto">
          <a:xfrm>
            <a:off x="2509838" y="2443163"/>
            <a:ext cx="611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H</a:t>
            </a:r>
            <a:r>
              <a:rPr lang="en-US" altLang="en-US" sz="1800" b="1" baseline="-25000">
                <a:solidFill>
                  <a:srgbClr val="0F116A"/>
                </a:solidFill>
              </a:rPr>
              <a:t>2</a:t>
            </a:r>
            <a:r>
              <a:rPr lang="en-US" altLang="en-US" sz="1800" b="1">
                <a:solidFill>
                  <a:srgbClr val="0F116A"/>
                </a:solidFill>
              </a:rPr>
              <a:t>O</a:t>
            </a:r>
          </a:p>
        </p:txBody>
      </p:sp>
      <p:sp>
        <p:nvSpPr>
          <p:cNvPr id="433178" name="Rectangle 26">
            <a:extLst>
              <a:ext uri="{FF2B5EF4-FFF2-40B4-BE49-F238E27FC236}">
                <a16:creationId xmlns:a16="http://schemas.microsoft.com/office/drawing/2014/main" id="{9E3979DD-D7EA-234C-8614-3FD0A199E8FA}"/>
              </a:ext>
            </a:extLst>
          </p:cNvPr>
          <p:cNvSpPr>
            <a:spLocks noChangeArrowheads="1"/>
          </p:cNvSpPr>
          <p:nvPr/>
        </p:nvSpPr>
        <p:spPr bwMode="auto">
          <a:xfrm>
            <a:off x="4524375" y="6353175"/>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sugars</a:t>
            </a:r>
            <a:endParaRPr lang="en-US" altLang="en-US" sz="1800" b="1" baseline="-25000">
              <a:solidFill>
                <a:srgbClr val="0F116A"/>
              </a:solidFill>
            </a:endParaRPr>
          </a:p>
        </p:txBody>
      </p:sp>
      <p:sp>
        <p:nvSpPr>
          <p:cNvPr id="433179" name="Rectangle 27">
            <a:extLst>
              <a:ext uri="{FF2B5EF4-FFF2-40B4-BE49-F238E27FC236}">
                <a16:creationId xmlns:a16="http://schemas.microsoft.com/office/drawing/2014/main" id="{8D63F4B6-92EC-2641-A062-6D3AD723AED4}"/>
              </a:ext>
            </a:extLst>
          </p:cNvPr>
          <p:cNvSpPr>
            <a:spLocks noChangeArrowheads="1"/>
          </p:cNvSpPr>
          <p:nvPr/>
        </p:nvSpPr>
        <p:spPr bwMode="auto">
          <a:xfrm>
            <a:off x="4708525" y="2452688"/>
            <a:ext cx="611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chemeClr val="bg1"/>
                </a:solidFill>
              </a:rPr>
              <a:t>CO</a:t>
            </a:r>
            <a:r>
              <a:rPr lang="en-US" altLang="en-US" sz="1800" b="1" baseline="-25000">
                <a:solidFill>
                  <a:srgbClr val="0F116A"/>
                </a:solidFill>
              </a:rPr>
              <a:t>2</a:t>
            </a:r>
            <a:endParaRPr lang="en-US" altLang="en-US" sz="1800" b="1" baseline="-25000">
              <a:solidFill>
                <a:schemeClr val="bg1"/>
              </a:solidFill>
            </a:endParaRPr>
          </a:p>
        </p:txBody>
      </p:sp>
      <p:sp>
        <p:nvSpPr>
          <p:cNvPr id="433180" name="Oval 28">
            <a:extLst>
              <a:ext uri="{FF2B5EF4-FFF2-40B4-BE49-F238E27FC236}">
                <a16:creationId xmlns:a16="http://schemas.microsoft.com/office/drawing/2014/main" id="{67A2B946-51B1-804D-A443-B6E10D5B2914}"/>
              </a:ext>
            </a:extLst>
          </p:cNvPr>
          <p:cNvSpPr>
            <a:spLocks noChangeArrowheads="1"/>
          </p:cNvSpPr>
          <p:nvPr/>
        </p:nvSpPr>
        <p:spPr bwMode="auto">
          <a:xfrm>
            <a:off x="3413125" y="3319463"/>
            <a:ext cx="685800" cy="450850"/>
          </a:xfrm>
          <a:prstGeom prst="ellipse">
            <a:avLst/>
          </a:prstGeom>
          <a:solidFill>
            <a:srgbClr val="FFCC00"/>
          </a:solidFill>
          <a:ln w="57150">
            <a:solidFill>
              <a:srgbClr val="FF6404"/>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660000"/>
                </a:solidFill>
              </a:rPr>
              <a:t>ADP</a:t>
            </a:r>
            <a:endParaRPr lang="en-US" altLang="en-US" sz="4800" b="1">
              <a:solidFill>
                <a:schemeClr val="tx2"/>
              </a:solidFill>
            </a:endParaRPr>
          </a:p>
        </p:txBody>
      </p:sp>
      <p:sp>
        <p:nvSpPr>
          <p:cNvPr id="433181" name="AutoShape 29">
            <a:extLst>
              <a:ext uri="{FF2B5EF4-FFF2-40B4-BE49-F238E27FC236}">
                <a16:creationId xmlns:a16="http://schemas.microsoft.com/office/drawing/2014/main" id="{667F7FB2-C0C6-4A4B-9A3A-0D3D1CF43F48}"/>
              </a:ext>
            </a:extLst>
          </p:cNvPr>
          <p:cNvSpPr>
            <a:spLocks noChangeArrowheads="1"/>
          </p:cNvSpPr>
          <p:nvPr/>
        </p:nvSpPr>
        <p:spPr bwMode="auto">
          <a:xfrm>
            <a:off x="3336925" y="5346700"/>
            <a:ext cx="762000" cy="498475"/>
          </a:xfrm>
          <a:prstGeom prst="irregularSeal1">
            <a:avLst/>
          </a:prstGeom>
          <a:solidFill>
            <a:srgbClr val="CC0000"/>
          </a:solidFill>
          <a:ln w="571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EA18"/>
                </a:solidFill>
              </a:rPr>
              <a:t>ATP</a:t>
            </a:r>
            <a:endParaRPr lang="en-US" altLang="en-US" sz="6000" b="1">
              <a:solidFill>
                <a:schemeClr val="tx2"/>
              </a:solidFill>
            </a:endParaRPr>
          </a:p>
        </p:txBody>
      </p:sp>
      <p:sp>
        <p:nvSpPr>
          <p:cNvPr id="433182" name="Oval 30">
            <a:extLst>
              <a:ext uri="{FF2B5EF4-FFF2-40B4-BE49-F238E27FC236}">
                <a16:creationId xmlns:a16="http://schemas.microsoft.com/office/drawing/2014/main" id="{B561EED2-621B-7145-85BA-A10E4750FF5D}"/>
              </a:ext>
            </a:extLst>
          </p:cNvPr>
          <p:cNvSpPr>
            <a:spLocks noChangeArrowheads="1"/>
          </p:cNvSpPr>
          <p:nvPr/>
        </p:nvSpPr>
        <p:spPr bwMode="auto">
          <a:xfrm>
            <a:off x="3336925" y="4784725"/>
            <a:ext cx="762000" cy="498475"/>
          </a:xfrm>
          <a:prstGeom prst="ellipse">
            <a:avLst/>
          </a:prstGeom>
          <a:solidFill>
            <a:srgbClr val="FFEA18"/>
          </a:solidFill>
          <a:ln w="57150">
            <a:solidFill>
              <a:srgbClr val="FF6404"/>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NADPH</a:t>
            </a:r>
            <a:endParaRPr lang="en-US" altLang="en-US" sz="6000" b="1">
              <a:solidFill>
                <a:srgbClr val="CC0000"/>
              </a:solidFill>
            </a:endParaRPr>
          </a:p>
        </p:txBody>
      </p:sp>
      <p:sp>
        <p:nvSpPr>
          <p:cNvPr id="433183" name="Oval 31">
            <a:extLst>
              <a:ext uri="{FF2B5EF4-FFF2-40B4-BE49-F238E27FC236}">
                <a16:creationId xmlns:a16="http://schemas.microsoft.com/office/drawing/2014/main" id="{7B9492DB-06A0-D849-9841-AC9B42248C1A}"/>
              </a:ext>
            </a:extLst>
          </p:cNvPr>
          <p:cNvSpPr>
            <a:spLocks noChangeArrowheads="1"/>
          </p:cNvSpPr>
          <p:nvPr/>
        </p:nvSpPr>
        <p:spPr bwMode="auto">
          <a:xfrm>
            <a:off x="3387725" y="3906838"/>
            <a:ext cx="762000" cy="498475"/>
          </a:xfrm>
          <a:prstGeom prst="ellipse">
            <a:avLst/>
          </a:prstGeom>
          <a:solidFill>
            <a:srgbClr val="FFEA18"/>
          </a:solidFill>
          <a:ln w="57150">
            <a:solidFill>
              <a:srgbClr val="FF6404"/>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NADP</a:t>
            </a:r>
            <a:endParaRPr lang="en-US" altLang="en-US" sz="6000" b="1">
              <a:solidFill>
                <a:srgbClr val="CC0000"/>
              </a:solidFill>
            </a:endParaRPr>
          </a:p>
        </p:txBody>
      </p:sp>
      <p:sp>
        <p:nvSpPr>
          <p:cNvPr id="433185" name="Freeform 33">
            <a:extLst>
              <a:ext uri="{FF2B5EF4-FFF2-40B4-BE49-F238E27FC236}">
                <a16:creationId xmlns:a16="http://schemas.microsoft.com/office/drawing/2014/main" id="{A5CA5E69-F743-4548-BEA8-C2240608A6AC}"/>
              </a:ext>
            </a:extLst>
          </p:cNvPr>
          <p:cNvSpPr>
            <a:spLocks/>
          </p:cNvSpPr>
          <p:nvPr/>
        </p:nvSpPr>
        <p:spPr bwMode="auto">
          <a:xfrm>
            <a:off x="920750" y="5710238"/>
            <a:ext cx="1695450" cy="935037"/>
          </a:xfrm>
          <a:custGeom>
            <a:avLst/>
            <a:gdLst>
              <a:gd name="T0" fmla="*/ 512 w 512"/>
              <a:gd name="T1" fmla="*/ 326 h 326"/>
              <a:gd name="T2" fmla="*/ 397 w 512"/>
              <a:gd name="T3" fmla="*/ 282 h 326"/>
              <a:gd name="T4" fmla="*/ 445 w 512"/>
              <a:gd name="T5" fmla="*/ 206 h 326"/>
              <a:gd name="T6" fmla="*/ 321 w 512"/>
              <a:gd name="T7" fmla="*/ 268 h 326"/>
              <a:gd name="T8" fmla="*/ 369 w 512"/>
              <a:gd name="T9" fmla="*/ 163 h 326"/>
              <a:gd name="T10" fmla="*/ 220 w 512"/>
              <a:gd name="T11" fmla="*/ 225 h 326"/>
              <a:gd name="T12" fmla="*/ 287 w 512"/>
              <a:gd name="T13" fmla="*/ 115 h 326"/>
              <a:gd name="T14" fmla="*/ 110 w 512"/>
              <a:gd name="T15" fmla="*/ 187 h 326"/>
              <a:gd name="T16" fmla="*/ 172 w 512"/>
              <a:gd name="T17" fmla="*/ 57 h 326"/>
              <a:gd name="T18" fmla="*/ 0 w 512"/>
              <a:gd name="T19" fmla="*/ 0 h 3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2"/>
              <a:gd name="T31" fmla="*/ 0 h 326"/>
              <a:gd name="T32" fmla="*/ 512 w 512"/>
              <a:gd name="T33" fmla="*/ 326 h 3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2" h="326">
                <a:moveTo>
                  <a:pt x="512" y="326"/>
                </a:moveTo>
                <a:cubicBezTo>
                  <a:pt x="460" y="314"/>
                  <a:pt x="408" y="302"/>
                  <a:pt x="397" y="282"/>
                </a:cubicBezTo>
                <a:cubicBezTo>
                  <a:pt x="386" y="262"/>
                  <a:pt x="458" y="208"/>
                  <a:pt x="445" y="206"/>
                </a:cubicBezTo>
                <a:cubicBezTo>
                  <a:pt x="432" y="204"/>
                  <a:pt x="334" y="275"/>
                  <a:pt x="321" y="268"/>
                </a:cubicBezTo>
                <a:cubicBezTo>
                  <a:pt x="308" y="261"/>
                  <a:pt x="386" y="170"/>
                  <a:pt x="369" y="163"/>
                </a:cubicBezTo>
                <a:cubicBezTo>
                  <a:pt x="352" y="156"/>
                  <a:pt x="234" y="233"/>
                  <a:pt x="220" y="225"/>
                </a:cubicBezTo>
                <a:cubicBezTo>
                  <a:pt x="206" y="217"/>
                  <a:pt x="305" y="121"/>
                  <a:pt x="287" y="115"/>
                </a:cubicBezTo>
                <a:cubicBezTo>
                  <a:pt x="269" y="109"/>
                  <a:pt x="129" y="197"/>
                  <a:pt x="110" y="187"/>
                </a:cubicBezTo>
                <a:cubicBezTo>
                  <a:pt x="91" y="177"/>
                  <a:pt x="190" y="88"/>
                  <a:pt x="172" y="57"/>
                </a:cubicBezTo>
                <a:cubicBezTo>
                  <a:pt x="154" y="26"/>
                  <a:pt x="77" y="13"/>
                  <a:pt x="0" y="0"/>
                </a:cubicBezTo>
              </a:path>
            </a:pathLst>
          </a:custGeom>
          <a:noFill/>
          <a:ln w="3810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2172860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300" fill="hold">
                                          <p:stCondLst>
                                            <p:cond delay="0"/>
                                          </p:stCondLst>
                                        </p:cTn>
                                        <p:tgtEl>
                                          <p:spTgt spid="4"/>
                                        </p:tgtEl>
                                        <p:attrNameLst>
                                          <p:attrName>ppt_x</p:attrName>
                                        </p:attrNameLst>
                                      </p:cBhvr>
                                    </p:anim>
                                    <p:anim from="0" to="-1.0" calcmode="lin" valueType="num">
                                      <p:cBhvr>
                                        <p:cTn id="8" dur="100" decel="50000" autoRev="1" fill="hold">
                                          <p:stCondLst>
                                            <p:cond delay="300"/>
                                          </p:stCondLst>
                                        </p:cTn>
                                        <p:tgtEl>
                                          <p:spTgt spid="4"/>
                                        </p:tgtEl>
                                        <p:attrNameLst>
                                          <p:attrName>xshear</p:attrName>
                                        </p:attrNameLst>
                                      </p:cBhvr>
                                    </p:anim>
                                    <p:animScale>
                                      <p:cBhvr>
                                        <p:cTn id="9" dur="100" decel="100000" autoRev="1" fill="hold">
                                          <p:stCondLst>
                                            <p:cond delay="300"/>
                                          </p:stCondLst>
                                        </p:cTn>
                                        <p:tgtEl>
                                          <p:spTgt spid="4"/>
                                        </p:tgtEl>
                                      </p:cBhvr>
                                      <p:from x="100000" y="100000"/>
                                      <p:to x="80000" y="100000"/>
                                    </p:animScale>
                                    <p:anim by="(#ppt_h/3+#ppt_w*0.1)" calcmode="lin" valueType="num">
                                      <p:cBhvr additive="sum">
                                        <p:cTn id="10" dur="100" decel="100000" autoRev="1" fill="hold">
                                          <p:stCondLst>
                                            <p:cond delay="300"/>
                                          </p:stCondLst>
                                        </p:cTn>
                                        <p:tgtEl>
                                          <p:spTgt spid="4"/>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Chimes"/>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33177">
                                            <p:txEl>
                                              <p:pRg st="0" end="0"/>
                                            </p:txEl>
                                          </p:spTgt>
                                        </p:tgtEl>
                                        <p:attrNameLst>
                                          <p:attrName>style.visibility</p:attrName>
                                        </p:attrNameLst>
                                      </p:cBhvr>
                                      <p:to>
                                        <p:strVal val="visible"/>
                                      </p:to>
                                    </p:set>
                                    <p:animEffect transition="in" filter="wipe(left)">
                                      <p:cBhvr>
                                        <p:cTn id="15" dur="500"/>
                                        <p:tgtEl>
                                          <p:spTgt spid="433177">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3" name="Bubbles"/>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433181"/>
                                        </p:tgtEl>
                                        <p:attrNameLst>
                                          <p:attrName>style.visibility</p:attrName>
                                        </p:attrNameLst>
                                      </p:cBhvr>
                                      <p:to>
                                        <p:strVal val="visible"/>
                                      </p:to>
                                    </p:set>
                                    <p:animEffect transition="in" filter="circle(out)">
                                      <p:cBhvr>
                                        <p:cTn id="20" dur="1000"/>
                                        <p:tgtEl>
                                          <p:spTgt spid="433181"/>
                                        </p:tgtEl>
                                      </p:cBhvr>
                                    </p:animEffect>
                                  </p:childTnLst>
                                  <p:subTnLst>
                                    <p:audio>
                                      <p:cMediaNode>
                                        <p:cTn display="0" masterRel="sameClick">
                                          <p:stCondLst>
                                            <p:cond evt="begin" delay="0">
                                              <p:tn val="18"/>
                                            </p:cond>
                                          </p:stCondLst>
                                          <p:endCondLst>
                                            <p:cond evt="onStopAudio" delay="0">
                                              <p:tgtEl>
                                                <p:sldTgt/>
                                              </p:tgtEl>
                                            </p:cond>
                                          </p:endCondLst>
                                        </p:cTn>
                                        <p:tgtEl>
                                          <p:sndTgt r:embed="rId4" name="Explosion"/>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33182"/>
                                        </p:tgtEl>
                                        <p:attrNameLst>
                                          <p:attrName>style.visibility</p:attrName>
                                        </p:attrNameLst>
                                      </p:cBhvr>
                                      <p:to>
                                        <p:strVal val="visible"/>
                                      </p:to>
                                    </p:set>
                                    <p:animEffect transition="in" filter="wipe(left)">
                                      <p:cBhvr>
                                        <p:cTn id="25" dur="500"/>
                                        <p:tgtEl>
                                          <p:spTgt spid="433182"/>
                                        </p:tgtEl>
                                      </p:cBhvr>
                                    </p:animEffect>
                                  </p:childTnLst>
                                  <p:subTnLst>
                                    <p:audio>
                                      <p:cMediaNode>
                                        <p:cTn display="0" masterRel="sameClick">
                                          <p:stCondLst>
                                            <p:cond evt="begin" delay="0">
                                              <p:tn val="23"/>
                                            </p:cond>
                                          </p:stCondLst>
                                          <p:endCondLst>
                                            <p:cond evt="onStopAudio" delay="0">
                                              <p:tgtEl>
                                                <p:sldTgt/>
                                              </p:tgtEl>
                                            </p:cond>
                                          </p:endCondLst>
                                        </p:cTn>
                                        <p:tgtEl>
                                          <p:sndTgt r:embed="rId5" name="Pig.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33176">
                                            <p:txEl>
                                              <p:pRg st="0" end="0"/>
                                            </p:txEl>
                                          </p:spTgt>
                                        </p:tgtEl>
                                        <p:attrNameLst>
                                          <p:attrName>style.visibility</p:attrName>
                                        </p:attrNameLst>
                                      </p:cBhvr>
                                      <p:to>
                                        <p:strVal val="visible"/>
                                      </p:to>
                                    </p:set>
                                    <p:animEffect transition="in" filter="wipe(left)">
                                      <p:cBhvr>
                                        <p:cTn id="30" dur="500"/>
                                        <p:tgtEl>
                                          <p:spTgt spid="433176">
                                            <p:txEl>
                                              <p:pRg st="0" end="0"/>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3" name="Bubbles"/>
                                        </p:tgtEl>
                                      </p:cMediaNode>
                                    </p:audio>
                                  </p:subTnLst>
                                </p:cTn>
                              </p:par>
                              <p:par>
                                <p:cTn id="31" presetID="22" presetClass="entr" presetSubtype="2" fill="hold" grpId="0" nodeType="withEffect">
                                  <p:stCondLst>
                                    <p:cond delay="0"/>
                                  </p:stCondLst>
                                  <p:childTnLst>
                                    <p:set>
                                      <p:cBhvr>
                                        <p:cTn id="32" dur="1" fill="hold">
                                          <p:stCondLst>
                                            <p:cond delay="0"/>
                                          </p:stCondLst>
                                        </p:cTn>
                                        <p:tgtEl>
                                          <p:spTgt spid="433185"/>
                                        </p:tgtEl>
                                        <p:attrNameLst>
                                          <p:attrName>style.visibility</p:attrName>
                                        </p:attrNameLst>
                                      </p:cBhvr>
                                      <p:to>
                                        <p:strVal val="visible"/>
                                      </p:to>
                                    </p:set>
                                    <p:animEffect transition="in" filter="wipe(right)">
                                      <p:cBhvr>
                                        <p:cTn id="33" dur="500"/>
                                        <p:tgtEl>
                                          <p:spTgt spid="43318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33179">
                                            <p:txEl>
                                              <p:pRg st="0" end="0"/>
                                            </p:txEl>
                                          </p:spTgt>
                                        </p:tgtEl>
                                        <p:attrNameLst>
                                          <p:attrName>style.visibility</p:attrName>
                                        </p:attrNameLst>
                                      </p:cBhvr>
                                      <p:to>
                                        <p:strVal val="visible"/>
                                      </p:to>
                                    </p:set>
                                    <p:animEffect transition="in" filter="wipe(left)">
                                      <p:cBhvr>
                                        <p:cTn id="38" dur="500"/>
                                        <p:tgtEl>
                                          <p:spTgt spid="433179">
                                            <p:txEl>
                                              <p:pRg st="0" end="0"/>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3" name="Bubbles"/>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33178">
                                            <p:txEl>
                                              <p:pRg st="0" end="0"/>
                                            </p:txEl>
                                          </p:spTgt>
                                        </p:tgtEl>
                                        <p:attrNameLst>
                                          <p:attrName>style.visibility</p:attrName>
                                        </p:attrNameLst>
                                      </p:cBhvr>
                                      <p:to>
                                        <p:strVal val="visible"/>
                                      </p:to>
                                    </p:set>
                                    <p:animEffect transition="in" filter="wipe(left)">
                                      <p:cBhvr>
                                        <p:cTn id="43" dur="500"/>
                                        <p:tgtEl>
                                          <p:spTgt spid="433178">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33180"/>
                                        </p:tgtEl>
                                        <p:attrNameLst>
                                          <p:attrName>style.visibility</p:attrName>
                                        </p:attrNameLst>
                                      </p:cBhvr>
                                      <p:to>
                                        <p:strVal val="visible"/>
                                      </p:to>
                                    </p:set>
                                    <p:animEffect transition="in" filter="wipe(left)">
                                      <p:cBhvr>
                                        <p:cTn id="48" dur="500"/>
                                        <p:tgtEl>
                                          <p:spTgt spid="433180"/>
                                        </p:tgtEl>
                                      </p:cBhvr>
                                    </p:animEffect>
                                  </p:childTnLst>
                                  <p:subTnLst>
                                    <p:audio>
                                      <p:cMediaNode>
                                        <p:cTn display="0" masterRel="sameClick">
                                          <p:stCondLst>
                                            <p:cond evt="begin" delay="0">
                                              <p:tn val="46"/>
                                            </p:cond>
                                          </p:stCondLst>
                                          <p:endCondLst>
                                            <p:cond evt="onStopAudio" delay="0">
                                              <p:tgtEl>
                                                <p:sldTgt/>
                                              </p:tgtEl>
                                            </p:cond>
                                          </p:endCondLst>
                                        </p:cTn>
                                        <p:tgtEl>
                                          <p:sndTgt r:embed="rId6" name="Pencil Check"/>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33183"/>
                                        </p:tgtEl>
                                        <p:attrNameLst>
                                          <p:attrName>style.visibility</p:attrName>
                                        </p:attrNameLst>
                                      </p:cBhvr>
                                      <p:to>
                                        <p:strVal val="visible"/>
                                      </p:to>
                                    </p:set>
                                    <p:animEffect transition="in" filter="wipe(left)">
                                      <p:cBhvr>
                                        <p:cTn id="53" dur="500"/>
                                        <p:tgtEl>
                                          <p:spTgt spid="433183"/>
                                        </p:tgtEl>
                                      </p:cBhvr>
                                    </p:animEffect>
                                  </p:childTnLst>
                                  <p:subTnLst>
                                    <p:audio>
                                      <p:cMediaNode>
                                        <p:cTn display="0" masterRel="sameClick">
                                          <p:stCondLst>
                                            <p:cond evt="begin" delay="0">
                                              <p:tn val="51"/>
                                            </p:cond>
                                          </p:stCondLst>
                                          <p:endCondLst>
                                            <p:cond evt="onStopAudio" delay="0">
                                              <p:tgtEl>
                                                <p:sldTgt/>
                                              </p:tgtEl>
                                            </p:cond>
                                          </p:endCondLst>
                                        </p:cTn>
                                        <p:tgtEl>
                                          <p:sndTgt r:embed="rId6" name="Pencil Check"/>
                                        </p:tgtEl>
                                      </p:cMediaNode>
                                    </p:audio>
                                  </p:sub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0-#ppt_w/2"/>
                                          </p:val>
                                        </p:tav>
                                        <p:tav tm="100000">
                                          <p:val>
                                            <p:strVal val="#ppt_x"/>
                                          </p:val>
                                        </p:tav>
                                      </p:tavLst>
                                    </p:anim>
                                    <p:anim calcmode="lin" valueType="num">
                                      <p:cBhvr additive="base">
                                        <p:cTn id="59"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7" name="Whoosh"/>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433172">
                                            <p:txEl>
                                              <p:pRg st="0" end="0"/>
                                            </p:txEl>
                                          </p:spTgt>
                                        </p:tgtEl>
                                        <p:attrNameLst>
                                          <p:attrName>style.visibility</p:attrName>
                                        </p:attrNameLst>
                                      </p:cBhvr>
                                      <p:to>
                                        <p:strVal val="visible"/>
                                      </p:to>
                                    </p:set>
                                    <p:anim calcmode="lin" valueType="num">
                                      <p:cBhvr additive="base">
                                        <p:cTn id="64" dur="500" fill="hold"/>
                                        <p:tgtEl>
                                          <p:spTgt spid="433172">
                                            <p:txEl>
                                              <p:pRg st="0" end="0"/>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43317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7" name="Whoosh"/>
                                        </p:tgtEl>
                                      </p:cMediaNode>
                                    </p:audio>
                                  </p:sub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433172">
                                            <p:txEl>
                                              <p:pRg st="1" end="1"/>
                                            </p:txEl>
                                          </p:spTgt>
                                        </p:tgtEl>
                                        <p:attrNameLst>
                                          <p:attrName>style.visibility</p:attrName>
                                        </p:attrNameLst>
                                      </p:cBhvr>
                                      <p:to>
                                        <p:strVal val="visible"/>
                                      </p:to>
                                    </p:set>
                                    <p:anim calcmode="lin" valueType="num">
                                      <p:cBhvr additive="base">
                                        <p:cTn id="70" dur="500" fill="hold"/>
                                        <p:tgtEl>
                                          <p:spTgt spid="433172">
                                            <p:txEl>
                                              <p:pRg st="1" end="1"/>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43317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7" name="Whoosh"/>
                                        </p:tgtEl>
                                      </p:cMediaNode>
                                    </p:audio>
                                  </p:sub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433172">
                                            <p:txEl>
                                              <p:pRg st="2" end="2"/>
                                            </p:txEl>
                                          </p:spTgt>
                                        </p:tgtEl>
                                        <p:attrNameLst>
                                          <p:attrName>style.visibility</p:attrName>
                                        </p:attrNameLst>
                                      </p:cBhvr>
                                      <p:to>
                                        <p:strVal val="visible"/>
                                      </p:to>
                                    </p:set>
                                    <p:anim calcmode="lin" valueType="num">
                                      <p:cBhvr additive="base">
                                        <p:cTn id="76" dur="500" fill="hold"/>
                                        <p:tgtEl>
                                          <p:spTgt spid="433172">
                                            <p:txEl>
                                              <p:pRg st="2" end="2"/>
                                            </p:txEl>
                                          </p:spTgt>
                                        </p:tgtEl>
                                        <p:attrNameLst>
                                          <p:attrName>ppt_x</p:attrName>
                                        </p:attrNameLst>
                                      </p:cBhvr>
                                      <p:tavLst>
                                        <p:tav tm="0">
                                          <p:val>
                                            <p:strVal val="0-#ppt_w/2"/>
                                          </p:val>
                                        </p:tav>
                                        <p:tav tm="100000">
                                          <p:val>
                                            <p:strVal val="#ppt_x"/>
                                          </p:val>
                                        </p:tav>
                                      </p:tavLst>
                                    </p:anim>
                                    <p:anim calcmode="lin" valueType="num">
                                      <p:cBhvr additive="base">
                                        <p:cTn id="77" dur="500" fill="hold"/>
                                        <p:tgtEl>
                                          <p:spTgt spid="43317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7" name="Whoosh"/>
                                        </p:tgtEl>
                                      </p:cMediaNode>
                                    </p:audio>
                                  </p:subTnLst>
                                </p:cTn>
                              </p:par>
                            </p:childTnLst>
                          </p:cTn>
                        </p:par>
                      </p:childTnLst>
                    </p:cTn>
                  </p:par>
                  <p:par>
                    <p:cTn id="78" fill="hold" nodeType="clickPar">
                      <p:stCondLst>
                        <p:cond delay="indefinite"/>
                      </p:stCondLst>
                      <p:childTnLst>
                        <p:par>
                          <p:cTn id="79" fill="hold" nodeType="withGroup">
                            <p:stCondLst>
                              <p:cond delay="0"/>
                            </p:stCondLst>
                            <p:childTnLst>
                              <p:par>
                                <p:cTn id="80" presetID="2" presetClass="entr" presetSubtype="8" fill="hold" grpId="0" nodeType="clickEffect">
                                  <p:stCondLst>
                                    <p:cond delay="0"/>
                                  </p:stCondLst>
                                  <p:childTnLst>
                                    <p:set>
                                      <p:cBhvr>
                                        <p:cTn id="81" dur="1" fill="hold">
                                          <p:stCondLst>
                                            <p:cond delay="0"/>
                                          </p:stCondLst>
                                        </p:cTn>
                                        <p:tgtEl>
                                          <p:spTgt spid="433172">
                                            <p:txEl>
                                              <p:pRg st="3" end="3"/>
                                            </p:txEl>
                                          </p:spTgt>
                                        </p:tgtEl>
                                        <p:attrNameLst>
                                          <p:attrName>style.visibility</p:attrName>
                                        </p:attrNameLst>
                                      </p:cBhvr>
                                      <p:to>
                                        <p:strVal val="visible"/>
                                      </p:to>
                                    </p:set>
                                    <p:anim calcmode="lin" valueType="num">
                                      <p:cBhvr additive="base">
                                        <p:cTn id="82" dur="500" fill="hold"/>
                                        <p:tgtEl>
                                          <p:spTgt spid="433172">
                                            <p:txEl>
                                              <p:pRg st="3" end="3"/>
                                            </p:tx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433172">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0"/>
                                            </p:cond>
                                          </p:stCondLst>
                                          <p:endCondLst>
                                            <p:cond evt="onStopAudio" delay="0">
                                              <p:tgtEl>
                                                <p:sldTgt/>
                                              </p:tgtEl>
                                            </p:cond>
                                          </p:endCondLst>
                                        </p:cTn>
                                        <p:tgtEl>
                                          <p:sndTgt r:embed="rId7"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72" grpId="0" build="p" autoUpdateAnimBg="0"/>
      <p:bldP spid="433176" grpId="0" build="p" autoUpdateAnimBg="0"/>
      <p:bldP spid="433177" grpId="0" build="p" autoUpdateAnimBg="0"/>
      <p:bldP spid="433178" grpId="0" build="p" autoUpdateAnimBg="0"/>
      <p:bldP spid="433179" grpId="0" build="p" autoUpdateAnimBg="0"/>
      <p:bldP spid="433180" grpId="0" animBg="1" autoUpdateAnimBg="0"/>
      <p:bldP spid="433181" grpId="0" animBg="1" autoUpdateAnimBg="0"/>
      <p:bldP spid="433182" grpId="0" animBg="1" autoUpdateAnimBg="0"/>
      <p:bldP spid="433183" grpId="0" animBg="1" autoUpdateAnimBg="0"/>
      <p:bldP spid="43318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Freeform 2">
            <a:extLst>
              <a:ext uri="{FF2B5EF4-FFF2-40B4-BE49-F238E27FC236}">
                <a16:creationId xmlns:a16="http://schemas.microsoft.com/office/drawing/2014/main" id="{EC9BEB7A-F648-594D-BF43-7636E1271F10}"/>
              </a:ext>
            </a:extLst>
          </p:cNvPr>
          <p:cNvSpPr>
            <a:spLocks/>
          </p:cNvSpPr>
          <p:nvPr/>
        </p:nvSpPr>
        <p:spPr bwMode="auto">
          <a:xfrm rot="4295032" flipH="1" flipV="1">
            <a:off x="-26194" y="3018632"/>
            <a:ext cx="1014413" cy="387350"/>
          </a:xfrm>
          <a:custGeom>
            <a:avLst/>
            <a:gdLst>
              <a:gd name="T0" fmla="*/ 0 w 639"/>
              <a:gd name="T1" fmla="*/ 192 h 244"/>
              <a:gd name="T2" fmla="*/ 192 w 639"/>
              <a:gd name="T3" fmla="*/ 244 h 244"/>
              <a:gd name="T4" fmla="*/ 192 w 639"/>
              <a:gd name="T5" fmla="*/ 96 h 244"/>
              <a:gd name="T6" fmla="*/ 336 w 639"/>
              <a:gd name="T7" fmla="*/ 134 h 244"/>
              <a:gd name="T8" fmla="*/ 336 w 639"/>
              <a:gd name="T9" fmla="*/ 0 h 244"/>
              <a:gd name="T10" fmla="*/ 639 w 639"/>
              <a:gd name="T11" fmla="*/ 71 h 244"/>
              <a:gd name="T12" fmla="*/ 0 60000 65536"/>
              <a:gd name="T13" fmla="*/ 0 60000 65536"/>
              <a:gd name="T14" fmla="*/ 0 60000 65536"/>
              <a:gd name="T15" fmla="*/ 0 60000 65536"/>
              <a:gd name="T16" fmla="*/ 0 60000 65536"/>
              <a:gd name="T17" fmla="*/ 0 60000 65536"/>
              <a:gd name="T18" fmla="*/ 0 w 639"/>
              <a:gd name="T19" fmla="*/ 0 h 244"/>
              <a:gd name="T20" fmla="*/ 639 w 639"/>
              <a:gd name="T21" fmla="*/ 244 h 244"/>
            </a:gdLst>
            <a:ahLst/>
            <a:cxnLst>
              <a:cxn ang="T12">
                <a:pos x="T0" y="T1"/>
              </a:cxn>
              <a:cxn ang="T13">
                <a:pos x="T2" y="T3"/>
              </a:cxn>
              <a:cxn ang="T14">
                <a:pos x="T4" y="T5"/>
              </a:cxn>
              <a:cxn ang="T15">
                <a:pos x="T6" y="T7"/>
              </a:cxn>
              <a:cxn ang="T16">
                <a:pos x="T8" y="T9"/>
              </a:cxn>
              <a:cxn ang="T17">
                <a:pos x="T10" y="T11"/>
              </a:cxn>
            </a:cxnLst>
            <a:rect l="T18" t="T19" r="T20" b="T21"/>
            <a:pathLst>
              <a:path w="639" h="244">
                <a:moveTo>
                  <a:pt x="0" y="192"/>
                </a:moveTo>
                <a:lnTo>
                  <a:pt x="192" y="244"/>
                </a:lnTo>
                <a:lnTo>
                  <a:pt x="192" y="96"/>
                </a:lnTo>
                <a:lnTo>
                  <a:pt x="336" y="134"/>
                </a:lnTo>
                <a:lnTo>
                  <a:pt x="336" y="0"/>
                </a:lnTo>
                <a:cubicBezTo>
                  <a:pt x="596" y="69"/>
                  <a:pt x="493" y="54"/>
                  <a:pt x="639" y="71"/>
                </a:cubicBezTo>
              </a:path>
            </a:pathLst>
          </a:custGeom>
          <a:noFill/>
          <a:ln w="3810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9059" name="Freeform 3">
            <a:extLst>
              <a:ext uri="{FF2B5EF4-FFF2-40B4-BE49-F238E27FC236}">
                <a16:creationId xmlns:a16="http://schemas.microsoft.com/office/drawing/2014/main" id="{19D3CDD5-C73B-AD4B-83B2-1FE83A7DAE2C}"/>
              </a:ext>
            </a:extLst>
          </p:cNvPr>
          <p:cNvSpPr>
            <a:spLocks/>
          </p:cNvSpPr>
          <p:nvPr/>
        </p:nvSpPr>
        <p:spPr bwMode="auto">
          <a:xfrm rot="17462213" flipV="1">
            <a:off x="8062119" y="3020219"/>
            <a:ext cx="1014412" cy="387350"/>
          </a:xfrm>
          <a:custGeom>
            <a:avLst/>
            <a:gdLst>
              <a:gd name="T0" fmla="*/ 0 w 639"/>
              <a:gd name="T1" fmla="*/ 192 h 244"/>
              <a:gd name="T2" fmla="*/ 192 w 639"/>
              <a:gd name="T3" fmla="*/ 244 h 244"/>
              <a:gd name="T4" fmla="*/ 192 w 639"/>
              <a:gd name="T5" fmla="*/ 96 h 244"/>
              <a:gd name="T6" fmla="*/ 336 w 639"/>
              <a:gd name="T7" fmla="*/ 134 h 244"/>
              <a:gd name="T8" fmla="*/ 336 w 639"/>
              <a:gd name="T9" fmla="*/ 0 h 244"/>
              <a:gd name="T10" fmla="*/ 639 w 639"/>
              <a:gd name="T11" fmla="*/ 71 h 244"/>
              <a:gd name="T12" fmla="*/ 0 60000 65536"/>
              <a:gd name="T13" fmla="*/ 0 60000 65536"/>
              <a:gd name="T14" fmla="*/ 0 60000 65536"/>
              <a:gd name="T15" fmla="*/ 0 60000 65536"/>
              <a:gd name="T16" fmla="*/ 0 60000 65536"/>
              <a:gd name="T17" fmla="*/ 0 60000 65536"/>
              <a:gd name="T18" fmla="*/ 0 w 639"/>
              <a:gd name="T19" fmla="*/ 0 h 244"/>
              <a:gd name="T20" fmla="*/ 639 w 639"/>
              <a:gd name="T21" fmla="*/ 244 h 244"/>
            </a:gdLst>
            <a:ahLst/>
            <a:cxnLst>
              <a:cxn ang="T12">
                <a:pos x="T0" y="T1"/>
              </a:cxn>
              <a:cxn ang="T13">
                <a:pos x="T2" y="T3"/>
              </a:cxn>
              <a:cxn ang="T14">
                <a:pos x="T4" y="T5"/>
              </a:cxn>
              <a:cxn ang="T15">
                <a:pos x="T6" y="T7"/>
              </a:cxn>
              <a:cxn ang="T16">
                <a:pos x="T8" y="T9"/>
              </a:cxn>
              <a:cxn ang="T17">
                <a:pos x="T10" y="T11"/>
              </a:cxn>
            </a:cxnLst>
            <a:rect l="T18" t="T19" r="T20" b="T21"/>
            <a:pathLst>
              <a:path w="639" h="244">
                <a:moveTo>
                  <a:pt x="0" y="192"/>
                </a:moveTo>
                <a:lnTo>
                  <a:pt x="192" y="244"/>
                </a:lnTo>
                <a:lnTo>
                  <a:pt x="192" y="96"/>
                </a:lnTo>
                <a:lnTo>
                  <a:pt x="336" y="134"/>
                </a:lnTo>
                <a:lnTo>
                  <a:pt x="336" y="0"/>
                </a:lnTo>
                <a:cubicBezTo>
                  <a:pt x="596" y="69"/>
                  <a:pt x="493" y="54"/>
                  <a:pt x="639" y="71"/>
                </a:cubicBezTo>
              </a:path>
            </a:pathLst>
          </a:custGeom>
          <a:noFill/>
          <a:ln w="3810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 name="Group 4">
            <a:extLst>
              <a:ext uri="{FF2B5EF4-FFF2-40B4-BE49-F238E27FC236}">
                <a16:creationId xmlns:a16="http://schemas.microsoft.com/office/drawing/2014/main" id="{F4695CB0-FBB2-7049-8CD7-C617EAF4656A}"/>
              </a:ext>
            </a:extLst>
          </p:cNvPr>
          <p:cNvGrpSpPr>
            <a:grpSpLocks/>
          </p:cNvGrpSpPr>
          <p:nvPr/>
        </p:nvGrpSpPr>
        <p:grpSpPr bwMode="auto">
          <a:xfrm>
            <a:off x="1397000" y="3025775"/>
            <a:ext cx="1423988" cy="1417638"/>
            <a:chOff x="1385" y="1882"/>
            <a:chExt cx="897" cy="893"/>
          </a:xfrm>
        </p:grpSpPr>
        <p:pic>
          <p:nvPicPr>
            <p:cNvPr id="44084" name="Picture 5" descr="drop02">
              <a:extLst>
                <a:ext uri="{FF2B5EF4-FFF2-40B4-BE49-F238E27FC236}">
                  <a16:creationId xmlns:a16="http://schemas.microsoft.com/office/drawing/2014/main" id="{E9DFB45F-83D5-E84E-AE1B-5BE678E8A6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5" y="1882"/>
              <a:ext cx="897" cy="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85" name="Rectangle 6">
              <a:extLst>
                <a:ext uri="{FF2B5EF4-FFF2-40B4-BE49-F238E27FC236}">
                  <a16:creationId xmlns:a16="http://schemas.microsoft.com/office/drawing/2014/main" id="{6946993F-161B-0E40-9B35-89D1A87811D3}"/>
                </a:ext>
              </a:extLst>
            </p:cNvPr>
            <p:cNvSpPr>
              <a:spLocks noChangeArrowheads="1"/>
            </p:cNvSpPr>
            <p:nvPr/>
          </p:nvSpPr>
          <p:spPr bwMode="auto">
            <a:xfrm>
              <a:off x="1575" y="2264"/>
              <a:ext cx="50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H</a:t>
              </a:r>
              <a:r>
                <a:rPr lang="en-US" altLang="en-US" sz="2600" b="1" baseline="-25000">
                  <a:solidFill>
                    <a:srgbClr val="000000"/>
                  </a:solidFill>
                </a:rPr>
                <a:t>2</a:t>
              </a:r>
              <a:r>
                <a:rPr lang="en-US" altLang="en-US" sz="2600" b="1">
                  <a:solidFill>
                    <a:srgbClr val="000000"/>
                  </a:solidFill>
                </a:rPr>
                <a:t>O</a:t>
              </a:r>
            </a:p>
          </p:txBody>
        </p:sp>
      </p:grpSp>
      <p:sp>
        <p:nvSpPr>
          <p:cNvPr id="44037" name="Rectangle 7">
            <a:extLst>
              <a:ext uri="{FF2B5EF4-FFF2-40B4-BE49-F238E27FC236}">
                <a16:creationId xmlns:a16="http://schemas.microsoft.com/office/drawing/2014/main" id="{17DDAD25-6A9B-EB41-8EAF-3B79129ED802}"/>
              </a:ext>
            </a:extLst>
          </p:cNvPr>
          <p:cNvSpPr>
            <a:spLocks noGrp="1" noChangeArrowheads="1"/>
          </p:cNvSpPr>
          <p:nvPr>
            <p:ph type="title"/>
          </p:nvPr>
        </p:nvSpPr>
        <p:spPr/>
        <p:txBody>
          <a:bodyPr/>
          <a:lstStyle/>
          <a:p>
            <a:pPr eaLnBrk="1" hangingPunct="1"/>
            <a:r>
              <a:rPr lang="en-US" altLang="en-US"/>
              <a:t>Energy cycle</a:t>
            </a:r>
          </a:p>
        </p:txBody>
      </p:sp>
      <p:sp>
        <p:nvSpPr>
          <p:cNvPr id="429064" name="AutoShape 8">
            <a:extLst>
              <a:ext uri="{FF2B5EF4-FFF2-40B4-BE49-F238E27FC236}">
                <a16:creationId xmlns:a16="http://schemas.microsoft.com/office/drawing/2014/main" id="{25B144AB-E30C-EC45-B7A6-B273B8AED5EB}"/>
              </a:ext>
            </a:extLst>
          </p:cNvPr>
          <p:cNvSpPr>
            <a:spLocks noChangeArrowheads="1"/>
          </p:cNvSpPr>
          <p:nvPr/>
        </p:nvSpPr>
        <p:spPr bwMode="auto">
          <a:xfrm>
            <a:off x="3017838" y="2168525"/>
            <a:ext cx="3078162" cy="600075"/>
          </a:xfrm>
          <a:prstGeom prst="roundRect">
            <a:avLst>
              <a:gd name="adj" fmla="val 16667"/>
            </a:avLst>
          </a:prstGeom>
          <a:solidFill>
            <a:srgbClr val="8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00000"/>
                </a:solidFill>
              </a:rPr>
              <a:t>Photosynthesis</a:t>
            </a:r>
          </a:p>
        </p:txBody>
      </p:sp>
      <p:sp>
        <p:nvSpPr>
          <p:cNvPr id="429065" name="AutoShape 9">
            <a:extLst>
              <a:ext uri="{FF2B5EF4-FFF2-40B4-BE49-F238E27FC236}">
                <a16:creationId xmlns:a16="http://schemas.microsoft.com/office/drawing/2014/main" id="{437FC5B0-ABB9-C64A-A801-B54AEFC450B8}"/>
              </a:ext>
            </a:extLst>
          </p:cNvPr>
          <p:cNvSpPr>
            <a:spLocks noChangeArrowheads="1"/>
          </p:cNvSpPr>
          <p:nvPr/>
        </p:nvSpPr>
        <p:spPr bwMode="auto">
          <a:xfrm>
            <a:off x="2635250" y="4883150"/>
            <a:ext cx="3840163" cy="600075"/>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00000"/>
                </a:solidFill>
              </a:rPr>
              <a:t>Cellular Respiration</a:t>
            </a:r>
          </a:p>
        </p:txBody>
      </p:sp>
      <p:grpSp>
        <p:nvGrpSpPr>
          <p:cNvPr id="3" name="Group 10">
            <a:extLst>
              <a:ext uri="{FF2B5EF4-FFF2-40B4-BE49-F238E27FC236}">
                <a16:creationId xmlns:a16="http://schemas.microsoft.com/office/drawing/2014/main" id="{AD374705-5260-864B-BB14-A7679D061631}"/>
              </a:ext>
            </a:extLst>
          </p:cNvPr>
          <p:cNvGrpSpPr>
            <a:grpSpLocks/>
          </p:cNvGrpSpPr>
          <p:nvPr/>
        </p:nvGrpSpPr>
        <p:grpSpPr bwMode="auto">
          <a:xfrm>
            <a:off x="2665413" y="320675"/>
            <a:ext cx="1709737" cy="1709738"/>
            <a:chOff x="3705" y="144"/>
            <a:chExt cx="1077" cy="1077"/>
          </a:xfrm>
        </p:grpSpPr>
        <p:sp>
          <p:nvSpPr>
            <p:cNvPr id="44082" name="AutoShape 11">
              <a:extLst>
                <a:ext uri="{FF2B5EF4-FFF2-40B4-BE49-F238E27FC236}">
                  <a16:creationId xmlns:a16="http://schemas.microsoft.com/office/drawing/2014/main" id="{958EA25C-82D9-8942-827D-0417E7A4914A}"/>
                </a:ext>
              </a:extLst>
            </p:cNvPr>
            <p:cNvSpPr>
              <a:spLocks noChangeArrowheads="1"/>
            </p:cNvSpPr>
            <p:nvPr/>
          </p:nvSpPr>
          <p:spPr bwMode="auto">
            <a:xfrm>
              <a:off x="3705" y="144"/>
              <a:ext cx="1077" cy="1077"/>
            </a:xfrm>
            <a:prstGeom prst="sun">
              <a:avLst>
                <a:gd name="adj" fmla="val 25000"/>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4083" name="Rectangle 12">
              <a:extLst>
                <a:ext uri="{FF2B5EF4-FFF2-40B4-BE49-F238E27FC236}">
                  <a16:creationId xmlns:a16="http://schemas.microsoft.com/office/drawing/2014/main" id="{D9878D05-465C-EC43-B271-B6DB4E0E1489}"/>
                </a:ext>
              </a:extLst>
            </p:cNvPr>
            <p:cNvSpPr>
              <a:spLocks noChangeArrowheads="1"/>
            </p:cNvSpPr>
            <p:nvPr/>
          </p:nvSpPr>
          <p:spPr bwMode="auto">
            <a:xfrm>
              <a:off x="4001" y="504"/>
              <a:ext cx="48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CC0000"/>
                  </a:solidFill>
                </a:rPr>
                <a:t>sun</a:t>
              </a:r>
              <a:endParaRPr lang="en-US" altLang="en-US" sz="2600" b="1">
                <a:solidFill>
                  <a:srgbClr val="000000"/>
                </a:solidFill>
              </a:endParaRPr>
            </a:p>
          </p:txBody>
        </p:sp>
      </p:grpSp>
      <p:sp>
        <p:nvSpPr>
          <p:cNvPr id="429069" name="AutoShape 13">
            <a:extLst>
              <a:ext uri="{FF2B5EF4-FFF2-40B4-BE49-F238E27FC236}">
                <a16:creationId xmlns:a16="http://schemas.microsoft.com/office/drawing/2014/main" id="{9D9ECCDF-9D0E-FD4F-A6F0-F73932C45295}"/>
              </a:ext>
            </a:extLst>
          </p:cNvPr>
          <p:cNvSpPr>
            <a:spLocks noChangeArrowheads="1"/>
          </p:cNvSpPr>
          <p:nvPr/>
        </p:nvSpPr>
        <p:spPr bwMode="auto">
          <a:xfrm>
            <a:off x="3549650" y="1501775"/>
            <a:ext cx="1225550" cy="838200"/>
          </a:xfrm>
          <a:custGeom>
            <a:avLst/>
            <a:gdLst>
              <a:gd name="T0" fmla="*/ 1022540 w 21600"/>
              <a:gd name="T1" fmla="*/ 107453 h 21600"/>
              <a:gd name="T2" fmla="*/ 572150 w 21600"/>
              <a:gd name="T3" fmla="*/ 65659 h 21600"/>
              <a:gd name="T4" fmla="*/ 896240 w 21600"/>
              <a:gd name="T5" fmla="*/ 203496 h 21600"/>
              <a:gd name="T6" fmla="*/ 1378403 w 21600"/>
              <a:gd name="T7" fmla="*/ 404703 h 21600"/>
              <a:gd name="T8" fmla="*/ 1137719 w 21600"/>
              <a:gd name="T9" fmla="*/ 578630 h 21600"/>
              <a:gd name="T10" fmla="*/ 883417 w 21600"/>
              <a:gd name="T11" fmla="*/ 41401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69" y="10595"/>
                </a:moveTo>
                <a:cubicBezTo>
                  <a:pt x="18158" y="6549"/>
                  <a:pt x="14846" y="3327"/>
                  <a:pt x="10800" y="3327"/>
                </a:cubicBezTo>
                <a:cubicBezTo>
                  <a:pt x="10604" y="3327"/>
                  <a:pt x="10409" y="3335"/>
                  <a:pt x="10214" y="3350"/>
                </a:cubicBezTo>
                <a:lnTo>
                  <a:pt x="9954" y="33"/>
                </a:lnTo>
                <a:cubicBezTo>
                  <a:pt x="10235" y="11"/>
                  <a:pt x="10517" y="-1"/>
                  <a:pt x="10800" y="-1"/>
                </a:cubicBezTo>
                <a:cubicBezTo>
                  <a:pt x="16649" y="-1"/>
                  <a:pt x="21435" y="4656"/>
                  <a:pt x="21595" y="10503"/>
                </a:cubicBezTo>
                <a:lnTo>
                  <a:pt x="24294" y="10429"/>
                </a:lnTo>
                <a:lnTo>
                  <a:pt x="20052" y="14911"/>
                </a:lnTo>
                <a:lnTo>
                  <a:pt x="15570" y="10669"/>
                </a:lnTo>
                <a:lnTo>
                  <a:pt x="18269" y="10595"/>
                </a:lnTo>
                <a:close/>
              </a:path>
            </a:pathLst>
          </a:custGeom>
          <a:solidFill>
            <a:srgbClr val="CC0000"/>
          </a:solidFill>
          <a:ln w="9525">
            <a:solidFill>
              <a:srgbClr val="CC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9070" name="AutoShape 14">
            <a:extLst>
              <a:ext uri="{FF2B5EF4-FFF2-40B4-BE49-F238E27FC236}">
                <a16:creationId xmlns:a16="http://schemas.microsoft.com/office/drawing/2014/main" id="{36CE3B9A-E93A-0846-AEE6-416E22347350}"/>
              </a:ext>
            </a:extLst>
          </p:cNvPr>
          <p:cNvSpPr>
            <a:spLocks noChangeArrowheads="1"/>
          </p:cNvSpPr>
          <p:nvPr/>
        </p:nvSpPr>
        <p:spPr bwMode="auto">
          <a:xfrm rot="5400000" flipV="1">
            <a:off x="4133850" y="5113338"/>
            <a:ext cx="1295400" cy="838200"/>
          </a:xfrm>
          <a:custGeom>
            <a:avLst/>
            <a:gdLst>
              <a:gd name="T0" fmla="*/ 1087356 w 21600"/>
              <a:gd name="T1" fmla="*/ 111333 h 21600"/>
              <a:gd name="T2" fmla="*/ 606019 w 21600"/>
              <a:gd name="T3" fmla="*/ 76020 h 21600"/>
              <a:gd name="T4" fmla="*/ 929989 w 21600"/>
              <a:gd name="T5" fmla="*/ 221463 h 21600"/>
              <a:gd name="T6" fmla="*/ 1457325 w 21600"/>
              <a:gd name="T7" fmla="*/ 419100 h 21600"/>
              <a:gd name="T8" fmla="*/ 1179534 w 21600"/>
              <a:gd name="T9" fmla="*/ 598886 h 21600"/>
              <a:gd name="T10" fmla="*/ 901682 w 21600"/>
              <a:gd name="T11" fmla="*/ 4191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35" y="10800"/>
                </a:moveTo>
                <a:cubicBezTo>
                  <a:pt x="17735" y="6969"/>
                  <a:pt x="14630" y="3865"/>
                  <a:pt x="10800" y="3865"/>
                </a:cubicBezTo>
                <a:cubicBezTo>
                  <a:pt x="10618" y="3864"/>
                  <a:pt x="10437" y="3872"/>
                  <a:pt x="10256" y="3886"/>
                </a:cubicBezTo>
                <a:lnTo>
                  <a:pt x="9954" y="33"/>
                </a:lnTo>
                <a:cubicBezTo>
                  <a:pt x="10235" y="11"/>
                  <a:pt x="10517" y="-1"/>
                  <a:pt x="10800" y="-1"/>
                </a:cubicBezTo>
                <a:cubicBezTo>
                  <a:pt x="16764" y="-1"/>
                  <a:pt x="21599" y="4835"/>
                  <a:pt x="21600" y="10799"/>
                </a:cubicBezTo>
                <a:lnTo>
                  <a:pt x="21600" y="10800"/>
                </a:lnTo>
                <a:lnTo>
                  <a:pt x="24300" y="10800"/>
                </a:lnTo>
                <a:lnTo>
                  <a:pt x="19668" y="15433"/>
                </a:lnTo>
                <a:lnTo>
                  <a:pt x="15035" y="10800"/>
                </a:lnTo>
                <a:lnTo>
                  <a:pt x="17735" y="10800"/>
                </a:lnTo>
                <a:close/>
              </a:path>
            </a:pathLst>
          </a:custGeom>
          <a:solidFill>
            <a:srgbClr val="CC0000"/>
          </a:solidFill>
          <a:ln w="9525">
            <a:solidFill>
              <a:srgbClr val="CC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9071" name="AutoShape 15">
            <a:extLst>
              <a:ext uri="{FF2B5EF4-FFF2-40B4-BE49-F238E27FC236}">
                <a16:creationId xmlns:a16="http://schemas.microsoft.com/office/drawing/2014/main" id="{8487C80D-DEC4-5644-ACD0-215EEB3FE3DD}"/>
              </a:ext>
            </a:extLst>
          </p:cNvPr>
          <p:cNvSpPr>
            <a:spLocks noChangeArrowheads="1"/>
          </p:cNvSpPr>
          <p:nvPr/>
        </p:nvSpPr>
        <p:spPr bwMode="auto">
          <a:xfrm rot="5400000" flipH="1" flipV="1">
            <a:off x="1676400" y="2514600"/>
            <a:ext cx="1295400" cy="1600200"/>
          </a:xfrm>
          <a:custGeom>
            <a:avLst/>
            <a:gdLst>
              <a:gd name="T0" fmla="*/ 1106727 w 21600"/>
              <a:gd name="T1" fmla="*/ 235659 h 21600"/>
              <a:gd name="T2" fmla="*/ 650399 w 21600"/>
              <a:gd name="T3" fmla="*/ 94160 h 21600"/>
              <a:gd name="T4" fmla="*/ 998657 w 21600"/>
              <a:gd name="T5" fmla="*/ 368491 h 21600"/>
              <a:gd name="T6" fmla="*/ 1457265 w 21600"/>
              <a:gd name="T7" fmla="*/ 799952 h 21600"/>
              <a:gd name="T8" fmla="*/ 1219175 w 21600"/>
              <a:gd name="T9" fmla="*/ 1094137 h 21600"/>
              <a:gd name="T10" fmla="*/ 980966 w 21600"/>
              <a:gd name="T11" fmla="*/ 80002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057" y="10798"/>
                </a:moveTo>
                <a:cubicBezTo>
                  <a:pt x="19057" y="6254"/>
                  <a:pt x="15384" y="2563"/>
                  <a:pt x="10839" y="2542"/>
                </a:cubicBezTo>
                <a:lnTo>
                  <a:pt x="10851" y="0"/>
                </a:lnTo>
                <a:cubicBezTo>
                  <a:pt x="16795" y="28"/>
                  <a:pt x="21599" y="4854"/>
                  <a:pt x="21599" y="10798"/>
                </a:cubicBezTo>
                <a:lnTo>
                  <a:pt x="24299" y="10798"/>
                </a:lnTo>
                <a:lnTo>
                  <a:pt x="20329" y="14769"/>
                </a:lnTo>
                <a:lnTo>
                  <a:pt x="16357" y="10799"/>
                </a:lnTo>
                <a:lnTo>
                  <a:pt x="19057" y="10798"/>
                </a:lnTo>
                <a:close/>
              </a:path>
            </a:pathLst>
          </a:custGeom>
          <a:solidFill>
            <a:srgbClr val="CC0000"/>
          </a:solidFill>
          <a:ln w="9525">
            <a:solidFill>
              <a:srgbClr val="CC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9072" name="AutoShape 16">
            <a:extLst>
              <a:ext uri="{FF2B5EF4-FFF2-40B4-BE49-F238E27FC236}">
                <a16:creationId xmlns:a16="http://schemas.microsoft.com/office/drawing/2014/main" id="{46B4CA2B-8EF5-AC45-AE71-69490F41361F}"/>
              </a:ext>
            </a:extLst>
          </p:cNvPr>
          <p:cNvSpPr>
            <a:spLocks noChangeArrowheads="1"/>
          </p:cNvSpPr>
          <p:nvPr/>
        </p:nvSpPr>
        <p:spPr bwMode="auto">
          <a:xfrm rot="10800000" flipH="1" flipV="1">
            <a:off x="6324600" y="2514600"/>
            <a:ext cx="1295400" cy="1600200"/>
          </a:xfrm>
          <a:custGeom>
            <a:avLst/>
            <a:gdLst>
              <a:gd name="T0" fmla="*/ 1106727 w 21600"/>
              <a:gd name="T1" fmla="*/ 235659 h 21600"/>
              <a:gd name="T2" fmla="*/ 650399 w 21600"/>
              <a:gd name="T3" fmla="*/ 94160 h 21600"/>
              <a:gd name="T4" fmla="*/ 998657 w 21600"/>
              <a:gd name="T5" fmla="*/ 368491 h 21600"/>
              <a:gd name="T6" fmla="*/ 1457265 w 21600"/>
              <a:gd name="T7" fmla="*/ 799952 h 21600"/>
              <a:gd name="T8" fmla="*/ 1219175 w 21600"/>
              <a:gd name="T9" fmla="*/ 1094137 h 21600"/>
              <a:gd name="T10" fmla="*/ 980966 w 21600"/>
              <a:gd name="T11" fmla="*/ 80002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057" y="10798"/>
                </a:moveTo>
                <a:cubicBezTo>
                  <a:pt x="19057" y="6254"/>
                  <a:pt x="15384" y="2563"/>
                  <a:pt x="10839" y="2542"/>
                </a:cubicBezTo>
                <a:lnTo>
                  <a:pt x="10851" y="0"/>
                </a:lnTo>
                <a:cubicBezTo>
                  <a:pt x="16795" y="28"/>
                  <a:pt x="21599" y="4854"/>
                  <a:pt x="21599" y="10798"/>
                </a:cubicBezTo>
                <a:lnTo>
                  <a:pt x="24299" y="10798"/>
                </a:lnTo>
                <a:lnTo>
                  <a:pt x="20329" y="14769"/>
                </a:lnTo>
                <a:lnTo>
                  <a:pt x="16357" y="10799"/>
                </a:lnTo>
                <a:lnTo>
                  <a:pt x="19057" y="10798"/>
                </a:lnTo>
                <a:close/>
              </a:path>
            </a:pathLst>
          </a:custGeom>
          <a:solidFill>
            <a:srgbClr val="CC0000"/>
          </a:solidFill>
          <a:ln w="9525">
            <a:solidFill>
              <a:srgbClr val="CC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9073" name="AutoShape 17">
            <a:extLst>
              <a:ext uri="{FF2B5EF4-FFF2-40B4-BE49-F238E27FC236}">
                <a16:creationId xmlns:a16="http://schemas.microsoft.com/office/drawing/2014/main" id="{CCAB8B8F-DB6D-E449-85FF-AEEA711F106B}"/>
              </a:ext>
            </a:extLst>
          </p:cNvPr>
          <p:cNvSpPr>
            <a:spLocks noChangeArrowheads="1"/>
          </p:cNvSpPr>
          <p:nvPr/>
        </p:nvSpPr>
        <p:spPr bwMode="auto">
          <a:xfrm rot="-5400000" flipH="1" flipV="1">
            <a:off x="6172200" y="3733800"/>
            <a:ext cx="1295400" cy="1600200"/>
          </a:xfrm>
          <a:custGeom>
            <a:avLst/>
            <a:gdLst>
              <a:gd name="T0" fmla="*/ 1106727 w 21600"/>
              <a:gd name="T1" fmla="*/ 235659 h 21600"/>
              <a:gd name="T2" fmla="*/ 650399 w 21600"/>
              <a:gd name="T3" fmla="*/ 94160 h 21600"/>
              <a:gd name="T4" fmla="*/ 998657 w 21600"/>
              <a:gd name="T5" fmla="*/ 368491 h 21600"/>
              <a:gd name="T6" fmla="*/ 1457265 w 21600"/>
              <a:gd name="T7" fmla="*/ 799952 h 21600"/>
              <a:gd name="T8" fmla="*/ 1219175 w 21600"/>
              <a:gd name="T9" fmla="*/ 1094137 h 21600"/>
              <a:gd name="T10" fmla="*/ 980966 w 21600"/>
              <a:gd name="T11" fmla="*/ 80002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057" y="10798"/>
                </a:moveTo>
                <a:cubicBezTo>
                  <a:pt x="19057" y="6254"/>
                  <a:pt x="15384" y="2563"/>
                  <a:pt x="10839" y="2542"/>
                </a:cubicBezTo>
                <a:lnTo>
                  <a:pt x="10851" y="0"/>
                </a:lnTo>
                <a:cubicBezTo>
                  <a:pt x="16795" y="28"/>
                  <a:pt x="21599" y="4854"/>
                  <a:pt x="21599" y="10798"/>
                </a:cubicBezTo>
                <a:lnTo>
                  <a:pt x="24299" y="10798"/>
                </a:lnTo>
                <a:lnTo>
                  <a:pt x="20329" y="14769"/>
                </a:lnTo>
                <a:lnTo>
                  <a:pt x="16357" y="10799"/>
                </a:lnTo>
                <a:lnTo>
                  <a:pt x="19057" y="10798"/>
                </a:lnTo>
                <a:close/>
              </a:path>
            </a:pathLst>
          </a:custGeom>
          <a:solidFill>
            <a:srgbClr val="CC0000"/>
          </a:solidFill>
          <a:ln w="9525">
            <a:solidFill>
              <a:srgbClr val="CC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29074" name="AutoShape 18">
            <a:extLst>
              <a:ext uri="{FF2B5EF4-FFF2-40B4-BE49-F238E27FC236}">
                <a16:creationId xmlns:a16="http://schemas.microsoft.com/office/drawing/2014/main" id="{54B6438C-9504-2045-B0F5-C5FC7653C2E7}"/>
              </a:ext>
            </a:extLst>
          </p:cNvPr>
          <p:cNvSpPr>
            <a:spLocks noChangeArrowheads="1"/>
          </p:cNvSpPr>
          <p:nvPr/>
        </p:nvSpPr>
        <p:spPr bwMode="auto">
          <a:xfrm flipH="1" flipV="1">
            <a:off x="1524000" y="3657600"/>
            <a:ext cx="1295400" cy="1600200"/>
          </a:xfrm>
          <a:custGeom>
            <a:avLst/>
            <a:gdLst>
              <a:gd name="T0" fmla="*/ 1106727 w 21600"/>
              <a:gd name="T1" fmla="*/ 235659 h 21600"/>
              <a:gd name="T2" fmla="*/ 650399 w 21600"/>
              <a:gd name="T3" fmla="*/ 94160 h 21600"/>
              <a:gd name="T4" fmla="*/ 998657 w 21600"/>
              <a:gd name="T5" fmla="*/ 368491 h 21600"/>
              <a:gd name="T6" fmla="*/ 1457265 w 21600"/>
              <a:gd name="T7" fmla="*/ 799952 h 21600"/>
              <a:gd name="T8" fmla="*/ 1219175 w 21600"/>
              <a:gd name="T9" fmla="*/ 1094137 h 21600"/>
              <a:gd name="T10" fmla="*/ 980966 w 21600"/>
              <a:gd name="T11" fmla="*/ 80002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057" y="10798"/>
                </a:moveTo>
                <a:cubicBezTo>
                  <a:pt x="19057" y="6254"/>
                  <a:pt x="15384" y="2563"/>
                  <a:pt x="10839" y="2542"/>
                </a:cubicBezTo>
                <a:lnTo>
                  <a:pt x="10851" y="0"/>
                </a:lnTo>
                <a:cubicBezTo>
                  <a:pt x="16795" y="28"/>
                  <a:pt x="21599" y="4854"/>
                  <a:pt x="21599" y="10798"/>
                </a:cubicBezTo>
                <a:lnTo>
                  <a:pt x="24299" y="10798"/>
                </a:lnTo>
                <a:lnTo>
                  <a:pt x="20329" y="14769"/>
                </a:lnTo>
                <a:lnTo>
                  <a:pt x="16357" y="10799"/>
                </a:lnTo>
                <a:lnTo>
                  <a:pt x="19057" y="10798"/>
                </a:lnTo>
                <a:close/>
              </a:path>
            </a:pathLst>
          </a:custGeom>
          <a:solidFill>
            <a:srgbClr val="CC0000"/>
          </a:solidFill>
          <a:ln w="9525">
            <a:solidFill>
              <a:srgbClr val="CC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4" name="Group 19">
            <a:extLst>
              <a:ext uri="{FF2B5EF4-FFF2-40B4-BE49-F238E27FC236}">
                <a16:creationId xmlns:a16="http://schemas.microsoft.com/office/drawing/2014/main" id="{DDB10EB8-8116-C74D-9A88-0E8941ACBCF0}"/>
              </a:ext>
            </a:extLst>
          </p:cNvPr>
          <p:cNvGrpSpPr>
            <a:grpSpLocks/>
          </p:cNvGrpSpPr>
          <p:nvPr/>
        </p:nvGrpSpPr>
        <p:grpSpPr bwMode="auto">
          <a:xfrm>
            <a:off x="6259513" y="3476625"/>
            <a:ext cx="1431925" cy="763588"/>
            <a:chOff x="3648" y="2159"/>
            <a:chExt cx="902" cy="481"/>
          </a:xfrm>
        </p:grpSpPr>
        <p:sp>
          <p:nvSpPr>
            <p:cNvPr id="44080" name="AutoShape 20">
              <a:extLst>
                <a:ext uri="{FF2B5EF4-FFF2-40B4-BE49-F238E27FC236}">
                  <a16:creationId xmlns:a16="http://schemas.microsoft.com/office/drawing/2014/main" id="{0652FDAB-E3E4-CA47-8953-5DE5766F8A7F}"/>
                </a:ext>
              </a:extLst>
            </p:cNvPr>
            <p:cNvSpPr>
              <a:spLocks noChangeArrowheads="1"/>
            </p:cNvSpPr>
            <p:nvPr/>
          </p:nvSpPr>
          <p:spPr bwMode="auto">
            <a:xfrm>
              <a:off x="3819" y="2159"/>
              <a:ext cx="556" cy="481"/>
            </a:xfrm>
            <a:prstGeom prst="hexagon">
              <a:avLst>
                <a:gd name="adj" fmla="val 28898"/>
                <a:gd name="vf" fmla="val 115470"/>
              </a:avLst>
            </a:prstGeom>
            <a:solidFill>
              <a:srgbClr val="FFEA18"/>
            </a:solidFill>
            <a:ln w="9525">
              <a:solidFill>
                <a:srgbClr val="FFA50B"/>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4081" name="Rectangle 21">
              <a:extLst>
                <a:ext uri="{FF2B5EF4-FFF2-40B4-BE49-F238E27FC236}">
                  <a16:creationId xmlns:a16="http://schemas.microsoft.com/office/drawing/2014/main" id="{EF6AD781-4115-7444-B97A-A9E8E5607466}"/>
                </a:ext>
              </a:extLst>
            </p:cNvPr>
            <p:cNvSpPr>
              <a:spLocks noChangeArrowheads="1"/>
            </p:cNvSpPr>
            <p:nvPr/>
          </p:nvSpPr>
          <p:spPr bwMode="auto">
            <a:xfrm>
              <a:off x="3648" y="2246"/>
              <a:ext cx="90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glucose</a:t>
              </a:r>
            </a:p>
          </p:txBody>
        </p:sp>
      </p:grpSp>
      <p:sp>
        <p:nvSpPr>
          <p:cNvPr id="429078" name="Oval 22">
            <a:extLst>
              <a:ext uri="{FF2B5EF4-FFF2-40B4-BE49-F238E27FC236}">
                <a16:creationId xmlns:a16="http://schemas.microsoft.com/office/drawing/2014/main" id="{79ADF190-815F-AD4E-B250-2DB96E47BBBB}"/>
              </a:ext>
            </a:extLst>
          </p:cNvPr>
          <p:cNvSpPr>
            <a:spLocks noChangeArrowheads="1"/>
          </p:cNvSpPr>
          <p:nvPr/>
        </p:nvSpPr>
        <p:spPr bwMode="auto">
          <a:xfrm>
            <a:off x="7823200" y="3532188"/>
            <a:ext cx="719138" cy="65405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O</a:t>
            </a:r>
            <a:r>
              <a:rPr lang="en-US" altLang="en-US" sz="2600" b="1" baseline="-25000">
                <a:solidFill>
                  <a:srgbClr val="000000"/>
                </a:solidFill>
              </a:rPr>
              <a:t>2</a:t>
            </a:r>
            <a:endParaRPr lang="en-US" altLang="en-US" sz="3000" b="1">
              <a:solidFill>
                <a:srgbClr val="000000"/>
              </a:solidFill>
            </a:endParaRPr>
          </a:p>
        </p:txBody>
      </p:sp>
      <p:sp>
        <p:nvSpPr>
          <p:cNvPr id="429079" name="Oval 23">
            <a:extLst>
              <a:ext uri="{FF2B5EF4-FFF2-40B4-BE49-F238E27FC236}">
                <a16:creationId xmlns:a16="http://schemas.microsoft.com/office/drawing/2014/main" id="{D95AE417-DBE4-E14E-B342-A263C3E3AE25}"/>
              </a:ext>
            </a:extLst>
          </p:cNvPr>
          <p:cNvSpPr>
            <a:spLocks noChangeArrowheads="1"/>
          </p:cNvSpPr>
          <p:nvPr/>
        </p:nvSpPr>
        <p:spPr bwMode="auto">
          <a:xfrm>
            <a:off x="481013" y="3522663"/>
            <a:ext cx="1057275" cy="65405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CO</a:t>
            </a:r>
            <a:r>
              <a:rPr lang="en-US" altLang="en-US" sz="2600" b="1" baseline="-25000">
                <a:solidFill>
                  <a:srgbClr val="000000"/>
                </a:solidFill>
              </a:rPr>
              <a:t>2</a:t>
            </a:r>
          </a:p>
        </p:txBody>
      </p:sp>
      <p:sp>
        <p:nvSpPr>
          <p:cNvPr id="429080" name="Rectangle 24">
            <a:extLst>
              <a:ext uri="{FF2B5EF4-FFF2-40B4-BE49-F238E27FC236}">
                <a16:creationId xmlns:a16="http://schemas.microsoft.com/office/drawing/2014/main" id="{4D724FDF-B9EB-3441-BFC9-0443E3C90824}"/>
              </a:ext>
            </a:extLst>
          </p:cNvPr>
          <p:cNvSpPr>
            <a:spLocks noChangeArrowheads="1"/>
          </p:cNvSpPr>
          <p:nvPr/>
        </p:nvSpPr>
        <p:spPr bwMode="auto">
          <a:xfrm>
            <a:off x="4090988" y="3273425"/>
            <a:ext cx="931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8000"/>
                </a:solidFill>
              </a:rPr>
              <a:t>plants</a:t>
            </a:r>
            <a:endParaRPr lang="en-US" altLang="en-US" sz="3000" b="1">
              <a:solidFill>
                <a:srgbClr val="008000"/>
              </a:solidFill>
            </a:endParaRPr>
          </a:p>
        </p:txBody>
      </p:sp>
      <p:sp>
        <p:nvSpPr>
          <p:cNvPr id="429081" name="Rectangle 25">
            <a:extLst>
              <a:ext uri="{FF2B5EF4-FFF2-40B4-BE49-F238E27FC236}">
                <a16:creationId xmlns:a16="http://schemas.microsoft.com/office/drawing/2014/main" id="{37A9CC83-AEFC-B443-B943-575C801C655D}"/>
              </a:ext>
            </a:extLst>
          </p:cNvPr>
          <p:cNvSpPr>
            <a:spLocks noChangeArrowheads="1"/>
          </p:cNvSpPr>
          <p:nvPr/>
        </p:nvSpPr>
        <p:spPr bwMode="auto">
          <a:xfrm>
            <a:off x="3546475" y="3967163"/>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CC0000"/>
                </a:solidFill>
              </a:rPr>
              <a:t>animals</a:t>
            </a:r>
            <a:r>
              <a:rPr lang="en-US" altLang="en-US" sz="2000" b="1">
                <a:solidFill>
                  <a:srgbClr val="000000"/>
                </a:solidFill>
              </a:rPr>
              <a:t>,</a:t>
            </a:r>
            <a:r>
              <a:rPr lang="en-US" altLang="en-US" sz="2000" b="1">
                <a:solidFill>
                  <a:srgbClr val="008000"/>
                </a:solidFill>
              </a:rPr>
              <a:t> plants</a:t>
            </a:r>
            <a:endParaRPr lang="en-US" altLang="en-US" sz="3000" b="1">
              <a:solidFill>
                <a:srgbClr val="008000"/>
              </a:solidFill>
            </a:endParaRPr>
          </a:p>
        </p:txBody>
      </p:sp>
      <p:sp>
        <p:nvSpPr>
          <p:cNvPr id="429082" name="AutoShape 26">
            <a:extLst>
              <a:ext uri="{FF2B5EF4-FFF2-40B4-BE49-F238E27FC236}">
                <a16:creationId xmlns:a16="http://schemas.microsoft.com/office/drawing/2014/main" id="{C1DD9E0B-B646-2A4B-B613-771A1A46CAD1}"/>
              </a:ext>
            </a:extLst>
          </p:cNvPr>
          <p:cNvSpPr>
            <a:spLocks noChangeArrowheads="1"/>
          </p:cNvSpPr>
          <p:nvPr/>
        </p:nvSpPr>
        <p:spPr bwMode="auto">
          <a:xfrm>
            <a:off x="5103813" y="5551488"/>
            <a:ext cx="1817687" cy="1190625"/>
          </a:xfrm>
          <a:prstGeom prst="irregularSeal1">
            <a:avLst/>
          </a:prstGeom>
          <a:solidFill>
            <a:srgbClr val="CC0000"/>
          </a:solidFill>
          <a:ln w="571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rgbClr val="FFEA18"/>
                </a:solidFill>
              </a:rPr>
              <a:t>ATP</a:t>
            </a:r>
            <a:endParaRPr lang="en-US" altLang="en-US" sz="4400" b="1">
              <a:solidFill>
                <a:schemeClr val="tx2"/>
              </a:solidFill>
            </a:endParaRPr>
          </a:p>
        </p:txBody>
      </p:sp>
      <p:pic>
        <p:nvPicPr>
          <p:cNvPr id="429083" name="Picture 27" descr="penguinL">
            <a:extLst>
              <a:ext uri="{FF2B5EF4-FFF2-40B4-BE49-F238E27FC236}">
                <a16:creationId xmlns:a16="http://schemas.microsoft.com/office/drawing/2014/main" id="{C53B8F7A-CA30-0540-8474-1A08B59047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31750" y="5559425"/>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84" name="AutoShape 28">
            <a:extLst>
              <a:ext uri="{FF2B5EF4-FFF2-40B4-BE49-F238E27FC236}">
                <a16:creationId xmlns:a16="http://schemas.microsoft.com/office/drawing/2014/main" id="{37F46A81-FF5F-884F-8039-713A02B72163}"/>
              </a:ext>
            </a:extLst>
          </p:cNvPr>
          <p:cNvSpPr>
            <a:spLocks noChangeArrowheads="1"/>
          </p:cNvSpPr>
          <p:nvPr/>
        </p:nvSpPr>
        <p:spPr bwMode="auto">
          <a:xfrm flipH="1">
            <a:off x="1379538" y="5721350"/>
            <a:ext cx="2433637" cy="1017588"/>
          </a:xfrm>
          <a:prstGeom prst="wedgeEllipseCallout">
            <a:avLst>
              <a:gd name="adj1" fmla="val 64870"/>
              <a:gd name="adj2" fmla="val -30190"/>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The Great Circle</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of Life,Mufasa</a:t>
            </a:r>
            <a:r>
              <a:rPr lang="en-US" altLang="en-US" sz="1800" b="1" i="1">
                <a:solidFill>
                  <a:srgbClr val="0F116A"/>
                </a:solidFill>
                <a:latin typeface="Comic Sans MS" panose="030F0902030302020204" pitchFamily="66" charset="0"/>
              </a:rPr>
              <a:t>!</a:t>
            </a:r>
            <a:endParaRPr lang="en-US" altLang="en-US" sz="1600" b="1">
              <a:solidFill>
                <a:srgbClr val="0F116A"/>
              </a:solidFill>
              <a:latin typeface="Comic Sans MS" panose="030F0902030302020204" pitchFamily="66" charset="0"/>
            </a:endParaRPr>
          </a:p>
        </p:txBody>
      </p:sp>
      <p:grpSp>
        <p:nvGrpSpPr>
          <p:cNvPr id="5" name="Group 59">
            <a:extLst>
              <a:ext uri="{FF2B5EF4-FFF2-40B4-BE49-F238E27FC236}">
                <a16:creationId xmlns:a16="http://schemas.microsoft.com/office/drawing/2014/main" id="{B0346D84-3A99-744D-8E4E-B54D96F5752C}"/>
              </a:ext>
            </a:extLst>
          </p:cNvPr>
          <p:cNvGrpSpPr>
            <a:grpSpLocks/>
          </p:cNvGrpSpPr>
          <p:nvPr/>
        </p:nvGrpSpPr>
        <p:grpSpPr bwMode="auto">
          <a:xfrm>
            <a:off x="2562225" y="2813050"/>
            <a:ext cx="3989388" cy="536575"/>
            <a:chOff x="1654" y="1772"/>
            <a:chExt cx="2513" cy="338"/>
          </a:xfrm>
        </p:grpSpPr>
        <p:sp>
          <p:nvSpPr>
            <p:cNvPr id="44069" name="AutoShape 30">
              <a:extLst>
                <a:ext uri="{FF2B5EF4-FFF2-40B4-BE49-F238E27FC236}">
                  <a16:creationId xmlns:a16="http://schemas.microsoft.com/office/drawing/2014/main" id="{3C8055B6-DE66-C441-BA8B-0DADD426FFC2}"/>
                </a:ext>
              </a:extLst>
            </p:cNvPr>
            <p:cNvSpPr>
              <a:spLocks noChangeArrowheads="1"/>
            </p:cNvSpPr>
            <p:nvPr/>
          </p:nvSpPr>
          <p:spPr bwMode="auto">
            <a:xfrm>
              <a:off x="1693" y="1772"/>
              <a:ext cx="2441" cy="327"/>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44070" name="Group 58">
              <a:extLst>
                <a:ext uri="{FF2B5EF4-FFF2-40B4-BE49-F238E27FC236}">
                  <a16:creationId xmlns:a16="http://schemas.microsoft.com/office/drawing/2014/main" id="{788E1552-2584-DE4A-B616-B642859754A1}"/>
                </a:ext>
              </a:extLst>
            </p:cNvPr>
            <p:cNvGrpSpPr>
              <a:grpSpLocks/>
            </p:cNvGrpSpPr>
            <p:nvPr/>
          </p:nvGrpSpPr>
          <p:grpSpPr bwMode="auto">
            <a:xfrm>
              <a:off x="1654" y="1776"/>
              <a:ext cx="2513" cy="334"/>
              <a:chOff x="1654" y="1776"/>
              <a:chExt cx="2513" cy="334"/>
            </a:xfrm>
          </p:grpSpPr>
          <p:sp>
            <p:nvSpPr>
              <p:cNvPr id="44071" name="Rectangle 32">
                <a:extLst>
                  <a:ext uri="{FF2B5EF4-FFF2-40B4-BE49-F238E27FC236}">
                    <a16:creationId xmlns:a16="http://schemas.microsoft.com/office/drawing/2014/main" id="{A7A2148B-6B72-8842-867A-7DFB234C64CB}"/>
                  </a:ext>
                </a:extLst>
              </p:cNvPr>
              <p:cNvSpPr>
                <a:spLocks noChangeArrowheads="1"/>
              </p:cNvSpPr>
              <p:nvPr/>
            </p:nvSpPr>
            <p:spPr bwMode="auto">
              <a:xfrm>
                <a:off x="1654" y="1827"/>
                <a:ext cx="3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CC0000"/>
                    </a:solidFill>
                  </a:rPr>
                  <a:t>CO</a:t>
                </a:r>
                <a:r>
                  <a:rPr lang="en-US" altLang="en-US" sz="1800" b="1" baseline="-25000">
                    <a:solidFill>
                      <a:srgbClr val="CC0000"/>
                    </a:solidFill>
                  </a:rPr>
                  <a:t>2</a:t>
                </a:r>
              </a:p>
            </p:txBody>
          </p:sp>
          <p:sp>
            <p:nvSpPr>
              <p:cNvPr id="44072" name="Rectangle 33">
                <a:extLst>
                  <a:ext uri="{FF2B5EF4-FFF2-40B4-BE49-F238E27FC236}">
                    <a16:creationId xmlns:a16="http://schemas.microsoft.com/office/drawing/2014/main" id="{3E9BAC4E-55FC-1241-AF2F-6CD55C7050AA}"/>
                  </a:ext>
                </a:extLst>
              </p:cNvPr>
              <p:cNvSpPr>
                <a:spLocks noChangeArrowheads="1"/>
              </p:cNvSpPr>
              <p:nvPr/>
            </p:nvSpPr>
            <p:spPr bwMode="auto">
              <a:xfrm>
                <a:off x="2077" y="1827"/>
                <a:ext cx="3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CC0000"/>
                    </a:solidFill>
                  </a:rPr>
                  <a:t>H</a:t>
                </a:r>
                <a:r>
                  <a:rPr lang="en-US" altLang="en-US" sz="1800" b="1" baseline="-25000">
                    <a:solidFill>
                      <a:srgbClr val="CC0000"/>
                    </a:solidFill>
                  </a:rPr>
                  <a:t>2</a:t>
                </a:r>
                <a:r>
                  <a:rPr lang="en-US" altLang="en-US" sz="1800" b="1">
                    <a:solidFill>
                      <a:srgbClr val="CC0000"/>
                    </a:solidFill>
                  </a:rPr>
                  <a:t>O</a:t>
                </a:r>
                <a:endParaRPr lang="en-US" altLang="en-US" sz="1800" b="1" baseline="-25000">
                  <a:solidFill>
                    <a:srgbClr val="CC0000"/>
                  </a:solidFill>
                </a:endParaRPr>
              </a:p>
            </p:txBody>
          </p:sp>
          <p:sp>
            <p:nvSpPr>
              <p:cNvPr id="44073" name="Rectangle 34">
                <a:extLst>
                  <a:ext uri="{FF2B5EF4-FFF2-40B4-BE49-F238E27FC236}">
                    <a16:creationId xmlns:a16="http://schemas.microsoft.com/office/drawing/2014/main" id="{94C2F0DB-9E22-2241-8E6D-CD3C535D759E}"/>
                  </a:ext>
                </a:extLst>
              </p:cNvPr>
              <p:cNvSpPr>
                <a:spLocks noChangeArrowheads="1"/>
              </p:cNvSpPr>
              <p:nvPr/>
            </p:nvSpPr>
            <p:spPr bwMode="auto">
              <a:xfrm>
                <a:off x="3199" y="1828"/>
                <a:ext cx="65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CC0000"/>
                    </a:solidFill>
                  </a:rPr>
                  <a:t>C</a:t>
                </a:r>
                <a:r>
                  <a:rPr lang="en-US" altLang="en-US" sz="1800" b="1" baseline="-25000">
                    <a:solidFill>
                      <a:srgbClr val="CC0000"/>
                    </a:solidFill>
                  </a:rPr>
                  <a:t>6</a:t>
                </a:r>
                <a:r>
                  <a:rPr lang="en-US" altLang="en-US" sz="1800" b="1">
                    <a:solidFill>
                      <a:srgbClr val="CC0000"/>
                    </a:solidFill>
                  </a:rPr>
                  <a:t>H</a:t>
                </a:r>
                <a:r>
                  <a:rPr lang="en-US" altLang="en-US" sz="1800" b="1" baseline="-25000">
                    <a:solidFill>
                      <a:srgbClr val="CC0000"/>
                    </a:solidFill>
                  </a:rPr>
                  <a:t>12</a:t>
                </a:r>
                <a:r>
                  <a:rPr lang="en-US" altLang="en-US" sz="1800" b="1">
                    <a:solidFill>
                      <a:srgbClr val="CC0000"/>
                    </a:solidFill>
                  </a:rPr>
                  <a:t>O</a:t>
                </a:r>
                <a:r>
                  <a:rPr lang="en-US" altLang="en-US" sz="1800" b="1" baseline="-25000">
                    <a:solidFill>
                      <a:srgbClr val="CC0000"/>
                    </a:solidFill>
                  </a:rPr>
                  <a:t>6</a:t>
                </a:r>
                <a:endParaRPr lang="en-US" altLang="en-US" sz="1600" b="1" baseline="-25000">
                  <a:solidFill>
                    <a:srgbClr val="CC0000"/>
                  </a:solidFill>
                </a:endParaRPr>
              </a:p>
            </p:txBody>
          </p:sp>
          <p:sp>
            <p:nvSpPr>
              <p:cNvPr id="44074" name="Rectangle 35">
                <a:extLst>
                  <a:ext uri="{FF2B5EF4-FFF2-40B4-BE49-F238E27FC236}">
                    <a16:creationId xmlns:a16="http://schemas.microsoft.com/office/drawing/2014/main" id="{0C2996B1-5E1F-ED49-B156-9343D21D60FD}"/>
                  </a:ext>
                </a:extLst>
              </p:cNvPr>
              <p:cNvSpPr>
                <a:spLocks noChangeArrowheads="1"/>
              </p:cNvSpPr>
              <p:nvPr/>
            </p:nvSpPr>
            <p:spPr bwMode="auto">
              <a:xfrm>
                <a:off x="3886" y="1827"/>
                <a:ext cx="2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CC0000"/>
                    </a:solidFill>
                  </a:rPr>
                  <a:t>O</a:t>
                </a:r>
                <a:r>
                  <a:rPr lang="en-US" altLang="en-US" sz="1800" b="1" baseline="-25000">
                    <a:solidFill>
                      <a:srgbClr val="CC0000"/>
                    </a:solidFill>
                  </a:rPr>
                  <a:t>2</a:t>
                </a:r>
              </a:p>
            </p:txBody>
          </p:sp>
          <p:sp>
            <p:nvSpPr>
              <p:cNvPr id="44075" name="Rectangle 36">
                <a:extLst>
                  <a:ext uri="{FF2B5EF4-FFF2-40B4-BE49-F238E27FC236}">
                    <a16:creationId xmlns:a16="http://schemas.microsoft.com/office/drawing/2014/main" id="{FD59A23A-C63C-644D-9DA8-8C4951D33C79}"/>
                  </a:ext>
                </a:extLst>
              </p:cNvPr>
              <p:cNvSpPr>
                <a:spLocks noChangeArrowheads="1"/>
              </p:cNvSpPr>
              <p:nvPr/>
            </p:nvSpPr>
            <p:spPr bwMode="auto">
              <a:xfrm>
                <a:off x="2499" y="1776"/>
                <a:ext cx="588"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1800" b="1">
                    <a:solidFill>
                      <a:srgbClr val="CC0000"/>
                    </a:solidFill>
                  </a:rPr>
                  <a:t>light</a:t>
                </a:r>
              </a:p>
              <a:p>
                <a:pPr>
                  <a:lnSpc>
                    <a:spcPct val="80000"/>
                  </a:lnSpc>
                </a:pPr>
                <a:r>
                  <a:rPr lang="en-US" altLang="en-US" sz="1800" b="1">
                    <a:solidFill>
                      <a:srgbClr val="CC0000"/>
                    </a:solidFill>
                  </a:rPr>
                  <a:t>energy</a:t>
                </a:r>
              </a:p>
            </p:txBody>
          </p:sp>
          <p:sp>
            <p:nvSpPr>
              <p:cNvPr id="44076" name="Rectangle 37">
                <a:extLst>
                  <a:ext uri="{FF2B5EF4-FFF2-40B4-BE49-F238E27FC236}">
                    <a16:creationId xmlns:a16="http://schemas.microsoft.com/office/drawing/2014/main" id="{30A962FD-5803-FE40-8219-3381E9778005}"/>
                  </a:ext>
                </a:extLst>
              </p:cNvPr>
              <p:cNvSpPr>
                <a:spLocks noChangeArrowheads="1"/>
              </p:cNvSpPr>
              <p:nvPr/>
            </p:nvSpPr>
            <p:spPr bwMode="auto">
              <a:xfrm>
                <a:off x="3006" y="1817"/>
                <a:ext cx="2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sym typeface="Symbol" pitchFamily="2" charset="2"/>
                  </a:rPr>
                  <a:t></a:t>
                </a:r>
              </a:p>
            </p:txBody>
          </p:sp>
          <p:sp>
            <p:nvSpPr>
              <p:cNvPr id="44077" name="Rectangle 38">
                <a:extLst>
                  <a:ext uri="{FF2B5EF4-FFF2-40B4-BE49-F238E27FC236}">
                    <a16:creationId xmlns:a16="http://schemas.microsoft.com/office/drawing/2014/main" id="{2462243C-76FC-5E47-AAC5-3F0D74D852A9}"/>
                  </a:ext>
                </a:extLst>
              </p:cNvPr>
              <p:cNvSpPr>
                <a:spLocks noChangeArrowheads="1"/>
              </p:cNvSpPr>
              <p:nvPr/>
            </p:nvSpPr>
            <p:spPr bwMode="auto">
              <a:xfrm>
                <a:off x="1958" y="1827"/>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a:t>
                </a:r>
              </a:p>
            </p:txBody>
          </p:sp>
          <p:sp>
            <p:nvSpPr>
              <p:cNvPr id="44078" name="Rectangle 39">
                <a:extLst>
                  <a:ext uri="{FF2B5EF4-FFF2-40B4-BE49-F238E27FC236}">
                    <a16:creationId xmlns:a16="http://schemas.microsoft.com/office/drawing/2014/main" id="{031EB4EC-EF45-6846-83DB-B7F26BCCA484}"/>
                  </a:ext>
                </a:extLst>
              </p:cNvPr>
              <p:cNvSpPr>
                <a:spLocks noChangeArrowheads="1"/>
              </p:cNvSpPr>
              <p:nvPr/>
            </p:nvSpPr>
            <p:spPr bwMode="auto">
              <a:xfrm>
                <a:off x="3768" y="1827"/>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a:t>
                </a:r>
              </a:p>
            </p:txBody>
          </p:sp>
          <p:sp>
            <p:nvSpPr>
              <p:cNvPr id="44079" name="Rectangle 40">
                <a:extLst>
                  <a:ext uri="{FF2B5EF4-FFF2-40B4-BE49-F238E27FC236}">
                    <a16:creationId xmlns:a16="http://schemas.microsoft.com/office/drawing/2014/main" id="{9CA8DFC5-EE46-AB40-9393-CA13A001432E}"/>
                  </a:ext>
                </a:extLst>
              </p:cNvPr>
              <p:cNvSpPr>
                <a:spLocks noChangeArrowheads="1"/>
              </p:cNvSpPr>
              <p:nvPr/>
            </p:nvSpPr>
            <p:spPr bwMode="auto">
              <a:xfrm>
                <a:off x="2381" y="1827"/>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a:t>
                </a:r>
              </a:p>
            </p:txBody>
          </p:sp>
        </p:grpSp>
      </p:grpSp>
      <p:sp>
        <p:nvSpPr>
          <p:cNvPr id="429099" name="AutoShape 43">
            <a:extLst>
              <a:ext uri="{FF2B5EF4-FFF2-40B4-BE49-F238E27FC236}">
                <a16:creationId xmlns:a16="http://schemas.microsoft.com/office/drawing/2014/main" id="{F177C6F9-24FE-0E46-A899-D332F280297A}"/>
              </a:ext>
            </a:extLst>
          </p:cNvPr>
          <p:cNvSpPr>
            <a:spLocks noChangeArrowheads="1"/>
          </p:cNvSpPr>
          <p:nvPr/>
        </p:nvSpPr>
        <p:spPr bwMode="auto">
          <a:xfrm flipH="1">
            <a:off x="6540500" y="227013"/>
            <a:ext cx="2433638" cy="1501775"/>
          </a:xfrm>
          <a:prstGeom prst="wedgeEllipseCallout">
            <a:avLst>
              <a:gd name="adj1" fmla="val 58023"/>
              <a:gd name="adj2" fmla="val 124630"/>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even though</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this equation</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is a bit of a lie…</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it makes a </a:t>
            </a:r>
          </a:p>
          <a:p>
            <a:r>
              <a:rPr lang="en-US" altLang="en-US" sz="1800" b="1">
                <a:solidFill>
                  <a:srgbClr val="0F116A"/>
                </a:solidFill>
                <a:latin typeface="Comic Sans MS" panose="030F0902030302020204" pitchFamily="66" charset="0"/>
              </a:rPr>
              <a:t>better story</a:t>
            </a:r>
            <a:endParaRPr lang="en-US" altLang="en-US" sz="1600" b="1">
              <a:solidFill>
                <a:srgbClr val="0F116A"/>
              </a:solidFill>
              <a:latin typeface="Comic Sans MS" panose="030F0902030302020204" pitchFamily="66" charset="0"/>
            </a:endParaRPr>
          </a:p>
        </p:txBody>
      </p:sp>
      <p:grpSp>
        <p:nvGrpSpPr>
          <p:cNvPr id="7" name="Group 61">
            <a:extLst>
              <a:ext uri="{FF2B5EF4-FFF2-40B4-BE49-F238E27FC236}">
                <a16:creationId xmlns:a16="http://schemas.microsoft.com/office/drawing/2014/main" id="{D9902C93-AC89-DF46-8421-60AA2C277D6E}"/>
              </a:ext>
            </a:extLst>
          </p:cNvPr>
          <p:cNvGrpSpPr>
            <a:grpSpLocks/>
          </p:cNvGrpSpPr>
          <p:nvPr/>
        </p:nvGrpSpPr>
        <p:grpSpPr bwMode="auto">
          <a:xfrm>
            <a:off x="2586038" y="4314825"/>
            <a:ext cx="3940175" cy="536575"/>
            <a:chOff x="1629" y="2718"/>
            <a:chExt cx="2482" cy="338"/>
          </a:xfrm>
        </p:grpSpPr>
        <p:sp>
          <p:nvSpPr>
            <p:cNvPr id="44058" name="AutoShape 45">
              <a:extLst>
                <a:ext uri="{FF2B5EF4-FFF2-40B4-BE49-F238E27FC236}">
                  <a16:creationId xmlns:a16="http://schemas.microsoft.com/office/drawing/2014/main" id="{E4F7EF1E-0199-E14F-B0B6-DBEC45472E52}"/>
                </a:ext>
              </a:extLst>
            </p:cNvPr>
            <p:cNvSpPr>
              <a:spLocks noChangeArrowheads="1"/>
            </p:cNvSpPr>
            <p:nvPr/>
          </p:nvSpPr>
          <p:spPr bwMode="auto">
            <a:xfrm>
              <a:off x="1641" y="2718"/>
              <a:ext cx="2451" cy="327"/>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44059" name="Group 56">
              <a:extLst>
                <a:ext uri="{FF2B5EF4-FFF2-40B4-BE49-F238E27FC236}">
                  <a16:creationId xmlns:a16="http://schemas.microsoft.com/office/drawing/2014/main" id="{DF324E50-0EA2-E34D-83C1-00C280B26FEC}"/>
                </a:ext>
              </a:extLst>
            </p:cNvPr>
            <p:cNvGrpSpPr>
              <a:grpSpLocks/>
            </p:cNvGrpSpPr>
            <p:nvPr/>
          </p:nvGrpSpPr>
          <p:grpSpPr bwMode="auto">
            <a:xfrm>
              <a:off x="1629" y="2722"/>
              <a:ext cx="2482" cy="334"/>
              <a:chOff x="1667" y="2722"/>
              <a:chExt cx="2482" cy="334"/>
            </a:xfrm>
          </p:grpSpPr>
          <p:sp>
            <p:nvSpPr>
              <p:cNvPr id="44060" name="Rectangle 47">
                <a:extLst>
                  <a:ext uri="{FF2B5EF4-FFF2-40B4-BE49-F238E27FC236}">
                    <a16:creationId xmlns:a16="http://schemas.microsoft.com/office/drawing/2014/main" id="{77BD2816-7091-D042-AE1F-F0E984400D89}"/>
                  </a:ext>
                </a:extLst>
              </p:cNvPr>
              <p:cNvSpPr>
                <a:spLocks noChangeArrowheads="1"/>
              </p:cNvSpPr>
              <p:nvPr/>
            </p:nvSpPr>
            <p:spPr bwMode="auto">
              <a:xfrm>
                <a:off x="3350" y="2773"/>
                <a:ext cx="3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CC0000"/>
                    </a:solidFill>
                  </a:rPr>
                  <a:t>CO</a:t>
                </a:r>
                <a:r>
                  <a:rPr lang="en-US" altLang="en-US" sz="1800" b="1" baseline="-25000">
                    <a:solidFill>
                      <a:srgbClr val="CC0000"/>
                    </a:solidFill>
                  </a:rPr>
                  <a:t>2</a:t>
                </a:r>
              </a:p>
            </p:txBody>
          </p:sp>
          <p:sp>
            <p:nvSpPr>
              <p:cNvPr id="44061" name="Rectangle 48">
                <a:extLst>
                  <a:ext uri="{FF2B5EF4-FFF2-40B4-BE49-F238E27FC236}">
                    <a16:creationId xmlns:a16="http://schemas.microsoft.com/office/drawing/2014/main" id="{F219EEB6-5C20-3345-87E5-12B00B4AEDBF}"/>
                  </a:ext>
                </a:extLst>
              </p:cNvPr>
              <p:cNvSpPr>
                <a:spLocks noChangeArrowheads="1"/>
              </p:cNvSpPr>
              <p:nvPr/>
            </p:nvSpPr>
            <p:spPr bwMode="auto">
              <a:xfrm>
                <a:off x="3764" y="2773"/>
                <a:ext cx="3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CC0000"/>
                    </a:solidFill>
                  </a:rPr>
                  <a:t>H</a:t>
                </a:r>
                <a:r>
                  <a:rPr lang="en-US" altLang="en-US" sz="1800" b="1" baseline="-25000">
                    <a:solidFill>
                      <a:srgbClr val="CC0000"/>
                    </a:solidFill>
                  </a:rPr>
                  <a:t>2</a:t>
                </a:r>
                <a:r>
                  <a:rPr lang="en-US" altLang="en-US" sz="1800" b="1">
                    <a:solidFill>
                      <a:srgbClr val="CC0000"/>
                    </a:solidFill>
                  </a:rPr>
                  <a:t>O</a:t>
                </a:r>
                <a:endParaRPr lang="en-US" altLang="en-US" sz="1800" b="1" baseline="-25000">
                  <a:solidFill>
                    <a:srgbClr val="CC0000"/>
                  </a:solidFill>
                </a:endParaRPr>
              </a:p>
            </p:txBody>
          </p:sp>
          <p:sp>
            <p:nvSpPr>
              <p:cNvPr id="44062" name="Rectangle 49">
                <a:extLst>
                  <a:ext uri="{FF2B5EF4-FFF2-40B4-BE49-F238E27FC236}">
                    <a16:creationId xmlns:a16="http://schemas.microsoft.com/office/drawing/2014/main" id="{6726B6C3-AF18-1741-9DB5-3A3FD6650B81}"/>
                  </a:ext>
                </a:extLst>
              </p:cNvPr>
              <p:cNvSpPr>
                <a:spLocks noChangeArrowheads="1"/>
              </p:cNvSpPr>
              <p:nvPr/>
            </p:nvSpPr>
            <p:spPr bwMode="auto">
              <a:xfrm>
                <a:off x="1667" y="2774"/>
                <a:ext cx="65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CC0000"/>
                    </a:solidFill>
                  </a:rPr>
                  <a:t>C</a:t>
                </a:r>
                <a:r>
                  <a:rPr lang="en-US" altLang="en-US" sz="1800" b="1" baseline="-25000">
                    <a:solidFill>
                      <a:srgbClr val="CC0000"/>
                    </a:solidFill>
                  </a:rPr>
                  <a:t>6</a:t>
                </a:r>
                <a:r>
                  <a:rPr lang="en-US" altLang="en-US" sz="1800" b="1">
                    <a:solidFill>
                      <a:srgbClr val="CC0000"/>
                    </a:solidFill>
                  </a:rPr>
                  <a:t>H</a:t>
                </a:r>
                <a:r>
                  <a:rPr lang="en-US" altLang="en-US" sz="1800" b="1" baseline="-25000">
                    <a:solidFill>
                      <a:srgbClr val="CC0000"/>
                    </a:solidFill>
                  </a:rPr>
                  <a:t>12</a:t>
                </a:r>
                <a:r>
                  <a:rPr lang="en-US" altLang="en-US" sz="1800" b="1">
                    <a:solidFill>
                      <a:srgbClr val="CC0000"/>
                    </a:solidFill>
                  </a:rPr>
                  <a:t>O</a:t>
                </a:r>
                <a:r>
                  <a:rPr lang="en-US" altLang="en-US" sz="1800" b="1" baseline="-25000">
                    <a:solidFill>
                      <a:srgbClr val="CC0000"/>
                    </a:solidFill>
                  </a:rPr>
                  <a:t>6</a:t>
                </a:r>
                <a:endParaRPr lang="en-US" altLang="en-US" sz="1600" b="1" baseline="-25000">
                  <a:solidFill>
                    <a:srgbClr val="CC0000"/>
                  </a:solidFill>
                </a:endParaRPr>
              </a:p>
            </p:txBody>
          </p:sp>
          <p:sp>
            <p:nvSpPr>
              <p:cNvPr id="44063" name="Rectangle 50">
                <a:extLst>
                  <a:ext uri="{FF2B5EF4-FFF2-40B4-BE49-F238E27FC236}">
                    <a16:creationId xmlns:a16="http://schemas.microsoft.com/office/drawing/2014/main" id="{86D8011B-F149-EC47-89D5-D8D1470FE120}"/>
                  </a:ext>
                </a:extLst>
              </p:cNvPr>
              <p:cNvSpPr>
                <a:spLocks noChangeArrowheads="1"/>
              </p:cNvSpPr>
              <p:nvPr/>
            </p:nvSpPr>
            <p:spPr bwMode="auto">
              <a:xfrm>
                <a:off x="2347" y="2773"/>
                <a:ext cx="2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CC0000"/>
                    </a:solidFill>
                  </a:rPr>
                  <a:t>O</a:t>
                </a:r>
                <a:r>
                  <a:rPr lang="en-US" altLang="en-US" sz="1800" b="1" baseline="-25000">
                    <a:solidFill>
                      <a:srgbClr val="CC0000"/>
                    </a:solidFill>
                  </a:rPr>
                  <a:t>2</a:t>
                </a:r>
              </a:p>
            </p:txBody>
          </p:sp>
          <p:sp>
            <p:nvSpPr>
              <p:cNvPr id="44064" name="Rectangle 51">
                <a:extLst>
                  <a:ext uri="{FF2B5EF4-FFF2-40B4-BE49-F238E27FC236}">
                    <a16:creationId xmlns:a16="http://schemas.microsoft.com/office/drawing/2014/main" id="{8E1E0F3E-CA76-A448-917B-2208097472FE}"/>
                  </a:ext>
                </a:extLst>
              </p:cNvPr>
              <p:cNvSpPr>
                <a:spLocks noChangeArrowheads="1"/>
              </p:cNvSpPr>
              <p:nvPr/>
            </p:nvSpPr>
            <p:spPr bwMode="auto">
              <a:xfrm>
                <a:off x="2732" y="2722"/>
                <a:ext cx="588"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1800" b="1">
                    <a:solidFill>
                      <a:srgbClr val="CC0000"/>
                    </a:solidFill>
                  </a:rPr>
                  <a:t>ATP</a:t>
                </a:r>
              </a:p>
              <a:p>
                <a:pPr>
                  <a:lnSpc>
                    <a:spcPct val="80000"/>
                  </a:lnSpc>
                </a:pPr>
                <a:r>
                  <a:rPr lang="en-US" altLang="en-US" sz="1800" b="1">
                    <a:solidFill>
                      <a:srgbClr val="CC0000"/>
                    </a:solidFill>
                  </a:rPr>
                  <a:t>energy</a:t>
                </a:r>
              </a:p>
            </p:txBody>
          </p:sp>
          <p:sp>
            <p:nvSpPr>
              <p:cNvPr id="44065" name="Rectangle 52">
                <a:extLst>
                  <a:ext uri="{FF2B5EF4-FFF2-40B4-BE49-F238E27FC236}">
                    <a16:creationId xmlns:a16="http://schemas.microsoft.com/office/drawing/2014/main" id="{305BA89A-17FD-EF45-B874-2BF579575EDE}"/>
                  </a:ext>
                </a:extLst>
              </p:cNvPr>
              <p:cNvSpPr>
                <a:spLocks noChangeArrowheads="1"/>
              </p:cNvSpPr>
              <p:nvPr/>
            </p:nvSpPr>
            <p:spPr bwMode="auto">
              <a:xfrm>
                <a:off x="2543" y="2763"/>
                <a:ext cx="2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sym typeface="Symbol" pitchFamily="2" charset="2"/>
                  </a:rPr>
                  <a:t></a:t>
                </a:r>
              </a:p>
            </p:txBody>
          </p:sp>
          <p:sp>
            <p:nvSpPr>
              <p:cNvPr id="44066" name="Rectangle 53">
                <a:extLst>
                  <a:ext uri="{FF2B5EF4-FFF2-40B4-BE49-F238E27FC236}">
                    <a16:creationId xmlns:a16="http://schemas.microsoft.com/office/drawing/2014/main" id="{4D538D66-9185-A544-AEE0-E0824C78F2D1}"/>
                  </a:ext>
                </a:extLst>
              </p:cNvPr>
              <p:cNvSpPr>
                <a:spLocks noChangeArrowheads="1"/>
              </p:cNvSpPr>
              <p:nvPr/>
            </p:nvSpPr>
            <p:spPr bwMode="auto">
              <a:xfrm>
                <a:off x="2232" y="2773"/>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a:t>
                </a:r>
              </a:p>
            </p:txBody>
          </p:sp>
          <p:sp>
            <p:nvSpPr>
              <p:cNvPr id="44067" name="Rectangle 54">
                <a:extLst>
                  <a:ext uri="{FF2B5EF4-FFF2-40B4-BE49-F238E27FC236}">
                    <a16:creationId xmlns:a16="http://schemas.microsoft.com/office/drawing/2014/main" id="{F2E8133E-3B44-8047-8EE6-D89522214679}"/>
                  </a:ext>
                </a:extLst>
              </p:cNvPr>
              <p:cNvSpPr>
                <a:spLocks noChangeArrowheads="1"/>
              </p:cNvSpPr>
              <p:nvPr/>
            </p:nvSpPr>
            <p:spPr bwMode="auto">
              <a:xfrm>
                <a:off x="3650" y="2773"/>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a:t>
                </a:r>
              </a:p>
            </p:txBody>
          </p:sp>
          <p:sp>
            <p:nvSpPr>
              <p:cNvPr id="44068" name="Rectangle 55">
                <a:extLst>
                  <a:ext uri="{FF2B5EF4-FFF2-40B4-BE49-F238E27FC236}">
                    <a16:creationId xmlns:a16="http://schemas.microsoft.com/office/drawing/2014/main" id="{B6D538F5-155F-5641-8787-AC3953048433}"/>
                  </a:ext>
                </a:extLst>
              </p:cNvPr>
              <p:cNvSpPr>
                <a:spLocks noChangeArrowheads="1"/>
              </p:cNvSpPr>
              <p:nvPr/>
            </p:nvSpPr>
            <p:spPr bwMode="auto">
              <a:xfrm>
                <a:off x="3235" y="2773"/>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a:t>
                </a:r>
              </a:p>
            </p:txBody>
          </p:sp>
        </p:grpSp>
      </p:grpSp>
    </p:spTree>
    <p:extLst>
      <p:ext uri="{BB962C8B-B14F-4D97-AF65-F5344CB8AC3E}">
        <p14:creationId xmlns:p14="http://schemas.microsoft.com/office/powerpoint/2010/main" val="2608492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29069"/>
                                        </p:tgtEl>
                                        <p:attrNameLst>
                                          <p:attrName>style.visibility</p:attrName>
                                        </p:attrNameLst>
                                      </p:cBhvr>
                                      <p:to>
                                        <p:strVal val="visible"/>
                                      </p:to>
                                    </p:set>
                                    <p:animEffect transition="in" filter="wipe(left)">
                                      <p:cBhvr>
                                        <p:cTn id="15" dur="500"/>
                                        <p:tgtEl>
                                          <p:spTgt spid="429069"/>
                                        </p:tgtEl>
                                      </p:cBhvr>
                                    </p:animEffect>
                                  </p:childTnLst>
                                  <p:subTnLst>
                                    <p:audio>
                                      <p:cMediaNode>
                                        <p:cTn display="0" masterRel="sameClick">
                                          <p:stCondLst>
                                            <p:cond evt="begin" delay="0">
                                              <p:tn val="13"/>
                                            </p:cond>
                                          </p:stCondLst>
                                          <p:endCondLst>
                                            <p:cond evt="onStopAudio" delay="0">
                                              <p:tgtEl>
                                                <p:sldTgt/>
                                              </p:tgtEl>
                                            </p:cond>
                                          </p:endCondLst>
                                        </p:cTn>
                                        <p:tgtEl>
                                          <p:sndTgt r:embed="rId4" name="Arrow"/>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9064"/>
                                        </p:tgtEl>
                                        <p:attrNameLst>
                                          <p:attrName>style.visibility</p:attrName>
                                        </p:attrNameLst>
                                      </p:cBhvr>
                                      <p:to>
                                        <p:strVal val="visible"/>
                                      </p:to>
                                    </p:set>
                                    <p:animEffect transition="in" filter="wipe(left)">
                                      <p:cBhvr>
                                        <p:cTn id="20" dur="500"/>
                                        <p:tgtEl>
                                          <p:spTgt spid="429064"/>
                                        </p:tgtEl>
                                      </p:cBhvr>
                                    </p:animEffect>
                                  </p:childTnLst>
                                  <p:subTnLst>
                                    <p:audio>
                                      <p:cMediaNode>
                                        <p:cTn display="0" masterRel="sameClick">
                                          <p:stCondLst>
                                            <p:cond evt="begin" delay="0">
                                              <p:tn val="18"/>
                                            </p:cond>
                                          </p:stCondLst>
                                          <p:endCondLst>
                                            <p:cond evt="onStopAudio" delay="0">
                                              <p:tgtEl>
                                                <p:sldTgt/>
                                              </p:tgtEl>
                                            </p:cond>
                                          </p:endCondLst>
                                        </p:cTn>
                                        <p:tgtEl>
                                          <p:sndTgt r:embed="rId5"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Pencil Check"/>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29099"/>
                                        </p:tgtEl>
                                        <p:attrNameLst>
                                          <p:attrName>style.visibility</p:attrName>
                                        </p:attrNameLst>
                                      </p:cBhvr>
                                      <p:to>
                                        <p:strVal val="visible"/>
                                      </p:to>
                                    </p:set>
                                    <p:animEffect transition="in" filter="wipe(down)">
                                      <p:cBhvr>
                                        <p:cTn id="30" dur="500"/>
                                        <p:tgtEl>
                                          <p:spTgt spid="429099"/>
                                        </p:tgtEl>
                                      </p:cBhvr>
                                    </p:animEffect>
                                  </p:childTnLst>
                                  <p:subTnLst>
                                    <p:audio>
                                      <p:cMediaNode>
                                        <p:cTn display="0" masterRel="sameClick">
                                          <p:stCondLst>
                                            <p:cond evt="begin" delay="0">
                                              <p:tn val="28"/>
                                            </p:cond>
                                          </p:stCondLst>
                                          <p:endCondLst>
                                            <p:cond evt="onStopAudio" delay="0">
                                              <p:tgtEl>
                                                <p:sldTgt/>
                                              </p:tgtEl>
                                            </p:cond>
                                          </p:endCondLst>
                                        </p:cTn>
                                        <p:tgtEl>
                                          <p:sndTgt r:embed="rId7" name="Quack"/>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9080">
                                            <p:txEl>
                                              <p:pRg st="0" end="0"/>
                                            </p:txEl>
                                          </p:spTgt>
                                        </p:tgtEl>
                                        <p:attrNameLst>
                                          <p:attrName>style.visibility</p:attrName>
                                        </p:attrNameLst>
                                      </p:cBhvr>
                                      <p:to>
                                        <p:strVal val="visible"/>
                                      </p:to>
                                    </p:set>
                                    <p:animEffect transition="in" filter="wipe(left)">
                                      <p:cBhvr>
                                        <p:cTn id="35" dur="500"/>
                                        <p:tgtEl>
                                          <p:spTgt spid="429080">
                                            <p:txEl>
                                              <p:pRg st="0" end="0"/>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5" name="Whoosh"/>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29072"/>
                                        </p:tgtEl>
                                        <p:attrNameLst>
                                          <p:attrName>style.visibility</p:attrName>
                                        </p:attrNameLst>
                                      </p:cBhvr>
                                      <p:to>
                                        <p:strVal val="visible"/>
                                      </p:to>
                                    </p:set>
                                    <p:animEffect transition="in" filter="wipe(up)">
                                      <p:cBhvr>
                                        <p:cTn id="40" dur="500"/>
                                        <p:tgtEl>
                                          <p:spTgt spid="429072"/>
                                        </p:tgtEl>
                                      </p:cBhvr>
                                    </p:animEffect>
                                  </p:childTnLst>
                                  <p:subTnLst>
                                    <p:audio>
                                      <p:cMediaNode>
                                        <p:cTn display="0" masterRel="sameClick">
                                          <p:stCondLst>
                                            <p:cond evt="begin" delay="0">
                                              <p:tn val="38"/>
                                            </p:cond>
                                          </p:stCondLst>
                                          <p:endCondLst>
                                            <p:cond evt="onStopAudio" delay="0">
                                              <p:tgtEl>
                                                <p:sldTgt/>
                                              </p:tgtEl>
                                            </p:cond>
                                          </p:endCondLst>
                                        </p:cTn>
                                        <p:tgtEl>
                                          <p:sndTgt r:embed="rId4" name="Arrow"/>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subTnLst>
                                    <p:audio>
                                      <p:cMediaNode>
                                        <p:cTn display="0" masterRel="sameClick">
                                          <p:stCondLst>
                                            <p:cond evt="begin" delay="0">
                                              <p:tn val="43"/>
                                            </p:cond>
                                          </p:stCondLst>
                                          <p:endCondLst>
                                            <p:cond evt="onStopAudio" delay="0">
                                              <p:tgtEl>
                                                <p:sldTgt/>
                                              </p:tgtEl>
                                            </p:cond>
                                          </p:endCondLst>
                                        </p:cTn>
                                        <p:tgtEl>
                                          <p:sndTgt r:embed="rId5" name="Whoosh"/>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29078"/>
                                        </p:tgtEl>
                                        <p:attrNameLst>
                                          <p:attrName>style.visibility</p:attrName>
                                        </p:attrNameLst>
                                      </p:cBhvr>
                                      <p:to>
                                        <p:strVal val="visible"/>
                                      </p:to>
                                    </p:set>
                                    <p:animEffect transition="in" filter="wipe(left)">
                                      <p:cBhvr>
                                        <p:cTn id="50" dur="500"/>
                                        <p:tgtEl>
                                          <p:spTgt spid="429078"/>
                                        </p:tgtEl>
                                      </p:cBhvr>
                                    </p:animEffect>
                                  </p:childTnLst>
                                  <p:subTnLst>
                                    <p:audio>
                                      <p:cMediaNode>
                                        <p:cTn display="0" masterRel="sameClick">
                                          <p:stCondLst>
                                            <p:cond evt="begin" delay="0">
                                              <p:tn val="48"/>
                                            </p:cond>
                                          </p:stCondLst>
                                          <p:endCondLst>
                                            <p:cond evt="onStopAudio" delay="0">
                                              <p:tgtEl>
                                                <p:sldTgt/>
                                              </p:tgtEl>
                                            </p:cond>
                                          </p:endCondLst>
                                        </p:cTn>
                                        <p:tgtEl>
                                          <p:sndTgt r:embed="rId5"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29059"/>
                                        </p:tgtEl>
                                        <p:attrNameLst>
                                          <p:attrName>style.visibility</p:attrName>
                                        </p:attrNameLst>
                                      </p:cBhvr>
                                      <p:to>
                                        <p:strVal val="visible"/>
                                      </p:to>
                                    </p:set>
                                    <p:animEffect transition="in" filter="wipe(down)">
                                      <p:cBhvr>
                                        <p:cTn id="55" dur="500"/>
                                        <p:tgtEl>
                                          <p:spTgt spid="429059"/>
                                        </p:tgtEl>
                                      </p:cBhvr>
                                    </p:animEffect>
                                  </p:childTnLst>
                                  <p:subTnLst>
                                    <p:audio>
                                      <p:cMediaNode>
                                        <p:cTn display="0" masterRel="sameClick">
                                          <p:stCondLst>
                                            <p:cond evt="begin" delay="0">
                                              <p:tn val="53"/>
                                            </p:cond>
                                          </p:stCondLst>
                                          <p:endCondLst>
                                            <p:cond evt="onStopAudio" delay="0">
                                              <p:tgtEl>
                                                <p:sldTgt/>
                                              </p:tgtEl>
                                            </p:cond>
                                          </p:endCondLst>
                                        </p:cTn>
                                        <p:tgtEl>
                                          <p:sndTgt r:embed="rId8" name="Bubbles"/>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429073"/>
                                        </p:tgtEl>
                                        <p:attrNameLst>
                                          <p:attrName>style.visibility</p:attrName>
                                        </p:attrNameLst>
                                      </p:cBhvr>
                                      <p:to>
                                        <p:strVal val="visible"/>
                                      </p:to>
                                    </p:set>
                                    <p:animEffect transition="in" filter="wipe(right)">
                                      <p:cBhvr>
                                        <p:cTn id="60" dur="500"/>
                                        <p:tgtEl>
                                          <p:spTgt spid="429073"/>
                                        </p:tgtEl>
                                      </p:cBhvr>
                                    </p:animEffect>
                                  </p:childTnLst>
                                  <p:subTnLst>
                                    <p:audio>
                                      <p:cMediaNode>
                                        <p:cTn display="0" masterRel="sameClick">
                                          <p:stCondLst>
                                            <p:cond evt="begin" delay="0">
                                              <p:tn val="58"/>
                                            </p:cond>
                                          </p:stCondLst>
                                          <p:endCondLst>
                                            <p:cond evt="onStopAudio" delay="0">
                                              <p:tgtEl>
                                                <p:sldTgt/>
                                              </p:tgtEl>
                                            </p:cond>
                                          </p:endCondLst>
                                        </p:cTn>
                                        <p:tgtEl>
                                          <p:sndTgt r:embed="rId4" name="Arrow"/>
                                        </p:tgtEl>
                                      </p:cMediaNode>
                                    </p:audio>
                                  </p:sub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29065"/>
                                        </p:tgtEl>
                                        <p:attrNameLst>
                                          <p:attrName>style.visibility</p:attrName>
                                        </p:attrNameLst>
                                      </p:cBhvr>
                                      <p:to>
                                        <p:strVal val="visible"/>
                                      </p:to>
                                    </p:set>
                                    <p:animEffect transition="in" filter="wipe(left)">
                                      <p:cBhvr>
                                        <p:cTn id="65" dur="500"/>
                                        <p:tgtEl>
                                          <p:spTgt spid="429065"/>
                                        </p:tgtEl>
                                      </p:cBhvr>
                                    </p:animEffect>
                                  </p:childTnLst>
                                  <p:subTnLst>
                                    <p:audio>
                                      <p:cMediaNode>
                                        <p:cTn display="0" masterRel="sameClick">
                                          <p:stCondLst>
                                            <p:cond evt="begin" delay="0">
                                              <p:tn val="63"/>
                                            </p:cond>
                                          </p:stCondLst>
                                          <p:endCondLst>
                                            <p:cond evt="onStopAudio" delay="0">
                                              <p:tgtEl>
                                                <p:sldTgt/>
                                              </p:tgtEl>
                                            </p:cond>
                                          </p:endCondLst>
                                        </p:cTn>
                                        <p:tgtEl>
                                          <p:sndTgt r:embed="rId5" name="Whoosh"/>
                                        </p:tgtEl>
                                      </p:cMediaNode>
                                    </p:audio>
                                  </p:sub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subTnLst>
                                    <p:audio>
                                      <p:cMediaNode>
                                        <p:cTn display="0" masterRel="sameClick">
                                          <p:stCondLst>
                                            <p:cond evt="begin" delay="0">
                                              <p:tn val="68"/>
                                            </p:cond>
                                          </p:stCondLst>
                                          <p:endCondLst>
                                            <p:cond evt="onStopAudio" delay="0">
                                              <p:tgtEl>
                                                <p:sldTgt/>
                                              </p:tgtEl>
                                            </p:cond>
                                          </p:endCondLst>
                                        </p:cTn>
                                        <p:tgtEl>
                                          <p:sndTgt r:embed="rId6" name="Pencil Check"/>
                                        </p:tgtEl>
                                      </p:cMediaNode>
                                    </p:audio>
                                  </p:sub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29081">
                                            <p:txEl>
                                              <p:pRg st="0" end="0"/>
                                            </p:txEl>
                                          </p:spTgt>
                                        </p:tgtEl>
                                        <p:attrNameLst>
                                          <p:attrName>style.visibility</p:attrName>
                                        </p:attrNameLst>
                                      </p:cBhvr>
                                      <p:to>
                                        <p:strVal val="visible"/>
                                      </p:to>
                                    </p:set>
                                    <p:animEffect transition="in" filter="wipe(left)">
                                      <p:cBhvr>
                                        <p:cTn id="75" dur="500"/>
                                        <p:tgtEl>
                                          <p:spTgt spid="429081">
                                            <p:txEl>
                                              <p:pRg st="0" end="0"/>
                                            </p:txEl>
                                          </p:spTgt>
                                        </p:tgtEl>
                                      </p:cBhvr>
                                    </p:animEffect>
                                  </p:childTnLst>
                                  <p:subTnLst>
                                    <p:audio>
                                      <p:cMediaNode>
                                        <p:cTn display="0" masterRel="sameClick">
                                          <p:stCondLst>
                                            <p:cond evt="begin" delay="0">
                                              <p:tn val="73"/>
                                            </p:cond>
                                          </p:stCondLst>
                                          <p:endCondLst>
                                            <p:cond evt="onStopAudio" delay="0">
                                              <p:tgtEl>
                                                <p:sldTgt/>
                                              </p:tgtEl>
                                            </p:cond>
                                          </p:endCondLst>
                                        </p:cTn>
                                        <p:tgtEl>
                                          <p:sndTgt r:embed="rId5" name="Whoosh"/>
                                        </p:tgtEl>
                                      </p:cMediaNode>
                                    </p:audio>
                                  </p:sub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429070"/>
                                        </p:tgtEl>
                                        <p:attrNameLst>
                                          <p:attrName>style.visibility</p:attrName>
                                        </p:attrNameLst>
                                      </p:cBhvr>
                                      <p:to>
                                        <p:strVal val="visible"/>
                                      </p:to>
                                    </p:set>
                                    <p:animEffect transition="in" filter="wipe(up)">
                                      <p:cBhvr>
                                        <p:cTn id="80" dur="500"/>
                                        <p:tgtEl>
                                          <p:spTgt spid="429070"/>
                                        </p:tgtEl>
                                      </p:cBhvr>
                                    </p:animEffect>
                                  </p:childTnLst>
                                  <p:subTnLst>
                                    <p:audio>
                                      <p:cMediaNode>
                                        <p:cTn display="0" masterRel="sameClick">
                                          <p:stCondLst>
                                            <p:cond evt="begin" delay="0">
                                              <p:tn val="78"/>
                                            </p:cond>
                                          </p:stCondLst>
                                          <p:endCondLst>
                                            <p:cond evt="onStopAudio" delay="0">
                                              <p:tgtEl>
                                                <p:sldTgt/>
                                              </p:tgtEl>
                                            </p:cond>
                                          </p:endCondLst>
                                        </p:cTn>
                                        <p:tgtEl>
                                          <p:sndTgt r:embed="rId4" name="Arrow"/>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6" presetClass="entr" presetSubtype="32" fill="hold" grpId="0" nodeType="clickEffect">
                                  <p:stCondLst>
                                    <p:cond delay="0"/>
                                  </p:stCondLst>
                                  <p:childTnLst>
                                    <p:set>
                                      <p:cBhvr>
                                        <p:cTn id="84" dur="1" fill="hold">
                                          <p:stCondLst>
                                            <p:cond delay="0"/>
                                          </p:stCondLst>
                                        </p:cTn>
                                        <p:tgtEl>
                                          <p:spTgt spid="429082"/>
                                        </p:tgtEl>
                                        <p:attrNameLst>
                                          <p:attrName>style.visibility</p:attrName>
                                        </p:attrNameLst>
                                      </p:cBhvr>
                                      <p:to>
                                        <p:strVal val="visible"/>
                                      </p:to>
                                    </p:set>
                                    <p:animEffect transition="in" filter="circle(out)">
                                      <p:cBhvr>
                                        <p:cTn id="85" dur="500"/>
                                        <p:tgtEl>
                                          <p:spTgt spid="429082"/>
                                        </p:tgtEl>
                                      </p:cBhvr>
                                    </p:animEffect>
                                  </p:childTnLst>
                                  <p:subTnLst>
                                    <p:audio>
                                      <p:cMediaNode>
                                        <p:cTn display="0" masterRel="sameClick">
                                          <p:stCondLst>
                                            <p:cond evt="begin" delay="0">
                                              <p:tn val="83"/>
                                            </p:cond>
                                          </p:stCondLst>
                                          <p:endCondLst>
                                            <p:cond evt="onStopAudio" delay="0">
                                              <p:tgtEl>
                                                <p:sldTgt/>
                                              </p:tgtEl>
                                            </p:cond>
                                          </p:endCondLst>
                                        </p:cTn>
                                        <p:tgtEl>
                                          <p:sndTgt r:embed="rId9" name="Explosion"/>
                                        </p:tgtEl>
                                      </p:cMediaNode>
                                    </p:audio>
                                  </p:sub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429074"/>
                                        </p:tgtEl>
                                        <p:attrNameLst>
                                          <p:attrName>style.visibility</p:attrName>
                                        </p:attrNameLst>
                                      </p:cBhvr>
                                      <p:to>
                                        <p:strVal val="visible"/>
                                      </p:to>
                                    </p:set>
                                    <p:animEffect transition="in" filter="wipe(right)">
                                      <p:cBhvr>
                                        <p:cTn id="90" dur="500"/>
                                        <p:tgtEl>
                                          <p:spTgt spid="429074"/>
                                        </p:tgtEl>
                                      </p:cBhvr>
                                    </p:animEffect>
                                  </p:childTnLst>
                                  <p:subTnLst>
                                    <p:audio>
                                      <p:cMediaNode>
                                        <p:cTn display="0" masterRel="sameClick">
                                          <p:stCondLst>
                                            <p:cond evt="begin" delay="0">
                                              <p:tn val="88"/>
                                            </p:cond>
                                          </p:stCondLst>
                                          <p:endCondLst>
                                            <p:cond evt="onStopAudio" delay="0">
                                              <p:tgtEl>
                                                <p:sldTgt/>
                                              </p:tgtEl>
                                            </p:cond>
                                          </p:endCondLst>
                                        </p:cTn>
                                        <p:tgtEl>
                                          <p:sndTgt r:embed="rId4" name="Arrow"/>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429079"/>
                                        </p:tgtEl>
                                        <p:attrNameLst>
                                          <p:attrName>style.visibility</p:attrName>
                                        </p:attrNameLst>
                                      </p:cBhvr>
                                      <p:to>
                                        <p:strVal val="visible"/>
                                      </p:to>
                                    </p:set>
                                    <p:animEffect transition="in" filter="wipe(left)">
                                      <p:cBhvr>
                                        <p:cTn id="95" dur="500"/>
                                        <p:tgtEl>
                                          <p:spTgt spid="429079"/>
                                        </p:tgtEl>
                                      </p:cBhvr>
                                    </p:animEffect>
                                  </p:childTnLst>
                                  <p:subTnLst>
                                    <p:audio>
                                      <p:cMediaNode>
                                        <p:cTn display="0" masterRel="sameClick">
                                          <p:stCondLst>
                                            <p:cond evt="begin" delay="0">
                                              <p:tn val="93"/>
                                            </p:cond>
                                          </p:stCondLst>
                                          <p:endCondLst>
                                            <p:cond evt="onStopAudio" delay="0">
                                              <p:tgtEl>
                                                <p:sldTgt/>
                                              </p:tgtEl>
                                            </p:cond>
                                          </p:endCondLst>
                                        </p:cTn>
                                        <p:tgtEl>
                                          <p:sndTgt r:embed="rId5" name="Whoosh"/>
                                        </p:tgtEl>
                                      </p:cMediaNode>
                                    </p:audio>
                                  </p:sub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429058"/>
                                        </p:tgtEl>
                                        <p:attrNameLst>
                                          <p:attrName>style.visibility</p:attrName>
                                        </p:attrNameLst>
                                      </p:cBhvr>
                                      <p:to>
                                        <p:strVal val="visible"/>
                                      </p:to>
                                    </p:set>
                                    <p:animEffect transition="in" filter="wipe(down)">
                                      <p:cBhvr>
                                        <p:cTn id="100" dur="500"/>
                                        <p:tgtEl>
                                          <p:spTgt spid="429058"/>
                                        </p:tgtEl>
                                      </p:cBhvr>
                                    </p:animEffect>
                                  </p:childTnLst>
                                  <p:subTnLst>
                                    <p:audio>
                                      <p:cMediaNode>
                                        <p:cTn display="0" masterRel="sameClick">
                                          <p:stCondLst>
                                            <p:cond evt="begin" delay="0">
                                              <p:tn val="98"/>
                                            </p:cond>
                                          </p:stCondLst>
                                          <p:endCondLst>
                                            <p:cond evt="onStopAudio" delay="0">
                                              <p:tgtEl>
                                                <p:sldTgt/>
                                              </p:tgtEl>
                                            </p:cond>
                                          </p:endCondLst>
                                        </p:cTn>
                                        <p:tgtEl>
                                          <p:sndTgt r:embed="rId8" name="Bubbles"/>
                                        </p:tgtEl>
                                      </p:cMediaNode>
                                    </p:audio>
                                  </p:sub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1" fill="hold" nodeType="click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wipe(up)">
                                      <p:cBhvr>
                                        <p:cTn id="105" dur="500"/>
                                        <p:tgtEl>
                                          <p:spTgt spid="2"/>
                                        </p:tgtEl>
                                      </p:cBhvr>
                                    </p:animEffect>
                                  </p:childTnLst>
                                  <p:subTnLst>
                                    <p:audio>
                                      <p:cMediaNode>
                                        <p:cTn display="0" masterRel="sameClick">
                                          <p:stCondLst>
                                            <p:cond evt="begin" delay="0">
                                              <p:tn val="103"/>
                                            </p:cond>
                                          </p:stCondLst>
                                          <p:endCondLst>
                                            <p:cond evt="onStopAudio" delay="0">
                                              <p:tgtEl>
                                                <p:sldTgt/>
                                              </p:tgtEl>
                                            </p:cond>
                                          </p:endCondLst>
                                        </p:cTn>
                                        <p:tgtEl>
                                          <p:sndTgt r:embed="rId5" name="Whoosh"/>
                                        </p:tgtEl>
                                      </p:cMediaNode>
                                    </p:audio>
                                  </p:subTnLst>
                                </p:cTn>
                              </p:par>
                            </p:childTnLst>
                          </p:cTn>
                        </p:par>
                      </p:childTnLst>
                    </p:cTn>
                  </p:par>
                  <p:par>
                    <p:cTn id="106" fill="hold" nodeType="clickPar">
                      <p:stCondLst>
                        <p:cond delay="indefinite"/>
                      </p:stCondLst>
                      <p:childTnLst>
                        <p:par>
                          <p:cTn id="107" fill="hold" nodeType="withGroup">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429071"/>
                                        </p:tgtEl>
                                        <p:attrNameLst>
                                          <p:attrName>style.visibility</p:attrName>
                                        </p:attrNameLst>
                                      </p:cBhvr>
                                      <p:to>
                                        <p:strVal val="visible"/>
                                      </p:to>
                                    </p:set>
                                    <p:animEffect transition="in" filter="wipe(left)">
                                      <p:cBhvr>
                                        <p:cTn id="110" dur="500"/>
                                        <p:tgtEl>
                                          <p:spTgt spid="429071"/>
                                        </p:tgtEl>
                                      </p:cBhvr>
                                    </p:animEffect>
                                  </p:childTnLst>
                                  <p:subTnLst>
                                    <p:audio>
                                      <p:cMediaNode>
                                        <p:cTn display="0" masterRel="sameClick">
                                          <p:stCondLst>
                                            <p:cond evt="begin" delay="0">
                                              <p:tn val="108"/>
                                            </p:cond>
                                          </p:stCondLst>
                                          <p:endCondLst>
                                            <p:cond evt="onStopAudio" delay="0">
                                              <p:tgtEl>
                                                <p:sldTgt/>
                                              </p:tgtEl>
                                            </p:cond>
                                          </p:endCondLst>
                                        </p:cTn>
                                        <p:tgtEl>
                                          <p:sndTgt r:embed="rId4" name="Arrow"/>
                                        </p:tgtEl>
                                      </p:cMediaNode>
                                    </p:audio>
                                  </p:sub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8" fill="hold" nodeType="clickEffect">
                                  <p:stCondLst>
                                    <p:cond delay="0"/>
                                  </p:stCondLst>
                                  <p:childTnLst>
                                    <p:set>
                                      <p:cBhvr>
                                        <p:cTn id="114" dur="1" fill="hold">
                                          <p:stCondLst>
                                            <p:cond delay="0"/>
                                          </p:stCondLst>
                                        </p:cTn>
                                        <p:tgtEl>
                                          <p:spTgt spid="429083"/>
                                        </p:tgtEl>
                                        <p:attrNameLst>
                                          <p:attrName>style.visibility</p:attrName>
                                        </p:attrNameLst>
                                      </p:cBhvr>
                                      <p:to>
                                        <p:strVal val="visible"/>
                                      </p:to>
                                    </p:set>
                                    <p:animEffect transition="in" filter="wipe(left)">
                                      <p:cBhvr>
                                        <p:cTn id="115" dur="500"/>
                                        <p:tgtEl>
                                          <p:spTgt spid="429083"/>
                                        </p:tgtEl>
                                      </p:cBhvr>
                                    </p:animEffect>
                                  </p:childTnLst>
                                </p:cTn>
                              </p:par>
                            </p:childTnLst>
                          </p:cTn>
                        </p:par>
                        <p:par>
                          <p:cTn id="116" fill="hold" nodeType="afterGroup">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429084"/>
                                        </p:tgtEl>
                                        <p:attrNameLst>
                                          <p:attrName>style.visibility</p:attrName>
                                        </p:attrNameLst>
                                      </p:cBhvr>
                                      <p:to>
                                        <p:strVal val="visible"/>
                                      </p:to>
                                    </p:set>
                                    <p:animEffect transition="in" filter="wipe(left)">
                                      <p:cBhvr>
                                        <p:cTn id="119" dur="500"/>
                                        <p:tgtEl>
                                          <p:spTgt spid="429084"/>
                                        </p:tgtEl>
                                      </p:cBhvr>
                                    </p:animEffect>
                                  </p:childTnLst>
                                  <p:subTnLst>
                                    <p:audio>
                                      <p:cMediaNode>
                                        <p:cTn display="0" masterRel="sameClick">
                                          <p:stCondLst>
                                            <p:cond evt="begin" delay="0">
                                              <p:tn val="117"/>
                                            </p:cond>
                                          </p:stCondLst>
                                          <p:endCondLst>
                                            <p:cond evt="onStopAudio" delay="0">
                                              <p:tgtEl>
                                                <p:sldTgt/>
                                              </p:tgtEl>
                                            </p:cond>
                                          </p:endCondLst>
                                        </p:cTn>
                                        <p:tgtEl>
                                          <p:sndTgt r:embed="rId7"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8" grpId="0" animBg="1"/>
      <p:bldP spid="429059" grpId="0" animBg="1"/>
      <p:bldP spid="429064" grpId="0" animBg="1" autoUpdateAnimBg="0"/>
      <p:bldP spid="429065" grpId="0" animBg="1" autoUpdateAnimBg="0"/>
      <p:bldP spid="429069" grpId="0" animBg="1"/>
      <p:bldP spid="429070" grpId="0" animBg="1"/>
      <p:bldP spid="429071" grpId="0" animBg="1"/>
      <p:bldP spid="429072" grpId="0" animBg="1"/>
      <p:bldP spid="429073" grpId="0" animBg="1"/>
      <p:bldP spid="429074" grpId="0" animBg="1"/>
      <p:bldP spid="429078" grpId="0" animBg="1" autoUpdateAnimBg="0"/>
      <p:bldP spid="429079" grpId="0" animBg="1" autoUpdateAnimBg="0"/>
      <p:bldP spid="429080" grpId="0" build="p" autoUpdateAnimBg="0"/>
      <p:bldP spid="429081" grpId="0" build="p" autoUpdateAnimBg="0"/>
      <p:bldP spid="429082" grpId="0" animBg="1"/>
      <p:bldP spid="429084" grpId="0" animBg="1" autoUpdateAnimBg="0"/>
      <p:bldP spid="42909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85">
            <a:extLst>
              <a:ext uri="{FF2B5EF4-FFF2-40B4-BE49-F238E27FC236}">
                <a16:creationId xmlns:a16="http://schemas.microsoft.com/office/drawing/2014/main" id="{504DA45B-FA4C-D041-AFFF-9B29138A7D59}"/>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2007-2008</a:t>
            </a:r>
            <a:endParaRPr lang="en-US" altLang="en-US" sz="1400" b="0"/>
          </a:p>
        </p:txBody>
      </p:sp>
      <p:sp>
        <p:nvSpPr>
          <p:cNvPr id="15362" name="Rectangle 2">
            <a:extLst>
              <a:ext uri="{FF2B5EF4-FFF2-40B4-BE49-F238E27FC236}">
                <a16:creationId xmlns:a16="http://schemas.microsoft.com/office/drawing/2014/main" id="{223C316B-AB4E-1C4A-A874-EE0E3AECAA60}"/>
              </a:ext>
            </a:extLst>
          </p:cNvPr>
          <p:cNvSpPr>
            <a:spLocks noGrp="1" noChangeArrowheads="1"/>
          </p:cNvSpPr>
          <p:nvPr>
            <p:ph type="ctrTitle"/>
          </p:nvPr>
        </p:nvSpPr>
        <p:spPr>
          <a:xfrm>
            <a:off x="990600" y="2286000"/>
            <a:ext cx="7239000" cy="2209800"/>
          </a:xfrm>
        </p:spPr>
        <p:txBody>
          <a:bodyPr/>
          <a:lstStyle/>
          <a:p>
            <a:pPr eaLnBrk="1" hangingPunct="1"/>
            <a:r>
              <a:rPr lang="en-US" altLang="en-US">
                <a:solidFill>
                  <a:srgbClr val="0F116A"/>
                </a:solidFill>
                <a:ea typeface="ＭＳ Ｐゴシック" panose="020B0600070205080204" pitchFamily="34" charset="-128"/>
              </a:rPr>
              <a:t>	</a:t>
            </a:r>
            <a:r>
              <a:rPr lang="en-US" altLang="en-US">
                <a:ea typeface="ＭＳ Ｐゴシック" panose="020B0600070205080204" pitchFamily="34" charset="-128"/>
              </a:rPr>
              <a:t>Photosynthesis:</a:t>
            </a:r>
            <a:br>
              <a:rPr lang="en-US" altLang="en-US">
                <a:ea typeface="ＭＳ Ｐゴシック" panose="020B0600070205080204" pitchFamily="34" charset="-128"/>
              </a:rPr>
            </a:br>
            <a:r>
              <a:rPr lang="en-US" altLang="en-US">
                <a:ea typeface="ＭＳ Ｐゴシック" panose="020B0600070205080204" pitchFamily="34" charset="-128"/>
              </a:rPr>
              <a:t>	</a:t>
            </a:r>
            <a:r>
              <a:rPr lang="en-US" altLang="en-US">
                <a:solidFill>
                  <a:srgbClr val="0C8F0F"/>
                </a:solidFill>
                <a:ea typeface="ＭＳ Ｐゴシック" panose="020B0600070205080204" pitchFamily="34" charset="-128"/>
              </a:rPr>
              <a:t>Variations on the Theme</a:t>
            </a:r>
            <a:endParaRPr lang="en-US" altLang="en-US">
              <a:ea typeface="ＭＳ Ｐゴシック" panose="020B0600070205080204" pitchFamily="34" charset="-128"/>
            </a:endParaRPr>
          </a:p>
        </p:txBody>
      </p:sp>
      <p:pic>
        <p:nvPicPr>
          <p:cNvPr id="369668" name="Picture 4" descr="cornfield5">
            <a:extLst>
              <a:ext uri="{FF2B5EF4-FFF2-40B4-BE49-F238E27FC236}">
                <a16:creationId xmlns:a16="http://schemas.microsoft.com/office/drawing/2014/main" id="{71F47074-6F99-5648-95A6-D26FEF1210E5}"/>
              </a:ext>
            </a:extLst>
          </p:cNvPr>
          <p:cNvPicPr>
            <a:picLocks noChangeAspect="1" noChangeArrowheads="1"/>
          </p:cNvPicPr>
          <p:nvPr/>
        </p:nvPicPr>
        <p:blipFill>
          <a:blip r:embed="rId3"/>
          <a:srcRect/>
          <a:stretch>
            <a:fillRect/>
          </a:stretch>
        </p:blipFill>
        <p:spPr bwMode="auto">
          <a:xfrm>
            <a:off x="6465888" y="606425"/>
            <a:ext cx="2319337" cy="3092450"/>
          </a:xfrm>
          <a:prstGeom prst="rect">
            <a:avLst/>
          </a:prstGeom>
          <a:noFill/>
          <a:effectLst>
            <a:outerShdw blurRad="63500" dist="38099" dir="2700000" algn="ctr" rotWithShape="0">
              <a:srgbClr val="000000">
                <a:alpha val="74998"/>
              </a:srgbClr>
            </a:outerShdw>
          </a:effectLst>
        </p:spPr>
      </p:pic>
      <p:pic>
        <p:nvPicPr>
          <p:cNvPr id="369669" name="Picture 5" descr="DPS-Bali-pineapple-plant-w">
            <a:extLst>
              <a:ext uri="{FF2B5EF4-FFF2-40B4-BE49-F238E27FC236}">
                <a16:creationId xmlns:a16="http://schemas.microsoft.com/office/drawing/2014/main" id="{9086A719-C005-A443-9383-497343A1084E}"/>
              </a:ext>
            </a:extLst>
          </p:cNvPr>
          <p:cNvPicPr>
            <a:picLocks noChangeAspect="1" noChangeArrowheads="1"/>
          </p:cNvPicPr>
          <p:nvPr/>
        </p:nvPicPr>
        <p:blipFill>
          <a:blip r:embed="rId4"/>
          <a:srcRect/>
          <a:stretch>
            <a:fillRect/>
          </a:stretch>
        </p:blipFill>
        <p:spPr bwMode="auto">
          <a:xfrm>
            <a:off x="182563" y="4464050"/>
            <a:ext cx="3317875" cy="2201863"/>
          </a:xfrm>
          <a:prstGeom prst="rect">
            <a:avLst/>
          </a:prstGeom>
          <a:noFill/>
          <a:effectLst>
            <a:outerShdw blurRad="63500" dist="38099" dir="2700000" algn="ctr" rotWithShape="0">
              <a:srgbClr val="000000">
                <a:alpha val="74998"/>
              </a:srgbClr>
            </a:outerShdw>
          </a:effectLst>
        </p:spPr>
      </p:pic>
      <p:pic>
        <p:nvPicPr>
          <p:cNvPr id="15365" name="Picture 6" descr="10_02bb">
            <a:extLst>
              <a:ext uri="{FF2B5EF4-FFF2-40B4-BE49-F238E27FC236}">
                <a16:creationId xmlns:a16="http://schemas.microsoft.com/office/drawing/2014/main" id="{4722EC35-14DB-E747-908F-D283883E663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3499" t="4500" r="33749" b="55499"/>
          <a:stretch>
            <a:fillRect/>
          </a:stretch>
        </p:blipFill>
        <p:spPr bwMode="auto">
          <a:xfrm>
            <a:off x="203200" y="555625"/>
            <a:ext cx="32480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1" name="Picture 7">
            <a:extLst>
              <a:ext uri="{FF2B5EF4-FFF2-40B4-BE49-F238E27FC236}">
                <a16:creationId xmlns:a16="http://schemas.microsoft.com/office/drawing/2014/main" id="{0E597B47-2F17-DA4A-9981-D4DF225CB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7563" y="4435475"/>
            <a:ext cx="3033712" cy="2274888"/>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8">
            <a:extLst>
              <a:ext uri="{FF2B5EF4-FFF2-40B4-BE49-F238E27FC236}">
                <a16:creationId xmlns:a16="http://schemas.microsoft.com/office/drawing/2014/main" id="{207918BF-02F3-BD40-878F-970188A4FCF0}"/>
              </a:ext>
            </a:extLst>
          </p:cNvPr>
          <p:cNvSpPr>
            <a:spLocks noChangeArrowheads="1"/>
          </p:cNvSpPr>
          <p:nvPr/>
        </p:nvSpPr>
        <p:spPr bwMode="auto">
          <a:xfrm>
            <a:off x="3286125" y="2301875"/>
            <a:ext cx="61913" cy="100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368" name="Rectangle 9">
            <a:extLst>
              <a:ext uri="{FF2B5EF4-FFF2-40B4-BE49-F238E27FC236}">
                <a16:creationId xmlns:a16="http://schemas.microsoft.com/office/drawing/2014/main" id="{7D72BE2A-93F4-0D40-8C1F-201894066869}"/>
              </a:ext>
            </a:extLst>
          </p:cNvPr>
          <p:cNvSpPr>
            <a:spLocks noChangeArrowheads="1"/>
          </p:cNvSpPr>
          <p:nvPr/>
        </p:nvSpPr>
        <p:spPr bwMode="auto">
          <a:xfrm>
            <a:off x="177800" y="1870075"/>
            <a:ext cx="46038"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3106437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7BA7E143-FD89-3643-B53B-1C79A8DBE0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1981200"/>
            <a:ext cx="19812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3">
            <a:extLst>
              <a:ext uri="{FF2B5EF4-FFF2-40B4-BE49-F238E27FC236}">
                <a16:creationId xmlns:a16="http://schemas.microsoft.com/office/drawing/2014/main" id="{DD53DF4A-D093-E245-96B6-0EABC8B76693}"/>
              </a:ext>
            </a:extLst>
          </p:cNvPr>
          <p:cNvSpPr>
            <a:spLocks noGrp="1" noChangeArrowheads="1"/>
          </p:cNvSpPr>
          <p:nvPr>
            <p:ph type="title"/>
          </p:nvPr>
        </p:nvSpPr>
        <p:spPr>
          <a:xfrm>
            <a:off x="685800" y="438150"/>
            <a:ext cx="7772400" cy="762000"/>
          </a:xfrm>
        </p:spPr>
        <p:txBody>
          <a:bodyPr/>
          <a:lstStyle/>
          <a:p>
            <a:pPr eaLnBrk="1" hangingPunct="1"/>
            <a:r>
              <a:rPr lang="en-US" altLang="en-US" dirty="0">
                <a:ea typeface="ＭＳ Ｐゴシック" panose="020B0600070205080204" pitchFamily="34" charset="-128"/>
              </a:rPr>
              <a:t>C3 Plants: Controlling water loss from leaves</a:t>
            </a:r>
          </a:p>
        </p:txBody>
      </p:sp>
      <p:grpSp>
        <p:nvGrpSpPr>
          <p:cNvPr id="17411" name="Group 4">
            <a:extLst>
              <a:ext uri="{FF2B5EF4-FFF2-40B4-BE49-F238E27FC236}">
                <a16:creationId xmlns:a16="http://schemas.microsoft.com/office/drawing/2014/main" id="{E549D3B5-E3AB-DF44-9C52-DC60BD972533}"/>
              </a:ext>
            </a:extLst>
          </p:cNvPr>
          <p:cNvGrpSpPr>
            <a:grpSpLocks/>
          </p:cNvGrpSpPr>
          <p:nvPr/>
        </p:nvGrpSpPr>
        <p:grpSpPr bwMode="auto">
          <a:xfrm>
            <a:off x="4572000" y="3962400"/>
            <a:ext cx="4511675" cy="2824163"/>
            <a:chOff x="2752" y="2496"/>
            <a:chExt cx="2842" cy="1779"/>
          </a:xfrm>
        </p:grpSpPr>
        <p:pic>
          <p:nvPicPr>
            <p:cNvPr id="17413" name="Picture 5">
              <a:extLst>
                <a:ext uri="{FF2B5EF4-FFF2-40B4-BE49-F238E27FC236}">
                  <a16:creationId xmlns:a16="http://schemas.microsoft.com/office/drawing/2014/main" id="{CAE462C8-AAC0-F846-9252-8AA92A50C1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5870" r="1802" b="62769"/>
            <a:stretch>
              <a:fillRect/>
            </a:stretch>
          </p:blipFill>
          <p:spPr bwMode="auto">
            <a:xfrm>
              <a:off x="2832" y="2496"/>
              <a:ext cx="2762" cy="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a:extLst>
                <a:ext uri="{FF2B5EF4-FFF2-40B4-BE49-F238E27FC236}">
                  <a16:creationId xmlns:a16="http://schemas.microsoft.com/office/drawing/2014/main" id="{7324607D-263C-FB4A-836A-517C36028A01}"/>
                </a:ext>
              </a:extLst>
            </p:cNvPr>
            <p:cNvSpPr>
              <a:spLocks noChangeArrowheads="1"/>
            </p:cNvSpPr>
            <p:nvPr/>
          </p:nvSpPr>
          <p:spPr bwMode="auto">
            <a:xfrm>
              <a:off x="2752" y="2928"/>
              <a:ext cx="1056" cy="7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375815" name="Rectangle 7" descr="Rectangle: Click to edit Master text styles&#13;&#10;Second level&#13;&#10;Third level&#13;&#10;Fourth level&#13;&#10;Fifth level">
            <a:extLst>
              <a:ext uri="{FF2B5EF4-FFF2-40B4-BE49-F238E27FC236}">
                <a16:creationId xmlns:a16="http://schemas.microsoft.com/office/drawing/2014/main" id="{CFEE4F8A-6A41-D84C-AB4E-21D04B2D51CC}"/>
              </a:ext>
            </a:extLst>
          </p:cNvPr>
          <p:cNvSpPr>
            <a:spLocks noGrp="1" noChangeArrowheads="1"/>
          </p:cNvSpPr>
          <p:nvPr>
            <p:ph type="body" idx="1"/>
          </p:nvPr>
        </p:nvSpPr>
        <p:spPr>
          <a:xfrm>
            <a:off x="609600" y="1714500"/>
            <a:ext cx="7772400" cy="4495800"/>
          </a:xfrm>
        </p:spPr>
        <p:txBody>
          <a:bodyPr/>
          <a:lstStyle/>
          <a:p>
            <a:pPr eaLnBrk="1" hangingPunct="1">
              <a:lnSpc>
                <a:spcPct val="80000"/>
              </a:lnSpc>
              <a:spcBef>
                <a:spcPts val="1500"/>
              </a:spcBef>
            </a:pPr>
            <a:r>
              <a:rPr lang="en-US" altLang="en-US" dirty="0">
                <a:ea typeface="ＭＳ Ｐゴシック" panose="020B0600070205080204" pitchFamily="34" charset="-128"/>
              </a:rPr>
              <a:t>Hot or dry days</a:t>
            </a:r>
          </a:p>
          <a:p>
            <a:pPr lvl="1" eaLnBrk="1" hangingPunct="1">
              <a:lnSpc>
                <a:spcPct val="80000"/>
              </a:lnSpc>
              <a:spcBef>
                <a:spcPts val="1500"/>
              </a:spcBef>
            </a:pPr>
            <a:r>
              <a:rPr lang="en-US" altLang="en-US" u="sng" dirty="0">
                <a:solidFill>
                  <a:srgbClr val="002060"/>
                </a:solidFill>
                <a:ea typeface="ＭＳ Ｐゴシック" panose="020B0600070205080204" pitchFamily="34" charset="-128"/>
              </a:rPr>
              <a:t>stomates close to conserve </a:t>
            </a:r>
            <a:r>
              <a:rPr lang="en-US" altLang="en-US" u="sng" dirty="0">
                <a:solidFill>
                  <a:srgbClr val="CC0000"/>
                </a:solidFill>
                <a:ea typeface="ＭＳ Ｐゴシック" panose="020B0600070205080204" pitchFamily="34" charset="-128"/>
              </a:rPr>
              <a:t>water</a:t>
            </a:r>
            <a:endParaRPr lang="en-US" altLang="en-US" dirty="0">
              <a:ea typeface="ＭＳ Ｐゴシック" panose="020B0600070205080204" pitchFamily="34" charset="-128"/>
            </a:endParaRPr>
          </a:p>
          <a:p>
            <a:pPr lvl="1" eaLnBrk="1" hangingPunct="1">
              <a:lnSpc>
                <a:spcPct val="60000"/>
              </a:lnSpc>
              <a:spcBef>
                <a:spcPts val="1500"/>
              </a:spcBef>
            </a:pPr>
            <a:r>
              <a:rPr lang="en-US" altLang="en-US" u="sng" dirty="0">
                <a:solidFill>
                  <a:srgbClr val="002060"/>
                </a:solidFill>
                <a:ea typeface="ＭＳ Ｐゴシック" panose="020B0600070205080204" pitchFamily="34" charset="-128"/>
              </a:rPr>
              <a:t>guard cells</a:t>
            </a:r>
          </a:p>
          <a:p>
            <a:pPr marL="1085850" lvl="2" eaLnBrk="1" hangingPunct="1">
              <a:lnSpc>
                <a:spcPct val="80000"/>
              </a:lnSpc>
              <a:spcBef>
                <a:spcPts val="1500"/>
              </a:spcBef>
            </a:pPr>
            <a:r>
              <a:rPr lang="en-US" altLang="en-US" dirty="0">
                <a:ea typeface="ＭＳ Ｐゴシック" panose="020B0600070205080204" pitchFamily="34" charset="-128"/>
              </a:rPr>
              <a:t>gain H</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O = stomates open</a:t>
            </a:r>
            <a:endParaRPr lang="en-US" altLang="en-US" u="sng" dirty="0">
              <a:solidFill>
                <a:schemeClr val="tx2"/>
              </a:solidFill>
              <a:ea typeface="ＭＳ Ｐゴシック" panose="020B0600070205080204" pitchFamily="34" charset="-128"/>
            </a:endParaRPr>
          </a:p>
          <a:p>
            <a:pPr marL="1085850" lvl="2" eaLnBrk="1" hangingPunct="1">
              <a:lnSpc>
                <a:spcPct val="80000"/>
              </a:lnSpc>
              <a:spcBef>
                <a:spcPts val="1500"/>
              </a:spcBef>
            </a:pPr>
            <a:r>
              <a:rPr lang="en-US" altLang="en-US" dirty="0">
                <a:ea typeface="ＭＳ Ｐゴシック" panose="020B0600070205080204" pitchFamily="34" charset="-128"/>
              </a:rPr>
              <a:t>lose H</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O = stomates close</a:t>
            </a:r>
          </a:p>
          <a:p>
            <a:pPr marL="857250" lvl="2" indent="0" eaLnBrk="1" hangingPunct="1">
              <a:lnSpc>
                <a:spcPct val="80000"/>
              </a:lnSpc>
              <a:spcBef>
                <a:spcPts val="1500"/>
              </a:spcBef>
              <a:buNone/>
            </a:pPr>
            <a:endParaRPr lang="en-US" altLang="en-US" dirty="0">
              <a:ea typeface="ＭＳ Ｐゴシック" panose="020B0600070205080204" pitchFamily="34" charset="-128"/>
            </a:endParaRPr>
          </a:p>
          <a:p>
            <a:pPr lvl="1" eaLnBrk="1" hangingPunct="1">
              <a:spcBef>
                <a:spcPts val="1500"/>
              </a:spcBef>
            </a:pPr>
            <a:r>
              <a:rPr lang="en-US" altLang="en-US" dirty="0">
                <a:ea typeface="ＭＳ Ｐゴシック" panose="020B0600070205080204" pitchFamily="34" charset="-128"/>
              </a:rPr>
              <a:t>No CO2 uptake </a:t>
            </a:r>
          </a:p>
          <a:p>
            <a:pPr marL="457200" lvl="1" indent="0" eaLnBrk="1" hangingPunct="1">
              <a:spcBef>
                <a:spcPts val="1500"/>
              </a:spcBef>
              <a:buNone/>
            </a:pPr>
            <a:r>
              <a:rPr lang="en-US" altLang="en-US" dirty="0">
                <a:ea typeface="ＭＳ Ｐゴシック" panose="020B0600070205080204" pitchFamily="34" charset="-128"/>
              </a:rPr>
              <a:t>when they are closed</a:t>
            </a:r>
            <a:endParaRPr lang="en-US" altLang="en-US" dirty="0">
              <a:solidFill>
                <a:srgbClr val="CC0000"/>
              </a:solidFill>
              <a:ea typeface="ＭＳ Ｐゴシック" panose="020B0600070205080204" pitchFamily="34" charset="-128"/>
            </a:endParaRPr>
          </a:p>
        </p:txBody>
      </p:sp>
    </p:spTree>
    <p:extLst>
      <p:ext uri="{BB962C8B-B14F-4D97-AF65-F5344CB8AC3E}">
        <p14:creationId xmlns:p14="http://schemas.microsoft.com/office/powerpoint/2010/main" val="2973494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5815">
                                            <p:txEl>
                                              <p:pRg st="1" end="1"/>
                                            </p:txEl>
                                          </p:spTgt>
                                        </p:tgtEl>
                                        <p:attrNameLst>
                                          <p:attrName>style.visibility</p:attrName>
                                        </p:attrNameLst>
                                      </p:cBhvr>
                                      <p:to>
                                        <p:strVal val="visible"/>
                                      </p:to>
                                    </p:set>
                                    <p:anim calcmode="lin" valueType="num">
                                      <p:cBhvr additive="base">
                                        <p:cTn id="7" dur="500" fill="hold"/>
                                        <p:tgtEl>
                                          <p:spTgt spid="37581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581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5815">
                                            <p:txEl>
                                              <p:pRg st="2" end="2"/>
                                            </p:txEl>
                                          </p:spTgt>
                                        </p:tgtEl>
                                        <p:attrNameLst>
                                          <p:attrName>style.visibility</p:attrName>
                                        </p:attrNameLst>
                                      </p:cBhvr>
                                      <p:to>
                                        <p:strVal val="visible"/>
                                      </p:to>
                                    </p:set>
                                    <p:anim calcmode="lin" valueType="num">
                                      <p:cBhvr additive="base">
                                        <p:cTn id="13" dur="500" fill="hold"/>
                                        <p:tgtEl>
                                          <p:spTgt spid="37581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581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5815">
                                            <p:txEl>
                                              <p:pRg st="3" end="3"/>
                                            </p:txEl>
                                          </p:spTgt>
                                        </p:tgtEl>
                                        <p:attrNameLst>
                                          <p:attrName>style.visibility</p:attrName>
                                        </p:attrNameLst>
                                      </p:cBhvr>
                                      <p:to>
                                        <p:strVal val="visible"/>
                                      </p:to>
                                    </p:set>
                                    <p:anim calcmode="lin" valueType="num">
                                      <p:cBhvr additive="base">
                                        <p:cTn id="19" dur="500" fill="hold"/>
                                        <p:tgtEl>
                                          <p:spTgt spid="37581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581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5815">
                                            <p:txEl>
                                              <p:pRg st="4" end="4"/>
                                            </p:txEl>
                                          </p:spTgt>
                                        </p:tgtEl>
                                        <p:attrNameLst>
                                          <p:attrName>style.visibility</p:attrName>
                                        </p:attrNameLst>
                                      </p:cBhvr>
                                      <p:to>
                                        <p:strVal val="visible"/>
                                      </p:to>
                                    </p:set>
                                    <p:anim calcmode="lin" valueType="num">
                                      <p:cBhvr additive="base">
                                        <p:cTn id="25" dur="500" fill="hold"/>
                                        <p:tgtEl>
                                          <p:spTgt spid="37581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581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5815">
                                            <p:txEl>
                                              <p:pRg st="6" end="6"/>
                                            </p:txEl>
                                          </p:spTgt>
                                        </p:tgtEl>
                                        <p:attrNameLst>
                                          <p:attrName>style.visibility</p:attrName>
                                        </p:attrNameLst>
                                      </p:cBhvr>
                                      <p:to>
                                        <p:strVal val="visible"/>
                                      </p:to>
                                    </p:set>
                                    <p:anim calcmode="lin" valueType="num">
                                      <p:cBhvr additive="base">
                                        <p:cTn id="31" dur="500" fill="hold"/>
                                        <p:tgtEl>
                                          <p:spTgt spid="375815">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75815">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String"/>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75815">
                                            <p:txEl>
                                              <p:pRg st="7" end="7"/>
                                            </p:txEl>
                                          </p:spTgt>
                                        </p:tgtEl>
                                        <p:attrNameLst>
                                          <p:attrName>style.visibility</p:attrName>
                                        </p:attrNameLst>
                                      </p:cBhvr>
                                      <p:to>
                                        <p:strVal val="visible"/>
                                      </p:to>
                                    </p:set>
                                    <p:anim calcmode="lin" valueType="num">
                                      <p:cBhvr additive="base">
                                        <p:cTn id="37" dur="500" fill="hold"/>
                                        <p:tgtEl>
                                          <p:spTgt spid="375815">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75815">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St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4">
            <a:extLst>
              <a:ext uri="{FF2B5EF4-FFF2-40B4-BE49-F238E27FC236}">
                <a16:creationId xmlns:a16="http://schemas.microsoft.com/office/drawing/2014/main" id="{E3B609D2-FD94-FB4C-AE9D-26B9919747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14400" b="41142"/>
          <a:stretch>
            <a:fillRect/>
          </a:stretch>
        </p:blipFill>
        <p:spPr bwMode="auto">
          <a:xfrm>
            <a:off x="671513" y="3500438"/>
            <a:ext cx="4765675"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Freeform 42">
            <a:extLst>
              <a:ext uri="{FF2B5EF4-FFF2-40B4-BE49-F238E27FC236}">
                <a16:creationId xmlns:a16="http://schemas.microsoft.com/office/drawing/2014/main" id="{A1338CCB-66CE-2F49-B1E1-B2087F6693EF}"/>
              </a:ext>
            </a:extLst>
          </p:cNvPr>
          <p:cNvSpPr>
            <a:spLocks/>
          </p:cNvSpPr>
          <p:nvPr/>
        </p:nvSpPr>
        <p:spPr bwMode="auto">
          <a:xfrm>
            <a:off x="815975" y="5864225"/>
            <a:ext cx="4981575" cy="547688"/>
          </a:xfrm>
          <a:custGeom>
            <a:avLst/>
            <a:gdLst>
              <a:gd name="T0" fmla="*/ 31750 w 3138"/>
              <a:gd name="T1" fmla="*/ 112713 h 345"/>
              <a:gd name="T2" fmla="*/ 238125 w 3138"/>
              <a:gd name="T3" fmla="*/ 144463 h 345"/>
              <a:gd name="T4" fmla="*/ 361950 w 3138"/>
              <a:gd name="T5" fmla="*/ 92075 h 345"/>
              <a:gd name="T6" fmla="*/ 474663 w 3138"/>
              <a:gd name="T7" fmla="*/ 144463 h 345"/>
              <a:gd name="T8" fmla="*/ 588963 w 3138"/>
              <a:gd name="T9" fmla="*/ 103188 h 345"/>
              <a:gd name="T10" fmla="*/ 754063 w 3138"/>
              <a:gd name="T11" fmla="*/ 133350 h 345"/>
              <a:gd name="T12" fmla="*/ 909638 w 3138"/>
              <a:gd name="T13" fmla="*/ 153988 h 345"/>
              <a:gd name="T14" fmla="*/ 971550 w 3138"/>
              <a:gd name="T15" fmla="*/ 103188 h 345"/>
              <a:gd name="T16" fmla="*/ 1116013 w 3138"/>
              <a:gd name="T17" fmla="*/ 144463 h 345"/>
              <a:gd name="T18" fmla="*/ 1208088 w 3138"/>
              <a:gd name="T19" fmla="*/ 112713 h 345"/>
              <a:gd name="T20" fmla="*/ 1322388 w 3138"/>
              <a:gd name="T21" fmla="*/ 153988 h 345"/>
              <a:gd name="T22" fmla="*/ 1425575 w 3138"/>
              <a:gd name="T23" fmla="*/ 103188 h 345"/>
              <a:gd name="T24" fmla="*/ 1508125 w 3138"/>
              <a:gd name="T25" fmla="*/ 0 h 345"/>
              <a:gd name="T26" fmla="*/ 1590675 w 3138"/>
              <a:gd name="T27" fmla="*/ 61913 h 345"/>
              <a:gd name="T28" fmla="*/ 1673225 w 3138"/>
              <a:gd name="T29" fmla="*/ 133350 h 345"/>
              <a:gd name="T30" fmla="*/ 1847850 w 3138"/>
              <a:gd name="T31" fmla="*/ 153988 h 345"/>
              <a:gd name="T32" fmla="*/ 3314700 w 3138"/>
              <a:gd name="T33" fmla="*/ 185738 h 345"/>
              <a:gd name="T34" fmla="*/ 3438525 w 3138"/>
              <a:gd name="T35" fmla="*/ 92075 h 345"/>
              <a:gd name="T36" fmla="*/ 3521075 w 3138"/>
              <a:gd name="T37" fmla="*/ 41275 h 345"/>
              <a:gd name="T38" fmla="*/ 3603625 w 3138"/>
              <a:gd name="T39" fmla="*/ 50800 h 345"/>
              <a:gd name="T40" fmla="*/ 3697288 w 3138"/>
              <a:gd name="T41" fmla="*/ 165100 h 345"/>
              <a:gd name="T42" fmla="*/ 3862388 w 3138"/>
              <a:gd name="T43" fmla="*/ 153988 h 345"/>
              <a:gd name="T44" fmla="*/ 4027488 w 3138"/>
              <a:gd name="T45" fmla="*/ 174625 h 345"/>
              <a:gd name="T46" fmla="*/ 4057650 w 3138"/>
              <a:gd name="T47" fmla="*/ 185738 h 345"/>
              <a:gd name="T48" fmla="*/ 4264025 w 3138"/>
              <a:gd name="T49" fmla="*/ 206375 h 345"/>
              <a:gd name="T50" fmla="*/ 4791075 w 3138"/>
              <a:gd name="T51" fmla="*/ 217488 h 345"/>
              <a:gd name="T52" fmla="*/ 4802188 w 3138"/>
              <a:gd name="T53" fmla="*/ 527050 h 345"/>
              <a:gd name="T54" fmla="*/ 1858963 w 3138"/>
              <a:gd name="T55" fmla="*/ 547688 h 345"/>
              <a:gd name="T56" fmla="*/ 0 w 3138"/>
              <a:gd name="T57" fmla="*/ 527050 h 345"/>
              <a:gd name="T58" fmla="*/ 31750 w 3138"/>
              <a:gd name="T59" fmla="*/ 112713 h 3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38"/>
              <a:gd name="T91" fmla="*/ 0 h 345"/>
              <a:gd name="T92" fmla="*/ 3138 w 3138"/>
              <a:gd name="T93" fmla="*/ 345 h 3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38" h="345">
                <a:moveTo>
                  <a:pt x="20" y="71"/>
                </a:moveTo>
                <a:cubicBezTo>
                  <a:pt x="141" y="91"/>
                  <a:pt x="97" y="91"/>
                  <a:pt x="150" y="91"/>
                </a:cubicBezTo>
                <a:lnTo>
                  <a:pt x="228" y="58"/>
                </a:lnTo>
                <a:cubicBezTo>
                  <a:pt x="294" y="91"/>
                  <a:pt x="268" y="91"/>
                  <a:pt x="299" y="91"/>
                </a:cubicBezTo>
                <a:lnTo>
                  <a:pt x="371" y="65"/>
                </a:lnTo>
                <a:lnTo>
                  <a:pt x="475" y="84"/>
                </a:lnTo>
                <a:lnTo>
                  <a:pt x="573" y="97"/>
                </a:lnTo>
                <a:lnTo>
                  <a:pt x="612" y="65"/>
                </a:lnTo>
                <a:lnTo>
                  <a:pt x="703" y="91"/>
                </a:lnTo>
                <a:lnTo>
                  <a:pt x="761" y="71"/>
                </a:lnTo>
                <a:lnTo>
                  <a:pt x="833" y="97"/>
                </a:lnTo>
                <a:lnTo>
                  <a:pt x="898" y="65"/>
                </a:lnTo>
                <a:lnTo>
                  <a:pt x="950" y="0"/>
                </a:lnTo>
                <a:lnTo>
                  <a:pt x="1002" y="39"/>
                </a:lnTo>
                <a:cubicBezTo>
                  <a:pt x="1048" y="85"/>
                  <a:pt x="1025" y="84"/>
                  <a:pt x="1054" y="84"/>
                </a:cubicBezTo>
                <a:lnTo>
                  <a:pt x="1164" y="97"/>
                </a:lnTo>
                <a:lnTo>
                  <a:pt x="2088" y="117"/>
                </a:lnTo>
                <a:lnTo>
                  <a:pt x="2166" y="58"/>
                </a:lnTo>
                <a:lnTo>
                  <a:pt x="2218" y="26"/>
                </a:lnTo>
                <a:lnTo>
                  <a:pt x="2270" y="32"/>
                </a:lnTo>
                <a:cubicBezTo>
                  <a:pt x="2323" y="105"/>
                  <a:pt x="2292" y="104"/>
                  <a:pt x="2329" y="104"/>
                </a:cubicBezTo>
                <a:lnTo>
                  <a:pt x="2433" y="97"/>
                </a:lnTo>
                <a:cubicBezTo>
                  <a:pt x="2467" y="101"/>
                  <a:pt x="2502" y="104"/>
                  <a:pt x="2537" y="110"/>
                </a:cubicBezTo>
                <a:cubicBezTo>
                  <a:pt x="2543" y="111"/>
                  <a:pt x="2556" y="117"/>
                  <a:pt x="2556" y="117"/>
                </a:cubicBezTo>
                <a:cubicBezTo>
                  <a:pt x="2681" y="130"/>
                  <a:pt x="2638" y="130"/>
                  <a:pt x="2686" y="130"/>
                </a:cubicBezTo>
                <a:cubicBezTo>
                  <a:pt x="3027" y="137"/>
                  <a:pt x="3138" y="137"/>
                  <a:pt x="3018" y="137"/>
                </a:cubicBezTo>
                <a:lnTo>
                  <a:pt x="3025" y="332"/>
                </a:lnTo>
                <a:lnTo>
                  <a:pt x="1171" y="345"/>
                </a:lnTo>
                <a:lnTo>
                  <a:pt x="0" y="332"/>
                </a:lnTo>
                <a:lnTo>
                  <a:pt x="20" y="7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459" name="Rectangle 2">
            <a:extLst>
              <a:ext uri="{FF2B5EF4-FFF2-40B4-BE49-F238E27FC236}">
                <a16:creationId xmlns:a16="http://schemas.microsoft.com/office/drawing/2014/main" id="{17476BD8-18F6-D441-ADC6-9990980C4C8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When stomates close… </a:t>
            </a:r>
          </a:p>
        </p:txBody>
      </p:sp>
      <p:sp>
        <p:nvSpPr>
          <p:cNvPr id="19460" name="Rectangle 15">
            <a:extLst>
              <a:ext uri="{FF2B5EF4-FFF2-40B4-BE49-F238E27FC236}">
                <a16:creationId xmlns:a16="http://schemas.microsoft.com/office/drawing/2014/main" id="{919F77D2-0D74-5844-B3B8-DD0C7A5059BC}"/>
              </a:ext>
            </a:extLst>
          </p:cNvPr>
          <p:cNvSpPr>
            <a:spLocks noChangeArrowheads="1"/>
          </p:cNvSpPr>
          <p:nvPr/>
        </p:nvSpPr>
        <p:spPr bwMode="auto">
          <a:xfrm>
            <a:off x="5435600" y="3962400"/>
            <a:ext cx="11477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F116A"/>
                </a:solidFill>
              </a:rPr>
              <a:t>xylem (water)</a:t>
            </a:r>
            <a:endParaRPr lang="en-US" altLang="en-US" sz="3000" b="1">
              <a:solidFill>
                <a:srgbClr val="0F116A"/>
              </a:solidFill>
            </a:endParaRPr>
          </a:p>
        </p:txBody>
      </p:sp>
      <p:sp>
        <p:nvSpPr>
          <p:cNvPr id="19461" name="Line 16">
            <a:extLst>
              <a:ext uri="{FF2B5EF4-FFF2-40B4-BE49-F238E27FC236}">
                <a16:creationId xmlns:a16="http://schemas.microsoft.com/office/drawing/2014/main" id="{9CCDCF0C-4414-0E4C-A20B-FB21F8E17AE8}"/>
              </a:ext>
            </a:extLst>
          </p:cNvPr>
          <p:cNvSpPr>
            <a:spLocks noChangeShapeType="1"/>
          </p:cNvSpPr>
          <p:nvPr/>
        </p:nvSpPr>
        <p:spPr bwMode="auto">
          <a:xfrm flipH="1">
            <a:off x="3235325" y="4343400"/>
            <a:ext cx="2317750" cy="506413"/>
          </a:xfrm>
          <a:prstGeom prst="line">
            <a:avLst/>
          </a:prstGeom>
          <a:noFill/>
          <a:ln w="28575">
            <a:solidFill>
              <a:srgbClr val="0F116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7873" name="AutoShape 17">
            <a:extLst>
              <a:ext uri="{FF2B5EF4-FFF2-40B4-BE49-F238E27FC236}">
                <a16:creationId xmlns:a16="http://schemas.microsoft.com/office/drawing/2014/main" id="{52C3072F-89E3-2B4A-AEE0-55BF769F80A1}"/>
              </a:ext>
            </a:extLst>
          </p:cNvPr>
          <p:cNvSpPr>
            <a:spLocks noChangeArrowheads="1"/>
          </p:cNvSpPr>
          <p:nvPr/>
        </p:nvSpPr>
        <p:spPr bwMode="auto">
          <a:xfrm>
            <a:off x="3300413" y="4856163"/>
            <a:ext cx="469900" cy="469900"/>
          </a:xfrm>
          <a:custGeom>
            <a:avLst/>
            <a:gdLst>
              <a:gd name="T0" fmla="*/ 5111250 w 21600"/>
              <a:gd name="T1" fmla="*/ 0 h 21600"/>
              <a:gd name="T2" fmla="*/ 1277823 w 21600"/>
              <a:gd name="T3" fmla="*/ 5111250 h 21600"/>
              <a:gd name="T4" fmla="*/ 5111250 w 21600"/>
              <a:gd name="T5" fmla="*/ 2555625 h 21600"/>
              <a:gd name="T6" fmla="*/ 8944699 w 21600"/>
              <a:gd name="T7" fmla="*/ 5111250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chemeClr val="hlink"/>
          </a:solidFill>
          <a:ln w="9525">
            <a:solidFill>
              <a:schemeClr val="hlink"/>
            </a:solidFill>
            <a:miter lim="800000"/>
            <a:headEnd/>
            <a:tailEnd/>
          </a:ln>
        </p:spPr>
        <p:txBody>
          <a:bodyPr wrap="none" anchor="ctr"/>
          <a:lstStyle/>
          <a:p>
            <a:endParaRPr lang="en-US"/>
          </a:p>
        </p:txBody>
      </p:sp>
      <p:sp>
        <p:nvSpPr>
          <p:cNvPr id="377874" name="AutoShape 18">
            <a:extLst>
              <a:ext uri="{FF2B5EF4-FFF2-40B4-BE49-F238E27FC236}">
                <a16:creationId xmlns:a16="http://schemas.microsoft.com/office/drawing/2014/main" id="{ACFBB989-698D-4F41-9993-F60A542792ED}"/>
              </a:ext>
            </a:extLst>
          </p:cNvPr>
          <p:cNvSpPr>
            <a:spLocks noChangeArrowheads="1"/>
          </p:cNvSpPr>
          <p:nvPr/>
        </p:nvSpPr>
        <p:spPr bwMode="auto">
          <a:xfrm flipV="1">
            <a:off x="3295650" y="4921250"/>
            <a:ext cx="487363" cy="487363"/>
          </a:xfrm>
          <a:custGeom>
            <a:avLst/>
            <a:gdLst>
              <a:gd name="T0" fmla="*/ 5498222 w 21600"/>
              <a:gd name="T1" fmla="*/ 0 h 21600"/>
              <a:gd name="T2" fmla="*/ 1374544 w 21600"/>
              <a:gd name="T3" fmla="*/ 5498222 h 21600"/>
              <a:gd name="T4" fmla="*/ 5498222 w 21600"/>
              <a:gd name="T5" fmla="*/ 2749111 h 21600"/>
              <a:gd name="T6" fmla="*/ 9621877 w 21600"/>
              <a:gd name="T7" fmla="*/ 5498222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653200"/>
          </a:solidFill>
          <a:ln w="9525">
            <a:solidFill>
              <a:srgbClr val="653200"/>
            </a:solidFill>
            <a:miter lim="800000"/>
            <a:headEnd/>
            <a:tailEnd/>
          </a:ln>
        </p:spPr>
        <p:txBody>
          <a:bodyPr wrap="none" anchor="ctr"/>
          <a:lstStyle/>
          <a:p>
            <a:endParaRPr lang="en-US"/>
          </a:p>
        </p:txBody>
      </p:sp>
      <p:sp>
        <p:nvSpPr>
          <p:cNvPr id="19464" name="Freeform 19">
            <a:extLst>
              <a:ext uri="{FF2B5EF4-FFF2-40B4-BE49-F238E27FC236}">
                <a16:creationId xmlns:a16="http://schemas.microsoft.com/office/drawing/2014/main" id="{825C1394-F0D4-CC41-80C4-DFEE1F3196A8}"/>
              </a:ext>
            </a:extLst>
          </p:cNvPr>
          <p:cNvSpPr>
            <a:spLocks/>
          </p:cNvSpPr>
          <p:nvPr/>
        </p:nvSpPr>
        <p:spPr bwMode="auto">
          <a:xfrm>
            <a:off x="1660525" y="4830763"/>
            <a:ext cx="1335088" cy="735012"/>
          </a:xfrm>
          <a:custGeom>
            <a:avLst/>
            <a:gdLst>
              <a:gd name="T0" fmla="*/ 212840 w 828"/>
              <a:gd name="T1" fmla="*/ 21349 h 482"/>
              <a:gd name="T2" fmla="*/ 641745 w 828"/>
              <a:gd name="T3" fmla="*/ 30498 h 482"/>
              <a:gd name="T4" fmla="*/ 967455 w 828"/>
              <a:gd name="T5" fmla="*/ 50322 h 482"/>
              <a:gd name="T6" fmla="*/ 1040014 w 828"/>
              <a:gd name="T7" fmla="*/ 199765 h 482"/>
              <a:gd name="T8" fmla="*/ 1302839 w 828"/>
              <a:gd name="T9" fmla="*/ 279061 h 482"/>
              <a:gd name="T10" fmla="*/ 1314126 w 828"/>
              <a:gd name="T11" fmla="*/ 308034 h 482"/>
              <a:gd name="T12" fmla="*/ 1335088 w 828"/>
              <a:gd name="T13" fmla="*/ 426978 h 482"/>
              <a:gd name="T14" fmla="*/ 1135147 w 828"/>
              <a:gd name="T15" fmla="*/ 576420 h 482"/>
              <a:gd name="T16" fmla="*/ 788476 w 828"/>
              <a:gd name="T17" fmla="*/ 724338 h 482"/>
              <a:gd name="T18" fmla="*/ 590148 w 828"/>
              <a:gd name="T19" fmla="*/ 735012 h 482"/>
              <a:gd name="T20" fmla="*/ 422455 w 828"/>
              <a:gd name="T21" fmla="*/ 596244 h 482"/>
              <a:gd name="T22" fmla="*/ 390207 w 828"/>
              <a:gd name="T23" fmla="*/ 426978 h 482"/>
              <a:gd name="T24" fmla="*/ 159630 w 828"/>
              <a:gd name="T25" fmla="*/ 387330 h 482"/>
              <a:gd name="T26" fmla="*/ 3225 w 828"/>
              <a:gd name="T27" fmla="*/ 338532 h 482"/>
              <a:gd name="T28" fmla="*/ 33861 w 828"/>
              <a:gd name="T29" fmla="*/ 208914 h 482"/>
              <a:gd name="T30" fmla="*/ 212840 w 828"/>
              <a:gd name="T31" fmla="*/ 21349 h 4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8"/>
              <a:gd name="T49" fmla="*/ 0 h 482"/>
              <a:gd name="T50" fmla="*/ 828 w 828"/>
              <a:gd name="T51" fmla="*/ 482 h 4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8" h="482">
                <a:moveTo>
                  <a:pt x="132" y="14"/>
                </a:moveTo>
                <a:cubicBezTo>
                  <a:pt x="380" y="20"/>
                  <a:pt x="291" y="20"/>
                  <a:pt x="398" y="20"/>
                </a:cubicBezTo>
                <a:cubicBezTo>
                  <a:pt x="591" y="27"/>
                  <a:pt x="529" y="0"/>
                  <a:pt x="600" y="33"/>
                </a:cubicBezTo>
                <a:lnTo>
                  <a:pt x="645" y="131"/>
                </a:lnTo>
                <a:cubicBezTo>
                  <a:pt x="699" y="148"/>
                  <a:pt x="755" y="161"/>
                  <a:pt x="808" y="183"/>
                </a:cubicBezTo>
                <a:cubicBezTo>
                  <a:pt x="814" y="185"/>
                  <a:pt x="815" y="202"/>
                  <a:pt x="815" y="202"/>
                </a:cubicBezTo>
                <a:lnTo>
                  <a:pt x="828" y="280"/>
                </a:lnTo>
                <a:cubicBezTo>
                  <a:pt x="713" y="374"/>
                  <a:pt x="759" y="348"/>
                  <a:pt x="704" y="378"/>
                </a:cubicBezTo>
                <a:cubicBezTo>
                  <a:pt x="498" y="476"/>
                  <a:pt x="576" y="475"/>
                  <a:pt x="489" y="475"/>
                </a:cubicBezTo>
                <a:cubicBezTo>
                  <a:pt x="370" y="482"/>
                  <a:pt x="411" y="482"/>
                  <a:pt x="366" y="482"/>
                </a:cubicBezTo>
                <a:cubicBezTo>
                  <a:pt x="265" y="395"/>
                  <a:pt x="298" y="427"/>
                  <a:pt x="262" y="391"/>
                </a:cubicBezTo>
                <a:cubicBezTo>
                  <a:pt x="248" y="277"/>
                  <a:pt x="286" y="280"/>
                  <a:pt x="242" y="280"/>
                </a:cubicBezTo>
                <a:lnTo>
                  <a:pt x="99" y="254"/>
                </a:lnTo>
                <a:cubicBezTo>
                  <a:pt x="0" y="227"/>
                  <a:pt x="2" y="261"/>
                  <a:pt x="2" y="222"/>
                </a:cubicBezTo>
                <a:lnTo>
                  <a:pt x="21" y="137"/>
                </a:lnTo>
                <a:lnTo>
                  <a:pt x="132"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465" name="Freeform 20">
            <a:extLst>
              <a:ext uri="{FF2B5EF4-FFF2-40B4-BE49-F238E27FC236}">
                <a16:creationId xmlns:a16="http://schemas.microsoft.com/office/drawing/2014/main" id="{DD7C0C51-FA20-6443-A0BF-5562EFD1624D}"/>
              </a:ext>
            </a:extLst>
          </p:cNvPr>
          <p:cNvSpPr>
            <a:spLocks/>
          </p:cNvSpPr>
          <p:nvPr/>
        </p:nvSpPr>
        <p:spPr bwMode="auto">
          <a:xfrm>
            <a:off x="4222750" y="5065713"/>
            <a:ext cx="857250" cy="560387"/>
          </a:xfrm>
          <a:custGeom>
            <a:avLst/>
            <a:gdLst>
              <a:gd name="T0" fmla="*/ 0 w 540"/>
              <a:gd name="T1" fmla="*/ 560387 h 353"/>
              <a:gd name="T2" fmla="*/ 196850 w 540"/>
              <a:gd name="T3" fmla="*/ 549275 h 353"/>
              <a:gd name="T4" fmla="*/ 361950 w 540"/>
              <a:gd name="T5" fmla="*/ 528637 h 353"/>
              <a:gd name="T6" fmla="*/ 476250 w 540"/>
              <a:gd name="T7" fmla="*/ 292100 h 353"/>
              <a:gd name="T8" fmla="*/ 795338 w 540"/>
              <a:gd name="T9" fmla="*/ 333375 h 353"/>
              <a:gd name="T10" fmla="*/ 857250 w 540"/>
              <a:gd name="T11" fmla="*/ 312737 h 353"/>
              <a:gd name="T12" fmla="*/ 857250 w 540"/>
              <a:gd name="T13" fmla="*/ 147637 h 353"/>
              <a:gd name="T14" fmla="*/ 733425 w 540"/>
              <a:gd name="T15" fmla="*/ 65087 h 353"/>
              <a:gd name="T16" fmla="*/ 641350 w 540"/>
              <a:gd name="T17" fmla="*/ 3175 h 353"/>
              <a:gd name="T18" fmla="*/ 485775 w 540"/>
              <a:gd name="T19" fmla="*/ 12700 h 353"/>
              <a:gd name="T20" fmla="*/ 331788 w 540"/>
              <a:gd name="T21" fmla="*/ 65087 h 353"/>
              <a:gd name="T22" fmla="*/ 249238 w 540"/>
              <a:gd name="T23" fmla="*/ 95250 h 353"/>
              <a:gd name="T24" fmla="*/ 93663 w 540"/>
              <a:gd name="T25" fmla="*/ 95250 h 353"/>
              <a:gd name="T26" fmla="*/ 93663 w 540"/>
              <a:gd name="T27" fmla="*/ 168275 h 353"/>
              <a:gd name="T28" fmla="*/ 104775 w 540"/>
              <a:gd name="T29" fmla="*/ 280987 h 353"/>
              <a:gd name="T30" fmla="*/ 73025 w 540"/>
              <a:gd name="T31" fmla="*/ 425450 h 353"/>
              <a:gd name="T32" fmla="*/ 0 w 540"/>
              <a:gd name="T33" fmla="*/ 560387 h 3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0"/>
              <a:gd name="T52" fmla="*/ 0 h 353"/>
              <a:gd name="T53" fmla="*/ 540 w 540"/>
              <a:gd name="T54" fmla="*/ 353 h 3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0" h="353">
                <a:moveTo>
                  <a:pt x="0" y="353"/>
                </a:moveTo>
                <a:cubicBezTo>
                  <a:pt x="119" y="345"/>
                  <a:pt x="78" y="346"/>
                  <a:pt x="124" y="346"/>
                </a:cubicBezTo>
                <a:lnTo>
                  <a:pt x="228" y="333"/>
                </a:lnTo>
                <a:lnTo>
                  <a:pt x="300" y="184"/>
                </a:lnTo>
                <a:lnTo>
                  <a:pt x="501" y="210"/>
                </a:lnTo>
                <a:lnTo>
                  <a:pt x="540" y="197"/>
                </a:lnTo>
                <a:lnTo>
                  <a:pt x="540" y="93"/>
                </a:lnTo>
                <a:lnTo>
                  <a:pt x="462" y="41"/>
                </a:lnTo>
                <a:cubicBezTo>
                  <a:pt x="408" y="0"/>
                  <a:pt x="431" y="2"/>
                  <a:pt x="404" y="2"/>
                </a:cubicBezTo>
                <a:lnTo>
                  <a:pt x="306" y="8"/>
                </a:lnTo>
                <a:lnTo>
                  <a:pt x="209" y="41"/>
                </a:lnTo>
                <a:lnTo>
                  <a:pt x="157" y="60"/>
                </a:lnTo>
                <a:lnTo>
                  <a:pt x="59" y="60"/>
                </a:lnTo>
                <a:cubicBezTo>
                  <a:pt x="59" y="75"/>
                  <a:pt x="59" y="90"/>
                  <a:pt x="59" y="106"/>
                </a:cubicBezTo>
                <a:cubicBezTo>
                  <a:pt x="66" y="172"/>
                  <a:pt x="66" y="149"/>
                  <a:pt x="66" y="177"/>
                </a:cubicBezTo>
                <a:cubicBezTo>
                  <a:pt x="52" y="270"/>
                  <a:pt x="83" y="268"/>
                  <a:pt x="46" y="268"/>
                </a:cubicBezTo>
                <a:lnTo>
                  <a:pt x="0" y="3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466" name="Rectangle 21">
            <a:extLst>
              <a:ext uri="{FF2B5EF4-FFF2-40B4-BE49-F238E27FC236}">
                <a16:creationId xmlns:a16="http://schemas.microsoft.com/office/drawing/2014/main" id="{7F69B1BE-205D-4448-9F89-50E512E98A74}"/>
              </a:ext>
            </a:extLst>
          </p:cNvPr>
          <p:cNvSpPr>
            <a:spLocks noChangeArrowheads="1"/>
          </p:cNvSpPr>
          <p:nvPr/>
        </p:nvSpPr>
        <p:spPr bwMode="auto">
          <a:xfrm>
            <a:off x="5384800" y="4986338"/>
            <a:ext cx="1282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804000"/>
                </a:solidFill>
              </a:rPr>
              <a:t>phloem (sugars)</a:t>
            </a:r>
            <a:endParaRPr lang="en-US" altLang="en-US" sz="3000" b="1">
              <a:solidFill>
                <a:srgbClr val="804000"/>
              </a:solidFill>
            </a:endParaRPr>
          </a:p>
        </p:txBody>
      </p:sp>
      <p:sp>
        <p:nvSpPr>
          <p:cNvPr id="19467" name="Line 22">
            <a:extLst>
              <a:ext uri="{FF2B5EF4-FFF2-40B4-BE49-F238E27FC236}">
                <a16:creationId xmlns:a16="http://schemas.microsoft.com/office/drawing/2014/main" id="{43AC5E59-7F4B-8949-BE66-A3B02BE49B32}"/>
              </a:ext>
            </a:extLst>
          </p:cNvPr>
          <p:cNvSpPr>
            <a:spLocks noChangeShapeType="1"/>
          </p:cNvSpPr>
          <p:nvPr/>
        </p:nvSpPr>
        <p:spPr bwMode="auto">
          <a:xfrm flipH="1" flipV="1">
            <a:off x="3271838" y="5097463"/>
            <a:ext cx="2176462" cy="192087"/>
          </a:xfrm>
          <a:prstGeom prst="line">
            <a:avLst/>
          </a:prstGeom>
          <a:noFill/>
          <a:ln w="28575">
            <a:solidFill>
              <a:srgbClr val="804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23">
            <a:extLst>
              <a:ext uri="{FF2B5EF4-FFF2-40B4-BE49-F238E27FC236}">
                <a16:creationId xmlns:a16="http://schemas.microsoft.com/office/drawing/2014/main" id="{ED5A7B56-4A5A-524C-8745-C3CE0133C35C}"/>
              </a:ext>
            </a:extLst>
          </p:cNvPr>
          <p:cNvGrpSpPr>
            <a:grpSpLocks/>
          </p:cNvGrpSpPr>
          <p:nvPr/>
        </p:nvGrpSpPr>
        <p:grpSpPr bwMode="auto">
          <a:xfrm flipH="1">
            <a:off x="4256088" y="5130800"/>
            <a:ext cx="1179512" cy="1727200"/>
            <a:chOff x="2297" y="2972"/>
            <a:chExt cx="743" cy="1088"/>
          </a:xfrm>
        </p:grpSpPr>
        <p:sp>
          <p:nvSpPr>
            <p:cNvPr id="19490" name="Rectangle 24">
              <a:extLst>
                <a:ext uri="{FF2B5EF4-FFF2-40B4-BE49-F238E27FC236}">
                  <a16:creationId xmlns:a16="http://schemas.microsoft.com/office/drawing/2014/main" id="{FEF176A4-078F-1B47-9523-804F0A215C6E}"/>
                </a:ext>
              </a:extLst>
            </p:cNvPr>
            <p:cNvSpPr>
              <a:spLocks noChangeArrowheads="1"/>
            </p:cNvSpPr>
            <p:nvPr/>
          </p:nvSpPr>
          <p:spPr bwMode="auto">
            <a:xfrm flipH="1">
              <a:off x="2297" y="3772"/>
              <a:ext cx="47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H</a:t>
              </a:r>
              <a:r>
                <a:rPr lang="en-US" altLang="en-US" b="1" baseline="-25000">
                  <a:solidFill>
                    <a:srgbClr val="000000"/>
                  </a:solidFill>
                </a:rPr>
                <a:t>2</a:t>
              </a:r>
              <a:r>
                <a:rPr lang="en-US" altLang="en-US" b="1">
                  <a:solidFill>
                    <a:srgbClr val="000000"/>
                  </a:solidFill>
                </a:rPr>
                <a:t>O</a:t>
              </a:r>
            </a:p>
          </p:txBody>
        </p:sp>
        <p:grpSp>
          <p:nvGrpSpPr>
            <p:cNvPr id="19491" name="Group 25">
              <a:extLst>
                <a:ext uri="{FF2B5EF4-FFF2-40B4-BE49-F238E27FC236}">
                  <a16:creationId xmlns:a16="http://schemas.microsoft.com/office/drawing/2014/main" id="{4CF72BCA-3E47-7E4C-9EF9-B6C47B4D3839}"/>
                </a:ext>
              </a:extLst>
            </p:cNvPr>
            <p:cNvGrpSpPr>
              <a:grpSpLocks/>
            </p:cNvGrpSpPr>
            <p:nvPr/>
          </p:nvGrpSpPr>
          <p:grpSpPr bwMode="auto">
            <a:xfrm>
              <a:off x="2739" y="2972"/>
              <a:ext cx="301" cy="884"/>
              <a:chOff x="2733" y="2998"/>
              <a:chExt cx="301" cy="884"/>
            </a:xfrm>
          </p:grpSpPr>
          <p:sp>
            <p:nvSpPr>
              <p:cNvPr id="19492" name="Freeform 26">
                <a:extLst>
                  <a:ext uri="{FF2B5EF4-FFF2-40B4-BE49-F238E27FC236}">
                    <a16:creationId xmlns:a16="http://schemas.microsoft.com/office/drawing/2014/main" id="{3DED8EB5-EDD1-9D48-9571-A20D26866E81}"/>
                  </a:ext>
                </a:extLst>
              </p:cNvPr>
              <p:cNvSpPr>
                <a:spLocks/>
              </p:cNvSpPr>
              <p:nvPr/>
            </p:nvSpPr>
            <p:spPr bwMode="auto">
              <a:xfrm>
                <a:off x="2733" y="2998"/>
                <a:ext cx="301" cy="884"/>
              </a:xfrm>
              <a:custGeom>
                <a:avLst/>
                <a:gdLst>
                  <a:gd name="T0" fmla="*/ 169 w 301"/>
                  <a:gd name="T1" fmla="*/ 0 h 884"/>
                  <a:gd name="T2" fmla="*/ 273 w 301"/>
                  <a:gd name="T3" fmla="*/ 461 h 884"/>
                  <a:gd name="T4" fmla="*/ 0 w 301"/>
                  <a:gd name="T5" fmla="*/ 884 h 884"/>
                  <a:gd name="T6" fmla="*/ 0 60000 65536"/>
                  <a:gd name="T7" fmla="*/ 0 60000 65536"/>
                  <a:gd name="T8" fmla="*/ 0 60000 65536"/>
                  <a:gd name="T9" fmla="*/ 0 w 301"/>
                  <a:gd name="T10" fmla="*/ 0 h 884"/>
                  <a:gd name="T11" fmla="*/ 301 w 301"/>
                  <a:gd name="T12" fmla="*/ 884 h 884"/>
                </a:gdLst>
                <a:ahLst/>
                <a:cxnLst>
                  <a:cxn ang="T6">
                    <a:pos x="T0" y="T1"/>
                  </a:cxn>
                  <a:cxn ang="T7">
                    <a:pos x="T2" y="T3"/>
                  </a:cxn>
                  <a:cxn ang="T8">
                    <a:pos x="T4" y="T5"/>
                  </a:cxn>
                </a:cxnLst>
                <a:rect l="T9" t="T10" r="T11" b="T12"/>
                <a:pathLst>
                  <a:path w="301" h="884">
                    <a:moveTo>
                      <a:pt x="169" y="0"/>
                    </a:moveTo>
                    <a:cubicBezTo>
                      <a:pt x="235" y="157"/>
                      <a:pt x="301" y="314"/>
                      <a:pt x="273" y="461"/>
                    </a:cubicBezTo>
                    <a:cubicBezTo>
                      <a:pt x="245" y="608"/>
                      <a:pt x="122" y="746"/>
                      <a:pt x="0" y="884"/>
                    </a:cubicBezTo>
                  </a:path>
                </a:pathLst>
              </a:custGeom>
              <a:noFill/>
              <a:ln w="127000">
                <a:solidFill>
                  <a:schemeClr val="hlink"/>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93" name="Oval 27">
                <a:extLst>
                  <a:ext uri="{FF2B5EF4-FFF2-40B4-BE49-F238E27FC236}">
                    <a16:creationId xmlns:a16="http://schemas.microsoft.com/office/drawing/2014/main" id="{3DF4573B-B36D-B341-8835-19453996E625}"/>
                  </a:ext>
                </a:extLst>
              </p:cNvPr>
              <p:cNvSpPr>
                <a:spLocks noChangeArrowheads="1"/>
              </p:cNvSpPr>
              <p:nvPr/>
            </p:nvSpPr>
            <p:spPr bwMode="auto">
              <a:xfrm>
                <a:off x="2836" y="3720"/>
                <a:ext cx="32" cy="65"/>
              </a:xfrm>
              <a:prstGeom prst="ellipse">
                <a:avLst/>
              </a:prstGeom>
              <a:solidFill>
                <a:schemeClr val="hlink"/>
              </a:solidFill>
              <a:ln w="9525">
                <a:solidFill>
                  <a:schemeClr val="hlink"/>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grpSp>
        <p:nvGrpSpPr>
          <p:cNvPr id="4" name="Group 28">
            <a:extLst>
              <a:ext uri="{FF2B5EF4-FFF2-40B4-BE49-F238E27FC236}">
                <a16:creationId xmlns:a16="http://schemas.microsoft.com/office/drawing/2014/main" id="{431104D4-B750-4E48-8EB9-9179BC8E2D2F}"/>
              </a:ext>
            </a:extLst>
          </p:cNvPr>
          <p:cNvGrpSpPr>
            <a:grpSpLocks/>
          </p:cNvGrpSpPr>
          <p:nvPr/>
        </p:nvGrpSpPr>
        <p:grpSpPr bwMode="auto">
          <a:xfrm>
            <a:off x="1449388" y="5048250"/>
            <a:ext cx="939800" cy="1601788"/>
            <a:chOff x="3638" y="3101"/>
            <a:chExt cx="592" cy="1009"/>
          </a:xfrm>
        </p:grpSpPr>
        <p:sp>
          <p:nvSpPr>
            <p:cNvPr id="19486" name="Rectangle 29">
              <a:extLst>
                <a:ext uri="{FF2B5EF4-FFF2-40B4-BE49-F238E27FC236}">
                  <a16:creationId xmlns:a16="http://schemas.microsoft.com/office/drawing/2014/main" id="{30CE6AC5-AA24-7C42-9410-A38C13A5765F}"/>
                </a:ext>
              </a:extLst>
            </p:cNvPr>
            <p:cNvSpPr>
              <a:spLocks noChangeArrowheads="1"/>
            </p:cNvSpPr>
            <p:nvPr/>
          </p:nvSpPr>
          <p:spPr bwMode="auto">
            <a:xfrm flipH="1">
              <a:off x="3638" y="3822"/>
              <a:ext cx="3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O</a:t>
              </a:r>
              <a:r>
                <a:rPr lang="en-US" altLang="en-US" b="1" baseline="-25000">
                  <a:solidFill>
                    <a:srgbClr val="000000"/>
                  </a:solidFill>
                </a:rPr>
                <a:t>2</a:t>
              </a:r>
              <a:endParaRPr lang="en-US" altLang="en-US" sz="3600" b="1" baseline="-25000">
                <a:solidFill>
                  <a:srgbClr val="000000"/>
                </a:solidFill>
              </a:endParaRPr>
            </a:p>
          </p:txBody>
        </p:sp>
        <p:grpSp>
          <p:nvGrpSpPr>
            <p:cNvPr id="19487" name="Group 30">
              <a:extLst>
                <a:ext uri="{FF2B5EF4-FFF2-40B4-BE49-F238E27FC236}">
                  <a16:creationId xmlns:a16="http://schemas.microsoft.com/office/drawing/2014/main" id="{6DDD595F-51B3-CA46-B77C-4C6E9B3C8994}"/>
                </a:ext>
              </a:extLst>
            </p:cNvPr>
            <p:cNvGrpSpPr>
              <a:grpSpLocks/>
            </p:cNvGrpSpPr>
            <p:nvPr/>
          </p:nvGrpSpPr>
          <p:grpSpPr bwMode="auto">
            <a:xfrm>
              <a:off x="3929" y="3101"/>
              <a:ext cx="301" cy="884"/>
              <a:chOff x="3968" y="3108"/>
              <a:chExt cx="301" cy="884"/>
            </a:xfrm>
          </p:grpSpPr>
          <p:sp>
            <p:nvSpPr>
              <p:cNvPr id="19488" name="Freeform 31">
                <a:extLst>
                  <a:ext uri="{FF2B5EF4-FFF2-40B4-BE49-F238E27FC236}">
                    <a16:creationId xmlns:a16="http://schemas.microsoft.com/office/drawing/2014/main" id="{59552C95-859A-824B-BACA-DB0CF0075FD7}"/>
                  </a:ext>
                </a:extLst>
              </p:cNvPr>
              <p:cNvSpPr>
                <a:spLocks/>
              </p:cNvSpPr>
              <p:nvPr/>
            </p:nvSpPr>
            <p:spPr bwMode="auto">
              <a:xfrm>
                <a:off x="3968" y="3108"/>
                <a:ext cx="301" cy="884"/>
              </a:xfrm>
              <a:custGeom>
                <a:avLst/>
                <a:gdLst>
                  <a:gd name="T0" fmla="*/ 169 w 301"/>
                  <a:gd name="T1" fmla="*/ 0 h 884"/>
                  <a:gd name="T2" fmla="*/ 273 w 301"/>
                  <a:gd name="T3" fmla="*/ 461 h 884"/>
                  <a:gd name="T4" fmla="*/ 0 w 301"/>
                  <a:gd name="T5" fmla="*/ 884 h 884"/>
                  <a:gd name="T6" fmla="*/ 0 60000 65536"/>
                  <a:gd name="T7" fmla="*/ 0 60000 65536"/>
                  <a:gd name="T8" fmla="*/ 0 60000 65536"/>
                  <a:gd name="T9" fmla="*/ 0 w 301"/>
                  <a:gd name="T10" fmla="*/ 0 h 884"/>
                  <a:gd name="T11" fmla="*/ 301 w 301"/>
                  <a:gd name="T12" fmla="*/ 884 h 884"/>
                </a:gdLst>
                <a:ahLst/>
                <a:cxnLst>
                  <a:cxn ang="T6">
                    <a:pos x="T0" y="T1"/>
                  </a:cxn>
                  <a:cxn ang="T7">
                    <a:pos x="T2" y="T3"/>
                  </a:cxn>
                  <a:cxn ang="T8">
                    <a:pos x="T4" y="T5"/>
                  </a:cxn>
                </a:cxnLst>
                <a:rect l="T9" t="T10" r="T11" b="T12"/>
                <a:pathLst>
                  <a:path w="301" h="884">
                    <a:moveTo>
                      <a:pt x="169" y="0"/>
                    </a:moveTo>
                    <a:cubicBezTo>
                      <a:pt x="235" y="157"/>
                      <a:pt x="301" y="314"/>
                      <a:pt x="273" y="461"/>
                    </a:cubicBezTo>
                    <a:cubicBezTo>
                      <a:pt x="245" y="608"/>
                      <a:pt x="122" y="746"/>
                      <a:pt x="0" y="884"/>
                    </a:cubicBezTo>
                  </a:path>
                </a:pathLst>
              </a:custGeom>
              <a:noFill/>
              <a:ln w="127000">
                <a:solidFill>
                  <a:srgbClr val="CC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89" name="Oval 32">
                <a:extLst>
                  <a:ext uri="{FF2B5EF4-FFF2-40B4-BE49-F238E27FC236}">
                    <a16:creationId xmlns:a16="http://schemas.microsoft.com/office/drawing/2014/main" id="{62836628-54FC-4945-9DB3-AE0AC411A4C8}"/>
                  </a:ext>
                </a:extLst>
              </p:cNvPr>
              <p:cNvSpPr>
                <a:spLocks noChangeArrowheads="1"/>
              </p:cNvSpPr>
              <p:nvPr/>
            </p:nvSpPr>
            <p:spPr bwMode="auto">
              <a:xfrm>
                <a:off x="4071" y="3830"/>
                <a:ext cx="32" cy="65"/>
              </a:xfrm>
              <a:prstGeom prst="ellipse">
                <a:avLst/>
              </a:prstGeom>
              <a:solidFill>
                <a:srgbClr val="CC0000"/>
              </a:solidFill>
              <a:ln w="9525">
                <a:solidFill>
                  <a:srgbClr val="CC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grpSp>
        <p:nvGrpSpPr>
          <p:cNvPr id="6" name="Group 33">
            <a:extLst>
              <a:ext uri="{FF2B5EF4-FFF2-40B4-BE49-F238E27FC236}">
                <a16:creationId xmlns:a16="http://schemas.microsoft.com/office/drawing/2014/main" id="{0D573548-0A35-FE4D-A12F-A90752F778C2}"/>
              </a:ext>
            </a:extLst>
          </p:cNvPr>
          <p:cNvGrpSpPr>
            <a:grpSpLocks/>
          </p:cNvGrpSpPr>
          <p:nvPr/>
        </p:nvGrpSpPr>
        <p:grpSpPr bwMode="auto">
          <a:xfrm>
            <a:off x="2357438" y="4989513"/>
            <a:ext cx="922337" cy="1733550"/>
            <a:chOff x="4268" y="3076"/>
            <a:chExt cx="581" cy="1092"/>
          </a:xfrm>
        </p:grpSpPr>
        <p:sp>
          <p:nvSpPr>
            <p:cNvPr id="19482" name="Rectangle 34">
              <a:extLst>
                <a:ext uri="{FF2B5EF4-FFF2-40B4-BE49-F238E27FC236}">
                  <a16:creationId xmlns:a16="http://schemas.microsoft.com/office/drawing/2014/main" id="{ADBE512A-8B1E-A94C-BFC6-9800CA2BA487}"/>
                </a:ext>
              </a:extLst>
            </p:cNvPr>
            <p:cNvSpPr>
              <a:spLocks noChangeArrowheads="1"/>
            </p:cNvSpPr>
            <p:nvPr/>
          </p:nvSpPr>
          <p:spPr bwMode="auto">
            <a:xfrm flipH="1">
              <a:off x="4374" y="3880"/>
              <a:ext cx="47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CO</a:t>
              </a:r>
              <a:r>
                <a:rPr lang="en-US" altLang="en-US" b="1" baseline="-25000">
                  <a:solidFill>
                    <a:srgbClr val="000000"/>
                  </a:solidFill>
                </a:rPr>
                <a:t>2</a:t>
              </a:r>
              <a:endParaRPr lang="en-US" altLang="en-US" sz="3600" b="1" baseline="-25000">
                <a:solidFill>
                  <a:srgbClr val="000000"/>
                </a:solidFill>
              </a:endParaRPr>
            </a:p>
          </p:txBody>
        </p:sp>
        <p:grpSp>
          <p:nvGrpSpPr>
            <p:cNvPr id="19483" name="Group 35">
              <a:extLst>
                <a:ext uri="{FF2B5EF4-FFF2-40B4-BE49-F238E27FC236}">
                  <a16:creationId xmlns:a16="http://schemas.microsoft.com/office/drawing/2014/main" id="{8B3C8348-906B-3649-A79D-B5B59B6858A5}"/>
                </a:ext>
              </a:extLst>
            </p:cNvPr>
            <p:cNvGrpSpPr>
              <a:grpSpLocks/>
            </p:cNvGrpSpPr>
            <p:nvPr/>
          </p:nvGrpSpPr>
          <p:grpSpPr bwMode="auto">
            <a:xfrm>
              <a:off x="4268" y="3076"/>
              <a:ext cx="301" cy="884"/>
              <a:chOff x="4268" y="3076"/>
              <a:chExt cx="301" cy="884"/>
            </a:xfrm>
          </p:grpSpPr>
          <p:sp>
            <p:nvSpPr>
              <p:cNvPr id="19484" name="Freeform 36">
                <a:extLst>
                  <a:ext uri="{FF2B5EF4-FFF2-40B4-BE49-F238E27FC236}">
                    <a16:creationId xmlns:a16="http://schemas.microsoft.com/office/drawing/2014/main" id="{7D57F42E-00B6-C046-A69F-2B845872FC67}"/>
                  </a:ext>
                </a:extLst>
              </p:cNvPr>
              <p:cNvSpPr>
                <a:spLocks/>
              </p:cNvSpPr>
              <p:nvPr/>
            </p:nvSpPr>
            <p:spPr bwMode="auto">
              <a:xfrm rot="10800000">
                <a:off x="4268" y="3076"/>
                <a:ext cx="301" cy="884"/>
              </a:xfrm>
              <a:custGeom>
                <a:avLst/>
                <a:gdLst>
                  <a:gd name="T0" fmla="*/ 169 w 301"/>
                  <a:gd name="T1" fmla="*/ 0 h 884"/>
                  <a:gd name="T2" fmla="*/ 273 w 301"/>
                  <a:gd name="T3" fmla="*/ 461 h 884"/>
                  <a:gd name="T4" fmla="*/ 0 w 301"/>
                  <a:gd name="T5" fmla="*/ 884 h 884"/>
                  <a:gd name="T6" fmla="*/ 0 60000 65536"/>
                  <a:gd name="T7" fmla="*/ 0 60000 65536"/>
                  <a:gd name="T8" fmla="*/ 0 60000 65536"/>
                  <a:gd name="T9" fmla="*/ 0 w 301"/>
                  <a:gd name="T10" fmla="*/ 0 h 884"/>
                  <a:gd name="T11" fmla="*/ 301 w 301"/>
                  <a:gd name="T12" fmla="*/ 884 h 884"/>
                </a:gdLst>
                <a:ahLst/>
                <a:cxnLst>
                  <a:cxn ang="T6">
                    <a:pos x="T0" y="T1"/>
                  </a:cxn>
                  <a:cxn ang="T7">
                    <a:pos x="T2" y="T3"/>
                  </a:cxn>
                  <a:cxn ang="T8">
                    <a:pos x="T4" y="T5"/>
                  </a:cxn>
                </a:cxnLst>
                <a:rect l="T9" t="T10" r="T11" b="T12"/>
                <a:pathLst>
                  <a:path w="301" h="884">
                    <a:moveTo>
                      <a:pt x="169" y="0"/>
                    </a:moveTo>
                    <a:cubicBezTo>
                      <a:pt x="235" y="157"/>
                      <a:pt x="301" y="314"/>
                      <a:pt x="273" y="461"/>
                    </a:cubicBezTo>
                    <a:cubicBezTo>
                      <a:pt x="245" y="608"/>
                      <a:pt x="122" y="746"/>
                      <a:pt x="0" y="884"/>
                    </a:cubicBezTo>
                  </a:path>
                </a:pathLst>
              </a:custGeom>
              <a:noFill/>
              <a:ln w="127000">
                <a:solidFill>
                  <a:srgbClr val="80FF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85" name="Oval 37">
                <a:extLst>
                  <a:ext uri="{FF2B5EF4-FFF2-40B4-BE49-F238E27FC236}">
                    <a16:creationId xmlns:a16="http://schemas.microsoft.com/office/drawing/2014/main" id="{45312503-60AA-1044-A166-C7FFE4F6E794}"/>
                  </a:ext>
                </a:extLst>
              </p:cNvPr>
              <p:cNvSpPr>
                <a:spLocks noChangeArrowheads="1"/>
              </p:cNvSpPr>
              <p:nvPr/>
            </p:nvSpPr>
            <p:spPr bwMode="auto">
              <a:xfrm rot="10800000">
                <a:off x="4434" y="3171"/>
                <a:ext cx="32" cy="65"/>
              </a:xfrm>
              <a:prstGeom prst="ellipse">
                <a:avLst/>
              </a:prstGeom>
              <a:solidFill>
                <a:srgbClr val="80FF00"/>
              </a:solidFill>
              <a:ln w="9525">
                <a:solidFill>
                  <a:srgbClr val="80FF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grpSp>
        <p:nvGrpSpPr>
          <p:cNvPr id="8" name="Group 44">
            <a:extLst>
              <a:ext uri="{FF2B5EF4-FFF2-40B4-BE49-F238E27FC236}">
                <a16:creationId xmlns:a16="http://schemas.microsoft.com/office/drawing/2014/main" id="{E8E6EB41-E51A-6B41-976F-221EC00AF4F9}"/>
              </a:ext>
            </a:extLst>
          </p:cNvPr>
          <p:cNvGrpSpPr>
            <a:grpSpLocks/>
          </p:cNvGrpSpPr>
          <p:nvPr/>
        </p:nvGrpSpPr>
        <p:grpSpPr bwMode="auto">
          <a:xfrm>
            <a:off x="-55563" y="4264025"/>
            <a:ext cx="754063" cy="1784350"/>
            <a:chOff x="-35" y="2686"/>
            <a:chExt cx="475" cy="1124"/>
          </a:xfrm>
        </p:grpSpPr>
        <p:sp>
          <p:nvSpPr>
            <p:cNvPr id="19480" name="Freeform 39">
              <a:extLst>
                <a:ext uri="{FF2B5EF4-FFF2-40B4-BE49-F238E27FC236}">
                  <a16:creationId xmlns:a16="http://schemas.microsoft.com/office/drawing/2014/main" id="{B5FE07E7-4875-C14B-B4AF-9D422BAC97A5}"/>
                </a:ext>
              </a:extLst>
            </p:cNvPr>
            <p:cNvSpPr>
              <a:spLocks/>
            </p:cNvSpPr>
            <p:nvPr/>
          </p:nvSpPr>
          <p:spPr bwMode="auto">
            <a:xfrm flipV="1">
              <a:off x="87" y="2686"/>
              <a:ext cx="173" cy="930"/>
            </a:xfrm>
            <a:custGeom>
              <a:avLst/>
              <a:gdLst>
                <a:gd name="T0" fmla="*/ 173 w 264"/>
                <a:gd name="T1" fmla="*/ 0 h 930"/>
                <a:gd name="T2" fmla="*/ 3 w 264"/>
                <a:gd name="T3" fmla="*/ 416 h 930"/>
                <a:gd name="T4" fmla="*/ 156 w 264"/>
                <a:gd name="T5" fmla="*/ 930 h 930"/>
                <a:gd name="T6" fmla="*/ 0 60000 65536"/>
                <a:gd name="T7" fmla="*/ 0 60000 65536"/>
                <a:gd name="T8" fmla="*/ 0 60000 65536"/>
                <a:gd name="T9" fmla="*/ 0 w 264"/>
                <a:gd name="T10" fmla="*/ 0 h 930"/>
                <a:gd name="T11" fmla="*/ 264 w 264"/>
                <a:gd name="T12" fmla="*/ 930 h 930"/>
              </a:gdLst>
              <a:ahLst/>
              <a:cxnLst>
                <a:cxn ang="T6">
                  <a:pos x="T0" y="T1"/>
                </a:cxn>
                <a:cxn ang="T7">
                  <a:pos x="T2" y="T3"/>
                </a:cxn>
                <a:cxn ang="T8">
                  <a:pos x="T4" y="T5"/>
                </a:cxn>
              </a:cxnLst>
              <a:rect l="T9" t="T10" r="T11" b="T12"/>
              <a:pathLst>
                <a:path w="264" h="930">
                  <a:moveTo>
                    <a:pt x="264" y="0"/>
                  </a:moveTo>
                  <a:cubicBezTo>
                    <a:pt x="136" y="130"/>
                    <a:pt x="8" y="261"/>
                    <a:pt x="4" y="416"/>
                  </a:cubicBezTo>
                  <a:cubicBezTo>
                    <a:pt x="0" y="571"/>
                    <a:pt x="119" y="750"/>
                    <a:pt x="238" y="930"/>
                  </a:cubicBezTo>
                </a:path>
              </a:pathLst>
            </a:custGeom>
            <a:noFill/>
            <a:ln w="127000">
              <a:solidFill>
                <a:srgbClr val="80FF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81" name="Rectangle 40">
              <a:extLst>
                <a:ext uri="{FF2B5EF4-FFF2-40B4-BE49-F238E27FC236}">
                  <a16:creationId xmlns:a16="http://schemas.microsoft.com/office/drawing/2014/main" id="{A90CAFA8-70D4-004B-A179-CD29C6DFB9BB}"/>
                </a:ext>
              </a:extLst>
            </p:cNvPr>
            <p:cNvSpPr>
              <a:spLocks noChangeArrowheads="1"/>
            </p:cNvSpPr>
            <p:nvPr/>
          </p:nvSpPr>
          <p:spPr bwMode="auto">
            <a:xfrm>
              <a:off x="-35" y="3522"/>
              <a:ext cx="47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rPr>
                <a:t>CO</a:t>
              </a:r>
              <a:r>
                <a:rPr lang="en-US" altLang="en-US" b="1" baseline="-25000">
                  <a:solidFill>
                    <a:srgbClr val="000000"/>
                  </a:solidFill>
                </a:rPr>
                <a:t>2</a:t>
              </a:r>
            </a:p>
          </p:txBody>
        </p:sp>
      </p:grpSp>
      <p:grpSp>
        <p:nvGrpSpPr>
          <p:cNvPr id="9" name="Group 43">
            <a:extLst>
              <a:ext uri="{FF2B5EF4-FFF2-40B4-BE49-F238E27FC236}">
                <a16:creationId xmlns:a16="http://schemas.microsoft.com/office/drawing/2014/main" id="{CF602A65-DEF2-624C-BD2A-7D7E1C2A428E}"/>
              </a:ext>
            </a:extLst>
          </p:cNvPr>
          <p:cNvGrpSpPr>
            <a:grpSpLocks/>
          </p:cNvGrpSpPr>
          <p:nvPr/>
        </p:nvGrpSpPr>
        <p:grpSpPr bwMode="auto">
          <a:xfrm>
            <a:off x="530225" y="3878263"/>
            <a:ext cx="534988" cy="1862137"/>
            <a:chOff x="334" y="2443"/>
            <a:chExt cx="337" cy="1173"/>
          </a:xfrm>
        </p:grpSpPr>
        <p:sp>
          <p:nvSpPr>
            <p:cNvPr id="19478" name="Freeform 38">
              <a:extLst>
                <a:ext uri="{FF2B5EF4-FFF2-40B4-BE49-F238E27FC236}">
                  <a16:creationId xmlns:a16="http://schemas.microsoft.com/office/drawing/2014/main" id="{F3505C54-F349-0F40-B890-FB44E67F3513}"/>
                </a:ext>
              </a:extLst>
            </p:cNvPr>
            <p:cNvSpPr>
              <a:spLocks/>
            </p:cNvSpPr>
            <p:nvPr/>
          </p:nvSpPr>
          <p:spPr bwMode="auto">
            <a:xfrm>
              <a:off x="343" y="2686"/>
              <a:ext cx="173" cy="930"/>
            </a:xfrm>
            <a:custGeom>
              <a:avLst/>
              <a:gdLst>
                <a:gd name="T0" fmla="*/ 173 w 264"/>
                <a:gd name="T1" fmla="*/ 0 h 930"/>
                <a:gd name="T2" fmla="*/ 3 w 264"/>
                <a:gd name="T3" fmla="*/ 416 h 930"/>
                <a:gd name="T4" fmla="*/ 156 w 264"/>
                <a:gd name="T5" fmla="*/ 930 h 930"/>
                <a:gd name="T6" fmla="*/ 0 60000 65536"/>
                <a:gd name="T7" fmla="*/ 0 60000 65536"/>
                <a:gd name="T8" fmla="*/ 0 60000 65536"/>
                <a:gd name="T9" fmla="*/ 0 w 264"/>
                <a:gd name="T10" fmla="*/ 0 h 930"/>
                <a:gd name="T11" fmla="*/ 264 w 264"/>
                <a:gd name="T12" fmla="*/ 930 h 930"/>
              </a:gdLst>
              <a:ahLst/>
              <a:cxnLst>
                <a:cxn ang="T6">
                  <a:pos x="T0" y="T1"/>
                </a:cxn>
                <a:cxn ang="T7">
                  <a:pos x="T2" y="T3"/>
                </a:cxn>
                <a:cxn ang="T8">
                  <a:pos x="T4" y="T5"/>
                </a:cxn>
              </a:cxnLst>
              <a:rect l="T9" t="T10" r="T11" b="T12"/>
              <a:pathLst>
                <a:path w="264" h="930">
                  <a:moveTo>
                    <a:pt x="264" y="0"/>
                  </a:moveTo>
                  <a:cubicBezTo>
                    <a:pt x="136" y="130"/>
                    <a:pt x="8" y="261"/>
                    <a:pt x="4" y="416"/>
                  </a:cubicBezTo>
                  <a:cubicBezTo>
                    <a:pt x="0" y="571"/>
                    <a:pt x="119" y="750"/>
                    <a:pt x="238" y="930"/>
                  </a:cubicBezTo>
                </a:path>
              </a:pathLst>
            </a:custGeom>
            <a:noFill/>
            <a:ln w="127000">
              <a:solidFill>
                <a:srgbClr val="CC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79" name="Rectangle 41">
              <a:extLst>
                <a:ext uri="{FF2B5EF4-FFF2-40B4-BE49-F238E27FC236}">
                  <a16:creationId xmlns:a16="http://schemas.microsoft.com/office/drawing/2014/main" id="{D7778293-5332-1344-AFA5-2E892132361A}"/>
                </a:ext>
              </a:extLst>
            </p:cNvPr>
            <p:cNvSpPr>
              <a:spLocks noChangeArrowheads="1"/>
            </p:cNvSpPr>
            <p:nvPr/>
          </p:nvSpPr>
          <p:spPr bwMode="auto">
            <a:xfrm>
              <a:off x="334" y="2443"/>
              <a:ext cx="3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b="1">
                  <a:solidFill>
                    <a:srgbClr val="000000"/>
                  </a:solidFill>
                </a:rPr>
                <a:t>O</a:t>
              </a:r>
              <a:r>
                <a:rPr lang="en-US" altLang="en-US" b="1" baseline="-25000">
                  <a:solidFill>
                    <a:srgbClr val="000000"/>
                  </a:solidFill>
                </a:rPr>
                <a:t>2</a:t>
              </a:r>
            </a:p>
          </p:txBody>
        </p:sp>
      </p:grpSp>
      <p:sp>
        <p:nvSpPr>
          <p:cNvPr id="377902" name="Rectangle 46" descr="Rectangle: Click to edit Master text styles&#13;&#10;Second level&#13;&#10;Third level&#13;&#10;Fourth level&#13;&#10;Fifth level">
            <a:extLst>
              <a:ext uri="{FF2B5EF4-FFF2-40B4-BE49-F238E27FC236}">
                <a16:creationId xmlns:a16="http://schemas.microsoft.com/office/drawing/2014/main" id="{341062A0-435E-0343-BF17-3DCA9442A1C0}"/>
              </a:ext>
            </a:extLst>
          </p:cNvPr>
          <p:cNvSpPr>
            <a:spLocks noGrp="1" noChangeArrowheads="1"/>
          </p:cNvSpPr>
          <p:nvPr>
            <p:ph type="body" idx="1"/>
          </p:nvPr>
        </p:nvSpPr>
        <p:spPr>
          <a:xfrm>
            <a:off x="838200" y="1371600"/>
            <a:ext cx="7772400" cy="2195513"/>
          </a:xfrm>
          <a:noFill/>
        </p:spPr>
        <p:txBody>
          <a:bodyPr/>
          <a:lstStyle/>
          <a:p>
            <a:pPr eaLnBrk="1" hangingPunct="1"/>
            <a:r>
              <a:rPr lang="en-US" altLang="en-US" dirty="0">
                <a:ea typeface="ＭＳ Ｐゴシック" panose="020B0600070205080204" pitchFamily="34" charset="-128"/>
              </a:rPr>
              <a:t>Closed stomates lead to…</a:t>
            </a:r>
          </a:p>
          <a:p>
            <a:pPr lvl="1" eaLnBrk="1" hangingPunct="1"/>
            <a:r>
              <a:rPr lang="en-US" altLang="en-US" dirty="0">
                <a:ea typeface="ＭＳ Ｐゴシック" panose="020B0600070205080204" pitchFamily="34" charset="-128"/>
              </a:rPr>
              <a:t>O</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 build up </a:t>
            </a:r>
            <a:r>
              <a:rPr lang="en-US" altLang="en-US" sz="2600" dirty="0">
                <a:solidFill>
                  <a:srgbClr val="0F116A"/>
                </a:solidFill>
                <a:ea typeface="ＭＳ Ｐゴシック" panose="020B0600070205080204" pitchFamily="34" charset="-128"/>
                <a:sym typeface="Symbol" pitchFamily="2" charset="2"/>
              </a:rPr>
              <a:t></a:t>
            </a:r>
            <a:r>
              <a:rPr lang="en-US" altLang="en-US" dirty="0">
                <a:solidFill>
                  <a:schemeClr val="tx2"/>
                </a:solidFill>
                <a:ea typeface="ＭＳ Ｐゴシック" panose="020B0600070205080204" pitchFamily="34" charset="-128"/>
              </a:rPr>
              <a:t> from light reactions</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CO</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 is depleted </a:t>
            </a:r>
            <a:r>
              <a:rPr lang="en-US" altLang="en-US" sz="2600" dirty="0">
                <a:solidFill>
                  <a:srgbClr val="0F116A"/>
                </a:solidFill>
                <a:ea typeface="ＭＳ Ｐゴシック" panose="020B0600070205080204" pitchFamily="34" charset="-128"/>
                <a:sym typeface="Symbol" pitchFamily="2" charset="2"/>
              </a:rPr>
              <a:t></a:t>
            </a:r>
            <a:r>
              <a:rPr lang="en-US" altLang="en-US" dirty="0">
                <a:solidFill>
                  <a:schemeClr val="tx2"/>
                </a:solidFill>
                <a:ea typeface="ＭＳ Ｐゴシック" panose="020B0600070205080204" pitchFamily="34" charset="-128"/>
              </a:rPr>
              <a:t> in Calvin cycle</a:t>
            </a:r>
          </a:p>
          <a:p>
            <a:pPr marL="1085850" lvl="2" eaLnBrk="1" hangingPunct="1"/>
            <a:r>
              <a:rPr lang="en-US" altLang="en-US" dirty="0">
                <a:ea typeface="ＭＳ Ｐゴシック" panose="020B0600070205080204" pitchFamily="34" charset="-128"/>
              </a:rPr>
              <a:t>causes problems in Calvin Cycle</a:t>
            </a:r>
          </a:p>
        </p:txBody>
      </p:sp>
      <p:pic>
        <p:nvPicPr>
          <p:cNvPr id="377903" name="Picture 47" descr="penguinL">
            <a:extLst>
              <a:ext uri="{FF2B5EF4-FFF2-40B4-BE49-F238E27FC236}">
                <a16:creationId xmlns:a16="http://schemas.microsoft.com/office/drawing/2014/main" id="{44E5736A-835A-FF4D-89F7-26163E6DCD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9238" y="5541963"/>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904" name="AutoShape 48">
            <a:extLst>
              <a:ext uri="{FF2B5EF4-FFF2-40B4-BE49-F238E27FC236}">
                <a16:creationId xmlns:a16="http://schemas.microsoft.com/office/drawing/2014/main" id="{15810DC4-66A2-AE46-99CF-FAEA9B9CA9FE}"/>
              </a:ext>
            </a:extLst>
          </p:cNvPr>
          <p:cNvSpPr>
            <a:spLocks noChangeArrowheads="1"/>
          </p:cNvSpPr>
          <p:nvPr/>
        </p:nvSpPr>
        <p:spPr bwMode="auto">
          <a:xfrm>
            <a:off x="6554788" y="3182938"/>
            <a:ext cx="2433637" cy="1651000"/>
          </a:xfrm>
          <a:prstGeom prst="wedgeEllipseCallout">
            <a:avLst>
              <a:gd name="adj1" fmla="val 14708"/>
              <a:gd name="adj2" fmla="val 104421"/>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The best laid</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schemes of</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mice and men…</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and plants</a:t>
            </a:r>
            <a:r>
              <a:rPr lang="en-US" altLang="en-US" sz="1800" b="1" i="1">
                <a:solidFill>
                  <a:srgbClr val="0F116A"/>
                </a:solidFill>
                <a:latin typeface="Comic Sans MS" panose="030F0902030302020204" pitchFamily="66" charset="0"/>
              </a:rPr>
              <a:t>!</a:t>
            </a:r>
            <a:r>
              <a:rPr lang="en-US" altLang="en-US" sz="1800" b="1">
                <a:solidFill>
                  <a:srgbClr val="0F116A"/>
                </a:solidFill>
                <a:latin typeface="Comic Sans MS" panose="030F0902030302020204" pitchFamily="66" charset="0"/>
              </a:rPr>
              <a:t> </a:t>
            </a:r>
          </a:p>
        </p:txBody>
      </p:sp>
      <p:sp>
        <p:nvSpPr>
          <p:cNvPr id="377905" name="Text Box 49">
            <a:extLst>
              <a:ext uri="{FF2B5EF4-FFF2-40B4-BE49-F238E27FC236}">
                <a16:creationId xmlns:a16="http://schemas.microsoft.com/office/drawing/2014/main" id="{2A5B99B0-14F8-474F-B8AB-042F4B61BDDF}"/>
              </a:ext>
            </a:extLst>
          </p:cNvPr>
          <p:cNvSpPr txBox="1">
            <a:spLocks noChangeArrowheads="1"/>
          </p:cNvSpPr>
          <p:nvPr/>
        </p:nvSpPr>
        <p:spPr bwMode="auto">
          <a:xfrm>
            <a:off x="3943350" y="5387975"/>
            <a:ext cx="765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5400" b="1">
                <a:solidFill>
                  <a:srgbClr val="80FF00"/>
                </a:solidFill>
                <a:sym typeface="Zapf Dingbats" charset="2"/>
              </a:rPr>
              <a:t></a:t>
            </a:r>
            <a:endParaRPr lang="en-US" altLang="en-US" sz="4800" b="1">
              <a:solidFill>
                <a:srgbClr val="80FF00"/>
              </a:solidFill>
            </a:endParaRPr>
          </a:p>
        </p:txBody>
      </p:sp>
      <p:sp>
        <p:nvSpPr>
          <p:cNvPr id="377906" name="Text Box 50">
            <a:extLst>
              <a:ext uri="{FF2B5EF4-FFF2-40B4-BE49-F238E27FC236}">
                <a16:creationId xmlns:a16="http://schemas.microsoft.com/office/drawing/2014/main" id="{E9E0E5D2-4CF0-F14D-930A-CD130FBEA444}"/>
              </a:ext>
            </a:extLst>
          </p:cNvPr>
          <p:cNvSpPr txBox="1">
            <a:spLocks noChangeArrowheads="1"/>
          </p:cNvSpPr>
          <p:nvPr/>
        </p:nvSpPr>
        <p:spPr bwMode="auto">
          <a:xfrm>
            <a:off x="2060575" y="5395913"/>
            <a:ext cx="647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5400" b="1">
                <a:solidFill>
                  <a:srgbClr val="000000"/>
                </a:solidFill>
                <a:sym typeface="Zapf Dingbats" charset="2"/>
              </a:rPr>
              <a:t></a:t>
            </a:r>
            <a:endParaRPr lang="en-US" altLang="en-US" sz="4800" b="1">
              <a:solidFill>
                <a:srgbClr val="000000"/>
              </a:solidFill>
            </a:endParaRPr>
          </a:p>
        </p:txBody>
      </p:sp>
    </p:spTree>
    <p:extLst>
      <p:ext uri="{BB962C8B-B14F-4D97-AF65-F5344CB8AC3E}">
        <p14:creationId xmlns:p14="http://schemas.microsoft.com/office/powerpoint/2010/main" val="2756466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7787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7787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Vibro Up"/>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3" name="Vibro Up"/>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4" name="Whoosh"/>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subTnLst>
                                    <p:audio>
                                      <p:cMediaNode>
                                        <p:cTn display="0" masterRel="sameClick">
                                          <p:stCondLst>
                                            <p:cond evt="begin" delay="0">
                                              <p:tn val="27"/>
                                            </p:cond>
                                          </p:stCondLst>
                                          <p:endCondLst>
                                            <p:cond evt="onStopAudio" delay="0">
                                              <p:tgtEl>
                                                <p:sldTgt/>
                                              </p:tgtEl>
                                            </p:cond>
                                          </p:endCondLst>
                                        </p:cTn>
                                        <p:tgtEl>
                                          <p:sndTgt r:embed="rId3" name="Vibro Up"/>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4" name="Whoosh"/>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77902">
                                            <p:txEl>
                                              <p:pRg st="0" end="0"/>
                                            </p:txEl>
                                          </p:spTgt>
                                        </p:tgtEl>
                                        <p:attrNameLst>
                                          <p:attrName>style.visibility</p:attrName>
                                        </p:attrNameLst>
                                      </p:cBhvr>
                                      <p:to>
                                        <p:strVal val="visible"/>
                                      </p:to>
                                    </p:set>
                                    <p:anim calcmode="lin" valueType="num">
                                      <p:cBhvr additive="base">
                                        <p:cTn id="39" dur="500" fill="hold"/>
                                        <p:tgtEl>
                                          <p:spTgt spid="377902">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7790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Whoosh"/>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77905">
                                            <p:txEl>
                                              <p:pRg st="0" end="0"/>
                                            </p:txEl>
                                          </p:spTgt>
                                        </p:tgtEl>
                                        <p:attrNameLst>
                                          <p:attrName>style.visibility</p:attrName>
                                        </p:attrNameLst>
                                      </p:cBhvr>
                                      <p:to>
                                        <p:strVal val="visible"/>
                                      </p:to>
                                    </p:set>
                                    <p:animEffect transition="in" filter="wipe(left)">
                                      <p:cBhvr>
                                        <p:cTn id="45" dur="500"/>
                                        <p:tgtEl>
                                          <p:spTgt spid="377905">
                                            <p:txEl>
                                              <p:pRg st="0" end="0"/>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77906">
                                            <p:txEl>
                                              <p:pRg st="0" end="0"/>
                                            </p:txEl>
                                          </p:spTgt>
                                        </p:tgtEl>
                                        <p:attrNameLst>
                                          <p:attrName>style.visibility</p:attrName>
                                        </p:attrNameLst>
                                      </p:cBhvr>
                                      <p:to>
                                        <p:strVal val="visible"/>
                                      </p:to>
                                    </p:set>
                                    <p:animEffect transition="in" filter="wipe(left)">
                                      <p:cBhvr>
                                        <p:cTn id="50" dur="500"/>
                                        <p:tgtEl>
                                          <p:spTgt spid="377906">
                                            <p:txEl>
                                              <p:pRg st="0" end="0"/>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6" name="String"/>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77902">
                                            <p:txEl>
                                              <p:pRg st="1" end="1"/>
                                            </p:txEl>
                                          </p:spTgt>
                                        </p:tgtEl>
                                        <p:attrNameLst>
                                          <p:attrName>style.visibility</p:attrName>
                                        </p:attrNameLst>
                                      </p:cBhvr>
                                      <p:to>
                                        <p:strVal val="visible"/>
                                      </p:to>
                                    </p:set>
                                    <p:anim calcmode="lin" valueType="num">
                                      <p:cBhvr additive="base">
                                        <p:cTn id="55" dur="500" fill="hold"/>
                                        <p:tgtEl>
                                          <p:spTgt spid="377902">
                                            <p:txEl>
                                              <p:pRg st="1" end="1"/>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7790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4"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77902">
                                            <p:txEl>
                                              <p:pRg st="2" end="2"/>
                                            </p:txEl>
                                          </p:spTgt>
                                        </p:tgtEl>
                                        <p:attrNameLst>
                                          <p:attrName>style.visibility</p:attrName>
                                        </p:attrNameLst>
                                      </p:cBhvr>
                                      <p:to>
                                        <p:strVal val="visible"/>
                                      </p:to>
                                    </p:set>
                                    <p:anim calcmode="lin" valueType="num">
                                      <p:cBhvr additive="base">
                                        <p:cTn id="61" dur="500" fill="hold"/>
                                        <p:tgtEl>
                                          <p:spTgt spid="377902">
                                            <p:txEl>
                                              <p:pRg st="2" end="2"/>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7790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4"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7902">
                                            <p:txEl>
                                              <p:pRg st="3" end="3"/>
                                            </p:txEl>
                                          </p:spTgt>
                                        </p:tgtEl>
                                        <p:attrNameLst>
                                          <p:attrName>style.visibility</p:attrName>
                                        </p:attrNameLst>
                                      </p:cBhvr>
                                      <p:to>
                                        <p:strVal val="visible"/>
                                      </p:to>
                                    </p:set>
                                    <p:anim calcmode="lin" valueType="num">
                                      <p:cBhvr additive="base">
                                        <p:cTn id="67" dur="500" fill="hold"/>
                                        <p:tgtEl>
                                          <p:spTgt spid="377902">
                                            <p:txEl>
                                              <p:pRg st="3" end="3"/>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377902">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4" name="Whoosh"/>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nodeType="clickEffect">
                                  <p:stCondLst>
                                    <p:cond delay="0"/>
                                  </p:stCondLst>
                                  <p:childTnLst>
                                    <p:set>
                                      <p:cBhvr>
                                        <p:cTn id="72" dur="1" fill="hold">
                                          <p:stCondLst>
                                            <p:cond delay="0"/>
                                          </p:stCondLst>
                                        </p:cTn>
                                        <p:tgtEl>
                                          <p:spTgt spid="377903"/>
                                        </p:tgtEl>
                                        <p:attrNameLst>
                                          <p:attrName>style.visibility</p:attrName>
                                        </p:attrNameLst>
                                      </p:cBhvr>
                                      <p:to>
                                        <p:strVal val="visible"/>
                                      </p:to>
                                    </p:set>
                                    <p:animEffect transition="in" filter="wipe(left)">
                                      <p:cBhvr>
                                        <p:cTn id="73" dur="500"/>
                                        <p:tgtEl>
                                          <p:spTgt spid="377903"/>
                                        </p:tgtEl>
                                      </p:cBhvr>
                                    </p:animEffect>
                                  </p:childTnLst>
                                </p:cTn>
                              </p:par>
                            </p:childTnLst>
                          </p:cTn>
                        </p:par>
                        <p:par>
                          <p:cTn id="74" fill="hold" nodeType="afterGroup">
                            <p:stCondLst>
                              <p:cond delay="500"/>
                            </p:stCondLst>
                            <p:childTnLst>
                              <p:par>
                                <p:cTn id="75" presetID="22" presetClass="entr" presetSubtype="4" fill="hold" grpId="0" nodeType="afterEffect">
                                  <p:stCondLst>
                                    <p:cond delay="0"/>
                                  </p:stCondLst>
                                  <p:childTnLst>
                                    <p:set>
                                      <p:cBhvr>
                                        <p:cTn id="76" dur="1" fill="hold">
                                          <p:stCondLst>
                                            <p:cond delay="0"/>
                                          </p:stCondLst>
                                        </p:cTn>
                                        <p:tgtEl>
                                          <p:spTgt spid="377904"/>
                                        </p:tgtEl>
                                        <p:attrNameLst>
                                          <p:attrName>style.visibility</p:attrName>
                                        </p:attrNameLst>
                                      </p:cBhvr>
                                      <p:to>
                                        <p:strVal val="visible"/>
                                      </p:to>
                                    </p:set>
                                    <p:animEffect transition="in" filter="wipe(down)">
                                      <p:cBhvr>
                                        <p:cTn id="77" dur="500"/>
                                        <p:tgtEl>
                                          <p:spTgt spid="377904"/>
                                        </p:tgtEl>
                                      </p:cBhvr>
                                    </p:animEffect>
                                  </p:childTnLst>
                                  <p:subTnLst>
                                    <p:audio>
                                      <p:cMediaNode>
                                        <p:cTn display="0" masterRel="sameClick">
                                          <p:stCondLst>
                                            <p:cond evt="begin" delay="0">
                                              <p:tn val="75"/>
                                            </p:cond>
                                          </p:stCondLst>
                                          <p:endCondLst>
                                            <p:cond evt="onStopAudio" delay="0">
                                              <p:tgtEl>
                                                <p:sldTgt/>
                                              </p:tgtEl>
                                            </p:cond>
                                          </p:endCondLst>
                                        </p:cTn>
                                        <p:tgtEl>
                                          <p:sndTgt r:embed="rId7"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902" grpId="0" build="p" autoUpdateAnimBg="0"/>
      <p:bldP spid="377904" grpId="0" animBg="1" autoUpdateAnimBg="0"/>
      <p:bldP spid="377905" grpId="0" build="p" autoUpdateAnimBg="0"/>
      <p:bldP spid="37790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00B373CE-D2EE-BD4F-B1F9-3EA4AEFFD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000" b="3871"/>
          <a:stretch>
            <a:fillRect/>
          </a:stretch>
        </p:blipFill>
        <p:spPr bwMode="auto">
          <a:xfrm>
            <a:off x="4951413" y="457200"/>
            <a:ext cx="4192587" cy="637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a:extLst>
              <a:ext uri="{FF2B5EF4-FFF2-40B4-BE49-F238E27FC236}">
                <a16:creationId xmlns:a16="http://schemas.microsoft.com/office/drawing/2014/main" id="{1A5BA3E0-0422-F14B-9C16-E2C4A31B155E}"/>
              </a:ext>
            </a:extLst>
          </p:cNvPr>
          <p:cNvSpPr>
            <a:spLocks noGrp="1" noChangeArrowheads="1"/>
          </p:cNvSpPr>
          <p:nvPr>
            <p:ph type="title"/>
          </p:nvPr>
        </p:nvSpPr>
        <p:spPr/>
        <p:txBody>
          <a:bodyPr/>
          <a:lstStyle/>
          <a:p>
            <a:pPr eaLnBrk="1" hangingPunct="1"/>
            <a:r>
              <a:rPr lang="en-US" altLang="en-US"/>
              <a:t>Plant structure </a:t>
            </a:r>
          </a:p>
        </p:txBody>
      </p:sp>
      <p:sp>
        <p:nvSpPr>
          <p:cNvPr id="386052" name="Rectangle 4" descr="Rectangle: Click to edit Master text styles&#13;&#10;Second level&#13;&#10;Third level&#13;&#10;Fourth level&#13;&#10;Fifth level">
            <a:extLst>
              <a:ext uri="{FF2B5EF4-FFF2-40B4-BE49-F238E27FC236}">
                <a16:creationId xmlns:a16="http://schemas.microsoft.com/office/drawing/2014/main" id="{86C040DC-8B3D-294E-98DE-6280AC2B72AD}"/>
              </a:ext>
            </a:extLst>
          </p:cNvPr>
          <p:cNvSpPr>
            <a:spLocks noGrp="1" noChangeArrowheads="1"/>
          </p:cNvSpPr>
          <p:nvPr>
            <p:ph type="body" idx="1"/>
          </p:nvPr>
        </p:nvSpPr>
        <p:spPr>
          <a:xfrm>
            <a:off x="609600" y="1371600"/>
            <a:ext cx="5257800" cy="5029200"/>
          </a:xfrm>
        </p:spPr>
        <p:txBody>
          <a:bodyPr/>
          <a:lstStyle/>
          <a:p>
            <a:pPr eaLnBrk="1" hangingPunct="1"/>
            <a:r>
              <a:rPr lang="en-US" altLang="en-US" dirty="0"/>
              <a:t>Obtaining raw materials</a:t>
            </a:r>
          </a:p>
          <a:p>
            <a:pPr lvl="1" eaLnBrk="1" hangingPunct="1"/>
            <a:r>
              <a:rPr lang="en-US" altLang="en-US" u="sng" dirty="0">
                <a:ea typeface="ＭＳ Ｐゴシック" panose="020B0600070205080204" pitchFamily="34" charset="-128"/>
              </a:rPr>
              <a:t>sunlight</a:t>
            </a:r>
            <a:endParaRPr lang="en-US" altLang="en-US" dirty="0">
              <a:ea typeface="ＭＳ Ｐゴシック" panose="020B0600070205080204" pitchFamily="34" charset="-128"/>
            </a:endParaRPr>
          </a:p>
          <a:p>
            <a:pPr lvl="2" eaLnBrk="1" hangingPunct="1"/>
            <a:r>
              <a:rPr lang="en-US" altLang="en-US" u="sng" dirty="0">
                <a:solidFill>
                  <a:srgbClr val="006800"/>
                </a:solidFill>
                <a:ea typeface="ＭＳ Ｐゴシック" panose="020B0600070205080204" pitchFamily="34" charset="-128"/>
              </a:rPr>
              <a:t>leaves</a:t>
            </a:r>
            <a:r>
              <a:rPr lang="en-US" altLang="en-US" dirty="0">
                <a:ea typeface="ＭＳ Ｐゴシック" panose="020B0600070205080204" pitchFamily="34" charset="-128"/>
              </a:rPr>
              <a:t> = solar collectors</a:t>
            </a:r>
          </a:p>
          <a:p>
            <a:pPr lvl="1" eaLnBrk="1" hangingPunct="1"/>
            <a:r>
              <a:rPr lang="en-US" altLang="en-US" u="sng" dirty="0">
                <a:ea typeface="ＭＳ Ｐゴシック" panose="020B0600070205080204" pitchFamily="34" charset="-128"/>
              </a:rPr>
              <a:t>CO</a:t>
            </a:r>
            <a:r>
              <a:rPr lang="en-US" altLang="en-US" baseline="-25000" dirty="0">
                <a:ea typeface="ＭＳ Ｐゴシック" panose="020B0600070205080204" pitchFamily="34" charset="-128"/>
              </a:rPr>
              <a:t>2</a:t>
            </a:r>
            <a:endParaRPr lang="en-US" altLang="en-US" dirty="0">
              <a:ea typeface="ＭＳ Ｐゴシック" panose="020B0600070205080204" pitchFamily="34" charset="-128"/>
            </a:endParaRPr>
          </a:p>
          <a:p>
            <a:pPr lvl="2" eaLnBrk="1" hangingPunct="1"/>
            <a:r>
              <a:rPr lang="en-US" altLang="en-US" u="sng" dirty="0">
                <a:solidFill>
                  <a:srgbClr val="CC0000"/>
                </a:solidFill>
                <a:ea typeface="ＭＳ Ｐゴシック" panose="020B0600070205080204" pitchFamily="34" charset="-128"/>
              </a:rPr>
              <a:t>stomates</a:t>
            </a:r>
            <a:r>
              <a:rPr lang="en-US" altLang="en-US" dirty="0">
                <a:ea typeface="ＭＳ Ｐゴシック" panose="020B0600070205080204" pitchFamily="34" charset="-128"/>
              </a:rPr>
              <a:t> = gas exchange</a:t>
            </a:r>
          </a:p>
          <a:p>
            <a:pPr lvl="1" eaLnBrk="1" hangingPunct="1"/>
            <a:r>
              <a:rPr lang="en-US" altLang="en-US" u="sng" dirty="0">
                <a:solidFill>
                  <a:srgbClr val="002060"/>
                </a:solidFill>
                <a:ea typeface="ＭＳ Ｐゴシック" panose="020B0600070205080204" pitchFamily="34" charset="-128"/>
              </a:rPr>
              <a:t>H</a:t>
            </a:r>
            <a:r>
              <a:rPr lang="en-US" altLang="en-US" baseline="-25000" dirty="0">
                <a:solidFill>
                  <a:srgbClr val="002060"/>
                </a:solidFill>
                <a:ea typeface="ＭＳ Ｐゴシック" panose="020B0600070205080204" pitchFamily="34" charset="-128"/>
              </a:rPr>
              <a:t>2</a:t>
            </a:r>
            <a:r>
              <a:rPr lang="en-US" altLang="en-US" u="sng" dirty="0">
                <a:solidFill>
                  <a:srgbClr val="002060"/>
                </a:solidFill>
                <a:ea typeface="ＭＳ Ｐゴシック" panose="020B0600070205080204" pitchFamily="34" charset="-128"/>
              </a:rPr>
              <a:t>O</a:t>
            </a:r>
            <a:endParaRPr lang="en-US" altLang="en-US" dirty="0">
              <a:solidFill>
                <a:srgbClr val="002060"/>
              </a:solidFill>
              <a:ea typeface="ＭＳ Ｐゴシック" panose="020B0600070205080204" pitchFamily="34" charset="-128"/>
            </a:endParaRPr>
          </a:p>
          <a:p>
            <a:pPr lvl="2" eaLnBrk="1" hangingPunct="1"/>
            <a:r>
              <a:rPr lang="en-US" altLang="en-US" dirty="0">
                <a:solidFill>
                  <a:srgbClr val="002060"/>
                </a:solidFill>
                <a:ea typeface="ＭＳ Ｐゴシック" panose="020B0600070205080204" pitchFamily="34" charset="-128"/>
              </a:rPr>
              <a:t>uptake from </a:t>
            </a:r>
            <a:r>
              <a:rPr lang="en-US" altLang="en-US" u="sng" dirty="0">
                <a:solidFill>
                  <a:srgbClr val="002060"/>
                </a:solidFill>
                <a:ea typeface="ＭＳ Ｐゴシック" panose="020B0600070205080204" pitchFamily="34" charset="-128"/>
              </a:rPr>
              <a:t>roots</a:t>
            </a:r>
            <a:endParaRPr lang="en-US" altLang="en-US" dirty="0">
              <a:solidFill>
                <a:srgbClr val="002060"/>
              </a:solidFill>
              <a:ea typeface="ＭＳ Ｐゴシック" panose="020B0600070205080204" pitchFamily="34" charset="-128"/>
            </a:endParaRPr>
          </a:p>
          <a:p>
            <a:pPr lvl="1" eaLnBrk="1" hangingPunct="1"/>
            <a:r>
              <a:rPr lang="en-US" altLang="en-US" u="sng" dirty="0">
                <a:solidFill>
                  <a:srgbClr val="002060"/>
                </a:solidFill>
                <a:ea typeface="ＭＳ Ｐゴシック" panose="020B0600070205080204" pitchFamily="34" charset="-128"/>
              </a:rPr>
              <a:t>nutrients</a:t>
            </a:r>
            <a:endParaRPr lang="en-US" altLang="en-US" dirty="0">
              <a:solidFill>
                <a:srgbClr val="002060"/>
              </a:solidFill>
              <a:ea typeface="ＭＳ Ｐゴシック" panose="020B0600070205080204" pitchFamily="34" charset="-128"/>
            </a:endParaRPr>
          </a:p>
          <a:p>
            <a:pPr lvl="2" eaLnBrk="1" hangingPunct="1"/>
            <a:r>
              <a:rPr lang="en-US" altLang="en-US" dirty="0">
                <a:solidFill>
                  <a:srgbClr val="002060"/>
                </a:solidFill>
                <a:ea typeface="ＭＳ Ｐゴシック" panose="020B0600070205080204" pitchFamily="34" charset="-128"/>
              </a:rPr>
              <a:t>N, P, K, S, Mg, Fe… </a:t>
            </a:r>
          </a:p>
          <a:p>
            <a:pPr lvl="2" eaLnBrk="1" hangingPunct="1"/>
            <a:r>
              <a:rPr lang="en-US" altLang="en-US" dirty="0">
                <a:solidFill>
                  <a:srgbClr val="002060"/>
                </a:solidFill>
                <a:ea typeface="ＭＳ Ｐゴシック" panose="020B0600070205080204" pitchFamily="34" charset="-128"/>
              </a:rPr>
              <a:t>uptake from </a:t>
            </a:r>
            <a:r>
              <a:rPr lang="en-US" altLang="en-US" u="sng" dirty="0">
                <a:solidFill>
                  <a:srgbClr val="002060"/>
                </a:solidFill>
                <a:ea typeface="ＭＳ Ｐゴシック" panose="020B0600070205080204" pitchFamily="34" charset="-128"/>
              </a:rPr>
              <a:t>roots</a:t>
            </a:r>
            <a:endParaRPr lang="en-US" altLang="en-US" dirty="0">
              <a:solidFill>
                <a:srgbClr val="002060"/>
              </a:solidFill>
              <a:ea typeface="ＭＳ Ｐゴシック" panose="020B0600070205080204" pitchFamily="34" charset="-128"/>
            </a:endParaRPr>
          </a:p>
        </p:txBody>
      </p:sp>
      <p:pic>
        <p:nvPicPr>
          <p:cNvPr id="5" name="Picture 4">
            <a:extLst>
              <a:ext uri="{FF2B5EF4-FFF2-40B4-BE49-F238E27FC236}">
                <a16:creationId xmlns:a16="http://schemas.microsoft.com/office/drawing/2014/main" id="{49751BC1-EF3F-1944-8F99-B47F859B9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0" y="3415146"/>
            <a:ext cx="3556000"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a:extLst>
              <a:ext uri="{FF2B5EF4-FFF2-40B4-BE49-F238E27FC236}">
                <a16:creationId xmlns:a16="http://schemas.microsoft.com/office/drawing/2014/main" id="{51B97E87-FAB1-724E-BD24-1792E9767CAF}"/>
              </a:ext>
            </a:extLst>
          </p:cNvPr>
          <p:cNvSpPr>
            <a:spLocks noChangeArrowheads="1"/>
          </p:cNvSpPr>
          <p:nvPr/>
        </p:nvSpPr>
        <p:spPr bwMode="auto">
          <a:xfrm>
            <a:off x="6543675" y="3549217"/>
            <a:ext cx="1644650" cy="457200"/>
          </a:xfrm>
          <a:prstGeom prst="rect">
            <a:avLst/>
          </a:prstGeom>
          <a:solidFill>
            <a:srgbClr val="0068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dirty="0">
                <a:solidFill>
                  <a:schemeClr val="bg1"/>
                </a:solidFill>
              </a:rPr>
              <a:t>stomate</a:t>
            </a:r>
          </a:p>
        </p:txBody>
      </p:sp>
      <p:sp>
        <p:nvSpPr>
          <p:cNvPr id="7" name="Rectangle 7">
            <a:extLst>
              <a:ext uri="{FF2B5EF4-FFF2-40B4-BE49-F238E27FC236}">
                <a16:creationId xmlns:a16="http://schemas.microsoft.com/office/drawing/2014/main" id="{A5E7C8C6-B46F-2942-9D46-5FD62715DA77}"/>
              </a:ext>
            </a:extLst>
          </p:cNvPr>
          <p:cNvSpPr>
            <a:spLocks noChangeArrowheads="1"/>
          </p:cNvSpPr>
          <p:nvPr/>
        </p:nvSpPr>
        <p:spPr bwMode="auto">
          <a:xfrm>
            <a:off x="5588000" y="5866030"/>
            <a:ext cx="3556000" cy="914400"/>
          </a:xfrm>
          <a:prstGeom prst="rect">
            <a:avLst/>
          </a:prstGeom>
          <a:solidFill>
            <a:srgbClr val="006800"/>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buFont typeface="Wingdings" pitchFamily="2" charset="2"/>
              <a:buChar char="ü"/>
            </a:pPr>
            <a:r>
              <a:rPr lang="en-US" altLang="en-US" sz="3000" b="1" dirty="0">
                <a:solidFill>
                  <a:schemeClr val="bg1"/>
                </a:solidFill>
              </a:rPr>
              <a:t>transpiration</a:t>
            </a:r>
          </a:p>
          <a:p>
            <a:pPr algn="l">
              <a:buFont typeface="Wingdings" pitchFamily="2" charset="2"/>
              <a:buChar char="ü"/>
            </a:pPr>
            <a:r>
              <a:rPr lang="en-US" altLang="en-US" sz="3000" b="1" dirty="0">
                <a:solidFill>
                  <a:schemeClr val="bg1"/>
                </a:solidFill>
              </a:rPr>
              <a:t>gas exchange</a:t>
            </a:r>
          </a:p>
        </p:txBody>
      </p:sp>
      <p:pic>
        <p:nvPicPr>
          <p:cNvPr id="8" name="Picture 5">
            <a:extLst>
              <a:ext uri="{FF2B5EF4-FFF2-40B4-BE49-F238E27FC236}">
                <a16:creationId xmlns:a16="http://schemas.microsoft.com/office/drawing/2014/main" id="{93E82A15-0A53-3144-AD5B-DC1701667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28112"/>
            <a:ext cx="3133962" cy="308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6052">
                                            <p:txEl>
                                              <p:pRg st="0" end="0"/>
                                            </p:txEl>
                                          </p:spTgt>
                                        </p:tgtEl>
                                        <p:attrNameLst>
                                          <p:attrName>style.visibility</p:attrName>
                                        </p:attrNameLst>
                                      </p:cBhvr>
                                      <p:to>
                                        <p:strVal val="visible"/>
                                      </p:to>
                                    </p:set>
                                    <p:anim calcmode="lin" valueType="num">
                                      <p:cBhvr additive="base">
                                        <p:cTn id="7" dur="500" fill="hold"/>
                                        <p:tgtEl>
                                          <p:spTgt spid="3860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605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6052">
                                            <p:txEl>
                                              <p:pRg st="1" end="1"/>
                                            </p:txEl>
                                          </p:spTgt>
                                        </p:tgtEl>
                                        <p:attrNameLst>
                                          <p:attrName>style.visibility</p:attrName>
                                        </p:attrNameLst>
                                      </p:cBhvr>
                                      <p:to>
                                        <p:strVal val="visible"/>
                                      </p:to>
                                    </p:set>
                                    <p:anim calcmode="lin" valueType="num">
                                      <p:cBhvr additive="base">
                                        <p:cTn id="13" dur="500" fill="hold"/>
                                        <p:tgtEl>
                                          <p:spTgt spid="38605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605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6052">
                                            <p:txEl>
                                              <p:pRg st="2" end="2"/>
                                            </p:txEl>
                                          </p:spTgt>
                                        </p:tgtEl>
                                        <p:attrNameLst>
                                          <p:attrName>style.visibility</p:attrName>
                                        </p:attrNameLst>
                                      </p:cBhvr>
                                      <p:to>
                                        <p:strVal val="visible"/>
                                      </p:to>
                                    </p:set>
                                    <p:anim calcmode="lin" valueType="num">
                                      <p:cBhvr additive="base">
                                        <p:cTn id="19" dur="500" fill="hold"/>
                                        <p:tgtEl>
                                          <p:spTgt spid="38605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605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6052">
                                            <p:txEl>
                                              <p:pRg st="3" end="3"/>
                                            </p:txEl>
                                          </p:spTgt>
                                        </p:tgtEl>
                                        <p:attrNameLst>
                                          <p:attrName>style.visibility</p:attrName>
                                        </p:attrNameLst>
                                      </p:cBhvr>
                                      <p:to>
                                        <p:strVal val="visible"/>
                                      </p:to>
                                    </p:set>
                                    <p:anim calcmode="lin" valueType="num">
                                      <p:cBhvr additive="base">
                                        <p:cTn id="25" dur="500" fill="hold"/>
                                        <p:tgtEl>
                                          <p:spTgt spid="38605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6052">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6052">
                                            <p:txEl>
                                              <p:pRg st="4" end="4"/>
                                            </p:txEl>
                                          </p:spTgt>
                                        </p:tgtEl>
                                        <p:attrNameLst>
                                          <p:attrName>style.visibility</p:attrName>
                                        </p:attrNameLst>
                                      </p:cBhvr>
                                      <p:to>
                                        <p:strVal val="visible"/>
                                      </p:to>
                                    </p:set>
                                    <p:anim calcmode="lin" valueType="num">
                                      <p:cBhvr additive="base">
                                        <p:cTn id="31" dur="500" fill="hold"/>
                                        <p:tgtEl>
                                          <p:spTgt spid="38605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6052">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6052">
                                            <p:txEl>
                                              <p:pRg st="5" end="5"/>
                                            </p:txEl>
                                          </p:spTgt>
                                        </p:tgtEl>
                                        <p:attrNameLst>
                                          <p:attrName>style.visibility</p:attrName>
                                        </p:attrNameLst>
                                      </p:cBhvr>
                                      <p:to>
                                        <p:strVal val="visible"/>
                                      </p:to>
                                    </p:set>
                                    <p:anim calcmode="lin" valueType="num">
                                      <p:cBhvr additive="base">
                                        <p:cTn id="37" dur="500" fill="hold"/>
                                        <p:tgtEl>
                                          <p:spTgt spid="38605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6052">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86052">
                                            <p:txEl>
                                              <p:pRg st="6" end="6"/>
                                            </p:txEl>
                                          </p:spTgt>
                                        </p:tgtEl>
                                        <p:attrNameLst>
                                          <p:attrName>style.visibility</p:attrName>
                                        </p:attrNameLst>
                                      </p:cBhvr>
                                      <p:to>
                                        <p:strVal val="visible"/>
                                      </p:to>
                                    </p:set>
                                    <p:anim calcmode="lin" valueType="num">
                                      <p:cBhvr additive="base">
                                        <p:cTn id="43" dur="500" fill="hold"/>
                                        <p:tgtEl>
                                          <p:spTgt spid="38605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86052">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6052">
                                            <p:txEl>
                                              <p:pRg st="7" end="7"/>
                                            </p:txEl>
                                          </p:spTgt>
                                        </p:tgtEl>
                                        <p:attrNameLst>
                                          <p:attrName>style.visibility</p:attrName>
                                        </p:attrNameLst>
                                      </p:cBhvr>
                                      <p:to>
                                        <p:strVal val="visible"/>
                                      </p:to>
                                    </p:set>
                                    <p:anim calcmode="lin" valueType="num">
                                      <p:cBhvr additive="base">
                                        <p:cTn id="49" dur="500" fill="hold"/>
                                        <p:tgtEl>
                                          <p:spTgt spid="38605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86052">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86052">
                                            <p:txEl>
                                              <p:pRg st="8" end="8"/>
                                            </p:txEl>
                                          </p:spTgt>
                                        </p:tgtEl>
                                        <p:attrNameLst>
                                          <p:attrName>style.visibility</p:attrName>
                                        </p:attrNameLst>
                                      </p:cBhvr>
                                      <p:to>
                                        <p:strVal val="visible"/>
                                      </p:to>
                                    </p:set>
                                    <p:anim calcmode="lin" valueType="num">
                                      <p:cBhvr additive="base">
                                        <p:cTn id="55" dur="500" fill="hold"/>
                                        <p:tgtEl>
                                          <p:spTgt spid="38605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86052">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86052">
                                            <p:txEl>
                                              <p:pRg st="9" end="9"/>
                                            </p:txEl>
                                          </p:spTgt>
                                        </p:tgtEl>
                                        <p:attrNameLst>
                                          <p:attrName>style.visibility</p:attrName>
                                        </p:attrNameLst>
                                      </p:cBhvr>
                                      <p:to>
                                        <p:strVal val="visible"/>
                                      </p:to>
                                    </p:set>
                                    <p:anim calcmode="lin" valueType="num">
                                      <p:cBhvr additive="base">
                                        <p:cTn id="61" dur="500" fill="hold"/>
                                        <p:tgtEl>
                                          <p:spTgt spid="38605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86052">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7">
                                            <p:txEl>
                                              <p:pRg st="0" end="0"/>
                                            </p:txEl>
                                          </p:spTgt>
                                        </p:tgtEl>
                                        <p:attrNameLst>
                                          <p:attrName>style.visibility</p:attrName>
                                        </p:attrNameLst>
                                      </p:cBhvr>
                                      <p:to>
                                        <p:strVal val="visible"/>
                                      </p:to>
                                    </p:set>
                                    <p:anim calcmode="lin" valueType="num">
                                      <p:cBhvr additive="base">
                                        <p:cTn id="6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Whoosh"/>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7">
                                            <p:txEl>
                                              <p:pRg st="1" end="1"/>
                                            </p:txEl>
                                          </p:spTgt>
                                        </p:tgtEl>
                                        <p:attrNameLst>
                                          <p:attrName>style.visibility</p:attrName>
                                        </p:attrNameLst>
                                      </p:cBhvr>
                                      <p:to>
                                        <p:strVal val="visible"/>
                                      </p:to>
                                    </p:set>
                                    <p:anim calcmode="lin" valueType="num">
                                      <p:cBhvr additive="base">
                                        <p:cTn id="7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build="p" autoUpdateAnimBg="0"/>
      <p:bldP spid="7"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2">
            <a:extLst>
              <a:ext uri="{FF2B5EF4-FFF2-40B4-BE49-F238E27FC236}">
                <a16:creationId xmlns:a16="http://schemas.microsoft.com/office/drawing/2014/main" id="{2EC662A5-1F73-5349-989D-D1424FD5509E}"/>
              </a:ext>
            </a:extLst>
          </p:cNvPr>
          <p:cNvGrpSpPr>
            <a:grpSpLocks/>
          </p:cNvGrpSpPr>
          <p:nvPr/>
        </p:nvGrpSpPr>
        <p:grpSpPr bwMode="auto">
          <a:xfrm>
            <a:off x="3024188" y="1752600"/>
            <a:ext cx="4191000" cy="4648200"/>
            <a:chOff x="1905" y="1104"/>
            <a:chExt cx="2640" cy="2928"/>
          </a:xfrm>
        </p:grpSpPr>
        <p:sp>
          <p:nvSpPr>
            <p:cNvPr id="23609" name="AutoShape 3">
              <a:extLst>
                <a:ext uri="{FF2B5EF4-FFF2-40B4-BE49-F238E27FC236}">
                  <a16:creationId xmlns:a16="http://schemas.microsoft.com/office/drawing/2014/main" id="{417445AF-B9F9-4047-AA84-50409868409C}"/>
                </a:ext>
              </a:extLst>
            </p:cNvPr>
            <p:cNvSpPr>
              <a:spLocks noChangeArrowheads="1"/>
            </p:cNvSpPr>
            <p:nvPr/>
          </p:nvSpPr>
          <p:spPr bwMode="auto">
            <a:xfrm>
              <a:off x="3124" y="1104"/>
              <a:ext cx="192" cy="240"/>
            </a:xfrm>
            <a:prstGeom prst="downArrow">
              <a:avLst>
                <a:gd name="adj1" fmla="val 50000"/>
                <a:gd name="adj2" fmla="val 31250"/>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610" name="Oval 4">
              <a:extLst>
                <a:ext uri="{FF2B5EF4-FFF2-40B4-BE49-F238E27FC236}">
                  <a16:creationId xmlns:a16="http://schemas.microsoft.com/office/drawing/2014/main" id="{3F7109EF-2DC1-4F48-903D-B29D5861DF8B}"/>
                </a:ext>
              </a:extLst>
            </p:cNvPr>
            <p:cNvSpPr>
              <a:spLocks noChangeArrowheads="1"/>
            </p:cNvSpPr>
            <p:nvPr/>
          </p:nvSpPr>
          <p:spPr bwMode="auto">
            <a:xfrm>
              <a:off x="1905" y="1392"/>
              <a:ext cx="2640" cy="2640"/>
            </a:xfrm>
            <a:prstGeom prst="ellipse">
              <a:avLst/>
            </a:prstGeom>
            <a:noFill/>
            <a:ln w="127000">
              <a:solidFill>
                <a:srgbClr val="FFCC1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23554" name="Group 5">
            <a:extLst>
              <a:ext uri="{FF2B5EF4-FFF2-40B4-BE49-F238E27FC236}">
                <a16:creationId xmlns:a16="http://schemas.microsoft.com/office/drawing/2014/main" id="{82573489-A1D5-024A-9A93-0EEA8294500A}"/>
              </a:ext>
            </a:extLst>
          </p:cNvPr>
          <p:cNvGrpSpPr>
            <a:grpSpLocks/>
          </p:cNvGrpSpPr>
          <p:nvPr/>
        </p:nvGrpSpPr>
        <p:grpSpPr bwMode="auto">
          <a:xfrm>
            <a:off x="6191250" y="2362200"/>
            <a:ext cx="2438400" cy="762000"/>
            <a:chOff x="3900" y="1488"/>
            <a:chExt cx="1536" cy="480"/>
          </a:xfrm>
        </p:grpSpPr>
        <p:grpSp>
          <p:nvGrpSpPr>
            <p:cNvPr id="23605" name="Group 6">
              <a:extLst>
                <a:ext uri="{FF2B5EF4-FFF2-40B4-BE49-F238E27FC236}">
                  <a16:creationId xmlns:a16="http://schemas.microsoft.com/office/drawing/2014/main" id="{D78C2360-4AB0-BA4D-BEAF-553181122A4C}"/>
                </a:ext>
              </a:extLst>
            </p:cNvPr>
            <p:cNvGrpSpPr>
              <a:grpSpLocks/>
            </p:cNvGrpSpPr>
            <p:nvPr/>
          </p:nvGrpSpPr>
          <p:grpSpPr bwMode="auto">
            <a:xfrm>
              <a:off x="3900" y="1584"/>
              <a:ext cx="423" cy="384"/>
              <a:chOff x="3552" y="1296"/>
              <a:chExt cx="423" cy="384"/>
            </a:xfrm>
          </p:grpSpPr>
          <p:sp>
            <p:nvSpPr>
              <p:cNvPr id="23607" name="Oval 7">
                <a:extLst>
                  <a:ext uri="{FF2B5EF4-FFF2-40B4-BE49-F238E27FC236}">
                    <a16:creationId xmlns:a16="http://schemas.microsoft.com/office/drawing/2014/main" id="{140FFE8A-10E5-8743-8AC9-4B04134136CD}"/>
                  </a:ext>
                </a:extLst>
              </p:cNvPr>
              <p:cNvSpPr>
                <a:spLocks noChangeArrowheads="1"/>
              </p:cNvSpPr>
              <p:nvPr/>
            </p:nvSpPr>
            <p:spPr bwMode="auto">
              <a:xfrm>
                <a:off x="3556" y="1296"/>
                <a:ext cx="384" cy="3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608" name="Rectangle 8">
                <a:extLst>
                  <a:ext uri="{FF2B5EF4-FFF2-40B4-BE49-F238E27FC236}">
                    <a16:creationId xmlns:a16="http://schemas.microsoft.com/office/drawing/2014/main" id="{5208E8DA-C0DE-A746-9E6A-34BBB949C0A5}"/>
                  </a:ext>
                </a:extLst>
              </p:cNvPr>
              <p:cNvSpPr>
                <a:spLocks noChangeArrowheads="1"/>
              </p:cNvSpPr>
              <p:nvPr/>
            </p:nvSpPr>
            <p:spPr bwMode="auto">
              <a:xfrm>
                <a:off x="3552" y="1296"/>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00000"/>
                    </a:solidFill>
                  </a:rPr>
                  <a:t>6C</a:t>
                </a:r>
                <a:endParaRPr lang="en-US" altLang="en-US" sz="2600" b="1">
                  <a:solidFill>
                    <a:srgbClr val="000000"/>
                  </a:solidFill>
                </a:endParaRPr>
              </a:p>
            </p:txBody>
          </p:sp>
        </p:grpSp>
        <p:sp>
          <p:nvSpPr>
            <p:cNvPr id="23606" name="Rectangle 9">
              <a:extLst>
                <a:ext uri="{FF2B5EF4-FFF2-40B4-BE49-F238E27FC236}">
                  <a16:creationId xmlns:a16="http://schemas.microsoft.com/office/drawing/2014/main" id="{2AA575CC-F5ED-2448-97CC-13A689D58604}"/>
                </a:ext>
              </a:extLst>
            </p:cNvPr>
            <p:cNvSpPr>
              <a:spLocks noChangeArrowheads="1"/>
            </p:cNvSpPr>
            <p:nvPr/>
          </p:nvSpPr>
          <p:spPr bwMode="auto">
            <a:xfrm>
              <a:off x="4273" y="1488"/>
              <a:ext cx="116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unstable</a:t>
              </a:r>
            </a:p>
            <a:p>
              <a:r>
                <a:rPr lang="en-US" altLang="en-US" sz="2200" b="1">
                  <a:solidFill>
                    <a:srgbClr val="000000"/>
                  </a:solidFill>
                </a:rPr>
                <a:t>intermediate</a:t>
              </a:r>
              <a:endParaRPr lang="en-US" altLang="en-US" sz="2200" b="1" baseline="-25000">
                <a:solidFill>
                  <a:srgbClr val="000000"/>
                </a:solidFill>
              </a:endParaRPr>
            </a:p>
          </p:txBody>
        </p:sp>
      </p:grpSp>
      <p:grpSp>
        <p:nvGrpSpPr>
          <p:cNvPr id="23555" name="Group 10">
            <a:extLst>
              <a:ext uri="{FF2B5EF4-FFF2-40B4-BE49-F238E27FC236}">
                <a16:creationId xmlns:a16="http://schemas.microsoft.com/office/drawing/2014/main" id="{7D70E011-7082-8749-B789-E7A507064F18}"/>
              </a:ext>
            </a:extLst>
          </p:cNvPr>
          <p:cNvGrpSpPr>
            <a:grpSpLocks/>
          </p:cNvGrpSpPr>
          <p:nvPr/>
        </p:nvGrpSpPr>
        <p:grpSpPr bwMode="auto">
          <a:xfrm>
            <a:off x="4776788" y="1219200"/>
            <a:ext cx="1343025" cy="609600"/>
            <a:chOff x="3009" y="768"/>
            <a:chExt cx="846" cy="384"/>
          </a:xfrm>
        </p:grpSpPr>
        <p:grpSp>
          <p:nvGrpSpPr>
            <p:cNvPr id="23601" name="Group 11">
              <a:extLst>
                <a:ext uri="{FF2B5EF4-FFF2-40B4-BE49-F238E27FC236}">
                  <a16:creationId xmlns:a16="http://schemas.microsoft.com/office/drawing/2014/main" id="{539D3A67-B47A-6A42-ADE1-769F89A0C10C}"/>
                </a:ext>
              </a:extLst>
            </p:cNvPr>
            <p:cNvGrpSpPr>
              <a:grpSpLocks/>
            </p:cNvGrpSpPr>
            <p:nvPr/>
          </p:nvGrpSpPr>
          <p:grpSpPr bwMode="auto">
            <a:xfrm>
              <a:off x="3009" y="768"/>
              <a:ext cx="423" cy="384"/>
              <a:chOff x="2650" y="605"/>
              <a:chExt cx="423" cy="384"/>
            </a:xfrm>
          </p:grpSpPr>
          <p:sp>
            <p:nvSpPr>
              <p:cNvPr id="23603" name="Oval 12">
                <a:extLst>
                  <a:ext uri="{FF2B5EF4-FFF2-40B4-BE49-F238E27FC236}">
                    <a16:creationId xmlns:a16="http://schemas.microsoft.com/office/drawing/2014/main" id="{56245BA9-7176-6546-A09A-EEAA5E0A2F7F}"/>
                  </a:ext>
                </a:extLst>
              </p:cNvPr>
              <p:cNvSpPr>
                <a:spLocks noChangeArrowheads="1"/>
              </p:cNvSpPr>
              <p:nvPr/>
            </p:nvSpPr>
            <p:spPr bwMode="auto">
              <a:xfrm>
                <a:off x="2669" y="605"/>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604" name="Rectangle 13">
                <a:extLst>
                  <a:ext uri="{FF2B5EF4-FFF2-40B4-BE49-F238E27FC236}">
                    <a16:creationId xmlns:a16="http://schemas.microsoft.com/office/drawing/2014/main" id="{61B7A8E4-DCB6-4C4D-A80A-7346C29A88F5}"/>
                  </a:ext>
                </a:extLst>
              </p:cNvPr>
              <p:cNvSpPr>
                <a:spLocks noChangeArrowheads="1"/>
              </p:cNvSpPr>
              <p:nvPr/>
            </p:nvSpPr>
            <p:spPr bwMode="auto">
              <a:xfrm>
                <a:off x="2650" y="614"/>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1C</a:t>
                </a:r>
                <a:endParaRPr lang="en-US" altLang="en-US" sz="2600" b="1">
                  <a:solidFill>
                    <a:schemeClr val="bg1"/>
                  </a:solidFill>
                </a:endParaRPr>
              </a:p>
            </p:txBody>
          </p:sp>
        </p:grpSp>
        <p:sp>
          <p:nvSpPr>
            <p:cNvPr id="23602" name="Rectangle 14">
              <a:extLst>
                <a:ext uri="{FF2B5EF4-FFF2-40B4-BE49-F238E27FC236}">
                  <a16:creationId xmlns:a16="http://schemas.microsoft.com/office/drawing/2014/main" id="{5F1DC3EB-24C2-A544-88E5-A6A7D459A6DF}"/>
                </a:ext>
              </a:extLst>
            </p:cNvPr>
            <p:cNvSpPr>
              <a:spLocks noChangeArrowheads="1"/>
            </p:cNvSpPr>
            <p:nvPr/>
          </p:nvSpPr>
          <p:spPr bwMode="auto">
            <a:xfrm>
              <a:off x="3408" y="787"/>
              <a:ext cx="447"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CO</a:t>
              </a:r>
              <a:r>
                <a:rPr lang="en-US" altLang="en-US" sz="2200" b="1" baseline="-25000">
                  <a:solidFill>
                    <a:srgbClr val="000000"/>
                  </a:solidFill>
                </a:rPr>
                <a:t>2</a:t>
              </a:r>
            </a:p>
          </p:txBody>
        </p:sp>
      </p:grpSp>
      <p:sp>
        <p:nvSpPr>
          <p:cNvPr id="23556" name="Rectangle 15">
            <a:extLst>
              <a:ext uri="{FF2B5EF4-FFF2-40B4-BE49-F238E27FC236}">
                <a16:creationId xmlns:a16="http://schemas.microsoft.com/office/drawing/2014/main" id="{0F578192-E381-5E46-9868-016A350A7A55}"/>
              </a:ext>
            </a:extLst>
          </p:cNvPr>
          <p:cNvSpPr>
            <a:spLocks noChangeArrowheads="1"/>
          </p:cNvSpPr>
          <p:nvPr/>
        </p:nvSpPr>
        <p:spPr bwMode="auto">
          <a:xfrm>
            <a:off x="685800" y="685800"/>
            <a:ext cx="73771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3400" b="1">
                <a:solidFill>
                  <a:schemeClr val="tx2"/>
                </a:solidFill>
              </a:rPr>
              <a:t>Calvin cycle when CO</a:t>
            </a:r>
            <a:r>
              <a:rPr lang="en-US" altLang="en-US" sz="3400" b="1" baseline="-25000">
                <a:solidFill>
                  <a:schemeClr val="tx2"/>
                </a:solidFill>
              </a:rPr>
              <a:t>2</a:t>
            </a:r>
            <a:r>
              <a:rPr lang="en-US" altLang="en-US" sz="3400" b="1">
                <a:solidFill>
                  <a:schemeClr val="tx2"/>
                </a:solidFill>
              </a:rPr>
              <a:t> is abundant</a:t>
            </a:r>
            <a:endParaRPr lang="en-US" altLang="en-US" sz="3000" b="1" baseline="-25000">
              <a:solidFill>
                <a:srgbClr val="000000"/>
              </a:solidFill>
            </a:endParaRPr>
          </a:p>
        </p:txBody>
      </p:sp>
      <p:sp>
        <p:nvSpPr>
          <p:cNvPr id="23557" name="AutoShape 16">
            <a:extLst>
              <a:ext uri="{FF2B5EF4-FFF2-40B4-BE49-F238E27FC236}">
                <a16:creationId xmlns:a16="http://schemas.microsoft.com/office/drawing/2014/main" id="{3F83AAEE-EDBE-3D43-9841-833561022022}"/>
              </a:ext>
            </a:extLst>
          </p:cNvPr>
          <p:cNvSpPr>
            <a:spLocks noChangeArrowheads="1"/>
          </p:cNvSpPr>
          <p:nvPr/>
        </p:nvSpPr>
        <p:spPr bwMode="auto">
          <a:xfrm rot="-185259">
            <a:off x="4800600" y="2057400"/>
            <a:ext cx="228600" cy="381000"/>
          </a:xfrm>
          <a:prstGeom prst="rightArrow">
            <a:avLst>
              <a:gd name="adj1" fmla="val 48352"/>
              <a:gd name="adj2" fmla="val 10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58" name="AutoShape 17">
            <a:extLst>
              <a:ext uri="{FF2B5EF4-FFF2-40B4-BE49-F238E27FC236}">
                <a16:creationId xmlns:a16="http://schemas.microsoft.com/office/drawing/2014/main" id="{924A7115-A0D6-D74D-98BA-C3309BF4D4B0}"/>
              </a:ext>
            </a:extLst>
          </p:cNvPr>
          <p:cNvSpPr>
            <a:spLocks noChangeArrowheads="1"/>
          </p:cNvSpPr>
          <p:nvPr/>
        </p:nvSpPr>
        <p:spPr bwMode="auto">
          <a:xfrm rot="-185259">
            <a:off x="4724400" y="2057400"/>
            <a:ext cx="228600" cy="381000"/>
          </a:xfrm>
          <a:prstGeom prst="rightArrow">
            <a:avLst>
              <a:gd name="adj1" fmla="val 48352"/>
              <a:gd name="adj2" fmla="val 100000"/>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3559" name="Group 18">
            <a:extLst>
              <a:ext uri="{FF2B5EF4-FFF2-40B4-BE49-F238E27FC236}">
                <a16:creationId xmlns:a16="http://schemas.microsoft.com/office/drawing/2014/main" id="{45011D4D-6203-444E-92C7-4405841E7B66}"/>
              </a:ext>
            </a:extLst>
          </p:cNvPr>
          <p:cNvGrpSpPr>
            <a:grpSpLocks/>
          </p:cNvGrpSpPr>
          <p:nvPr/>
        </p:nvGrpSpPr>
        <p:grpSpPr bwMode="auto">
          <a:xfrm>
            <a:off x="3017838" y="1905000"/>
            <a:ext cx="1616075" cy="762000"/>
            <a:chOff x="1901" y="1200"/>
            <a:chExt cx="1018" cy="480"/>
          </a:xfrm>
        </p:grpSpPr>
        <p:sp>
          <p:nvSpPr>
            <p:cNvPr id="23597" name="Oval 19">
              <a:extLst>
                <a:ext uri="{FF2B5EF4-FFF2-40B4-BE49-F238E27FC236}">
                  <a16:creationId xmlns:a16="http://schemas.microsoft.com/office/drawing/2014/main" id="{CD41F780-6F35-9947-85A6-EB380CF1CA0F}"/>
                </a:ext>
              </a:extLst>
            </p:cNvPr>
            <p:cNvSpPr>
              <a:spLocks noChangeArrowheads="1"/>
            </p:cNvSpPr>
            <p:nvPr/>
          </p:nvSpPr>
          <p:spPr bwMode="auto">
            <a:xfrm>
              <a:off x="2515" y="1296"/>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3598" name="Group 20">
              <a:extLst>
                <a:ext uri="{FF2B5EF4-FFF2-40B4-BE49-F238E27FC236}">
                  <a16:creationId xmlns:a16="http://schemas.microsoft.com/office/drawing/2014/main" id="{F0986EA4-9330-0349-BD52-5C0A4A0D3C2A}"/>
                </a:ext>
              </a:extLst>
            </p:cNvPr>
            <p:cNvGrpSpPr>
              <a:grpSpLocks/>
            </p:cNvGrpSpPr>
            <p:nvPr/>
          </p:nvGrpSpPr>
          <p:grpSpPr bwMode="auto">
            <a:xfrm>
              <a:off x="1901" y="1200"/>
              <a:ext cx="1018" cy="442"/>
              <a:chOff x="1901" y="1200"/>
              <a:chExt cx="1018" cy="442"/>
            </a:xfrm>
          </p:grpSpPr>
          <p:sp>
            <p:nvSpPr>
              <p:cNvPr id="23599" name="Rectangle 21">
                <a:extLst>
                  <a:ext uri="{FF2B5EF4-FFF2-40B4-BE49-F238E27FC236}">
                    <a16:creationId xmlns:a16="http://schemas.microsoft.com/office/drawing/2014/main" id="{D3ED46E8-524A-6140-836E-22AA9DE2EF37}"/>
                  </a:ext>
                </a:extLst>
              </p:cNvPr>
              <p:cNvSpPr>
                <a:spLocks noChangeArrowheads="1"/>
              </p:cNvSpPr>
              <p:nvPr/>
            </p:nvSpPr>
            <p:spPr bwMode="auto">
              <a:xfrm>
                <a:off x="2496" y="1296"/>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5C</a:t>
                </a:r>
                <a:endParaRPr lang="en-US" altLang="en-US" sz="2600" b="1">
                  <a:solidFill>
                    <a:schemeClr val="tx2"/>
                  </a:solidFill>
                </a:endParaRPr>
              </a:p>
            </p:txBody>
          </p:sp>
          <p:sp>
            <p:nvSpPr>
              <p:cNvPr id="23600" name="Rectangle 22">
                <a:extLst>
                  <a:ext uri="{FF2B5EF4-FFF2-40B4-BE49-F238E27FC236}">
                    <a16:creationId xmlns:a16="http://schemas.microsoft.com/office/drawing/2014/main" id="{216AC4C8-C3CD-354C-A84A-8973FA68839C}"/>
                  </a:ext>
                </a:extLst>
              </p:cNvPr>
              <p:cNvSpPr>
                <a:spLocks noChangeArrowheads="1"/>
              </p:cNvSpPr>
              <p:nvPr/>
            </p:nvSpPr>
            <p:spPr bwMode="auto">
              <a:xfrm>
                <a:off x="1901" y="1200"/>
                <a:ext cx="59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RuBP</a:t>
                </a:r>
                <a:endParaRPr lang="en-US" altLang="en-US" sz="2200" b="1" baseline="-25000">
                  <a:solidFill>
                    <a:srgbClr val="000000"/>
                  </a:solidFill>
                </a:endParaRPr>
              </a:p>
            </p:txBody>
          </p:sp>
        </p:grpSp>
      </p:grpSp>
      <p:grpSp>
        <p:nvGrpSpPr>
          <p:cNvPr id="23560" name="Group 23">
            <a:extLst>
              <a:ext uri="{FF2B5EF4-FFF2-40B4-BE49-F238E27FC236}">
                <a16:creationId xmlns:a16="http://schemas.microsoft.com/office/drawing/2014/main" id="{91C62D85-DA97-FA4A-987A-D3F22BFE3EED}"/>
              </a:ext>
            </a:extLst>
          </p:cNvPr>
          <p:cNvGrpSpPr>
            <a:grpSpLocks/>
          </p:cNvGrpSpPr>
          <p:nvPr/>
        </p:nvGrpSpPr>
        <p:grpSpPr bwMode="auto">
          <a:xfrm>
            <a:off x="6508750" y="3962400"/>
            <a:ext cx="1747838" cy="762000"/>
            <a:chOff x="4100" y="2496"/>
            <a:chExt cx="1101" cy="480"/>
          </a:xfrm>
        </p:grpSpPr>
        <p:grpSp>
          <p:nvGrpSpPr>
            <p:cNvPr id="23592" name="Group 24">
              <a:extLst>
                <a:ext uri="{FF2B5EF4-FFF2-40B4-BE49-F238E27FC236}">
                  <a16:creationId xmlns:a16="http://schemas.microsoft.com/office/drawing/2014/main" id="{B06C3950-DA28-A249-A5B4-00AB8970B05A}"/>
                </a:ext>
              </a:extLst>
            </p:cNvPr>
            <p:cNvGrpSpPr>
              <a:grpSpLocks/>
            </p:cNvGrpSpPr>
            <p:nvPr/>
          </p:nvGrpSpPr>
          <p:grpSpPr bwMode="auto">
            <a:xfrm>
              <a:off x="4320" y="2592"/>
              <a:ext cx="423" cy="384"/>
              <a:chOff x="4224" y="2016"/>
              <a:chExt cx="423" cy="384"/>
            </a:xfrm>
          </p:grpSpPr>
          <p:sp>
            <p:nvSpPr>
              <p:cNvPr id="23595" name="Oval 25">
                <a:extLst>
                  <a:ext uri="{FF2B5EF4-FFF2-40B4-BE49-F238E27FC236}">
                    <a16:creationId xmlns:a16="http://schemas.microsoft.com/office/drawing/2014/main" id="{8E2D394C-E22D-6849-93BB-CFD809E084D7}"/>
                  </a:ext>
                </a:extLst>
              </p:cNvPr>
              <p:cNvSpPr>
                <a:spLocks noChangeArrowheads="1"/>
              </p:cNvSpPr>
              <p:nvPr/>
            </p:nvSpPr>
            <p:spPr bwMode="auto">
              <a:xfrm>
                <a:off x="4228" y="2016"/>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96" name="Rectangle 26">
                <a:extLst>
                  <a:ext uri="{FF2B5EF4-FFF2-40B4-BE49-F238E27FC236}">
                    <a16:creationId xmlns:a16="http://schemas.microsoft.com/office/drawing/2014/main" id="{127D1DC1-3378-2D43-BB60-CF010AC507BD}"/>
                  </a:ext>
                </a:extLst>
              </p:cNvPr>
              <p:cNvSpPr>
                <a:spLocks noChangeArrowheads="1"/>
              </p:cNvSpPr>
              <p:nvPr/>
            </p:nvSpPr>
            <p:spPr bwMode="auto">
              <a:xfrm>
                <a:off x="4224" y="2016"/>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3C</a:t>
                </a:r>
                <a:endParaRPr lang="en-US" altLang="en-US" sz="2600" b="1">
                  <a:solidFill>
                    <a:schemeClr val="tx2"/>
                  </a:solidFill>
                </a:endParaRPr>
              </a:p>
            </p:txBody>
          </p:sp>
        </p:grpSp>
        <p:sp>
          <p:nvSpPr>
            <p:cNvPr id="23593" name="Rectangle 27">
              <a:extLst>
                <a:ext uri="{FF2B5EF4-FFF2-40B4-BE49-F238E27FC236}">
                  <a16:creationId xmlns:a16="http://schemas.microsoft.com/office/drawing/2014/main" id="{5FCD8CFE-15AE-6F47-AFCE-02DB7C4A8AC9}"/>
                </a:ext>
              </a:extLst>
            </p:cNvPr>
            <p:cNvSpPr>
              <a:spLocks noChangeArrowheads="1"/>
            </p:cNvSpPr>
            <p:nvPr/>
          </p:nvSpPr>
          <p:spPr bwMode="auto">
            <a:xfrm>
              <a:off x="4100" y="2621"/>
              <a:ext cx="11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3000" b="1">
                <a:solidFill>
                  <a:srgbClr val="000000"/>
                </a:solidFill>
              </a:endParaRPr>
            </a:p>
          </p:txBody>
        </p:sp>
        <p:sp>
          <p:nvSpPr>
            <p:cNvPr id="23594" name="Rectangle 28">
              <a:extLst>
                <a:ext uri="{FF2B5EF4-FFF2-40B4-BE49-F238E27FC236}">
                  <a16:creationId xmlns:a16="http://schemas.microsoft.com/office/drawing/2014/main" id="{A68FBED6-6891-BF4E-8F95-45560E63E38F}"/>
                </a:ext>
              </a:extLst>
            </p:cNvPr>
            <p:cNvSpPr>
              <a:spLocks noChangeArrowheads="1"/>
            </p:cNvSpPr>
            <p:nvPr/>
          </p:nvSpPr>
          <p:spPr bwMode="auto">
            <a:xfrm>
              <a:off x="4704" y="2496"/>
              <a:ext cx="497"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PGA</a:t>
              </a:r>
              <a:endParaRPr lang="en-US" altLang="en-US" sz="2200" b="1" baseline="-25000">
                <a:solidFill>
                  <a:srgbClr val="000000"/>
                </a:solidFill>
              </a:endParaRPr>
            </a:p>
          </p:txBody>
        </p:sp>
      </p:grpSp>
      <p:grpSp>
        <p:nvGrpSpPr>
          <p:cNvPr id="23561" name="Group 29">
            <a:extLst>
              <a:ext uri="{FF2B5EF4-FFF2-40B4-BE49-F238E27FC236}">
                <a16:creationId xmlns:a16="http://schemas.microsoft.com/office/drawing/2014/main" id="{2A4E3BD4-F047-BB4B-81AA-1175D579B964}"/>
              </a:ext>
            </a:extLst>
          </p:cNvPr>
          <p:cNvGrpSpPr>
            <a:grpSpLocks/>
          </p:cNvGrpSpPr>
          <p:nvPr/>
        </p:nvGrpSpPr>
        <p:grpSpPr bwMode="auto">
          <a:xfrm>
            <a:off x="6629400" y="5486400"/>
            <a:ext cx="1560513" cy="884238"/>
            <a:chOff x="4641" y="2352"/>
            <a:chExt cx="983" cy="557"/>
          </a:xfrm>
        </p:grpSpPr>
        <p:sp>
          <p:nvSpPr>
            <p:cNvPr id="23589" name="AutoShape 30">
              <a:extLst>
                <a:ext uri="{FF2B5EF4-FFF2-40B4-BE49-F238E27FC236}">
                  <a16:creationId xmlns:a16="http://schemas.microsoft.com/office/drawing/2014/main" id="{699227E0-89BD-3A44-8EF9-82CA6E0DB3CF}"/>
                </a:ext>
              </a:extLst>
            </p:cNvPr>
            <p:cNvSpPr>
              <a:spLocks noChangeArrowheads="1"/>
            </p:cNvSpPr>
            <p:nvPr/>
          </p:nvSpPr>
          <p:spPr bwMode="auto">
            <a:xfrm>
              <a:off x="4641" y="2496"/>
              <a:ext cx="528" cy="336"/>
            </a:xfrm>
            <a:prstGeom prst="curvedRightArrow">
              <a:avLst>
                <a:gd name="adj1" fmla="val 20000"/>
                <a:gd name="adj2" fmla="val 40000"/>
                <a:gd name="adj3" fmla="val 52381"/>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90" name="Rectangle 31">
              <a:extLst>
                <a:ext uri="{FF2B5EF4-FFF2-40B4-BE49-F238E27FC236}">
                  <a16:creationId xmlns:a16="http://schemas.microsoft.com/office/drawing/2014/main" id="{8A008D52-8405-EA47-9CFB-472DF9F1A6F1}"/>
                </a:ext>
              </a:extLst>
            </p:cNvPr>
            <p:cNvSpPr>
              <a:spLocks noChangeArrowheads="1"/>
            </p:cNvSpPr>
            <p:nvPr/>
          </p:nvSpPr>
          <p:spPr bwMode="auto">
            <a:xfrm>
              <a:off x="5136" y="2640"/>
              <a:ext cx="48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3D1666"/>
                  </a:solidFill>
                </a:rPr>
                <a:t>ADP</a:t>
              </a:r>
              <a:endParaRPr lang="en-US" altLang="en-US" sz="3000" b="1">
                <a:solidFill>
                  <a:srgbClr val="000000"/>
                </a:solidFill>
              </a:endParaRPr>
            </a:p>
          </p:txBody>
        </p:sp>
        <p:sp>
          <p:nvSpPr>
            <p:cNvPr id="23591" name="Rectangle 32">
              <a:extLst>
                <a:ext uri="{FF2B5EF4-FFF2-40B4-BE49-F238E27FC236}">
                  <a16:creationId xmlns:a16="http://schemas.microsoft.com/office/drawing/2014/main" id="{0FF0AB9D-8D79-344F-9BE3-6D6A6811A190}"/>
                </a:ext>
              </a:extLst>
            </p:cNvPr>
            <p:cNvSpPr>
              <a:spLocks noChangeArrowheads="1"/>
            </p:cNvSpPr>
            <p:nvPr/>
          </p:nvSpPr>
          <p:spPr bwMode="auto">
            <a:xfrm>
              <a:off x="5136" y="2352"/>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CC0000"/>
                  </a:solidFill>
                </a:rPr>
                <a:t>ATP</a:t>
              </a:r>
              <a:endParaRPr lang="en-US" altLang="en-US" sz="2200" b="1">
                <a:solidFill>
                  <a:srgbClr val="000000"/>
                </a:solidFill>
              </a:endParaRPr>
            </a:p>
          </p:txBody>
        </p:sp>
      </p:grpSp>
      <p:grpSp>
        <p:nvGrpSpPr>
          <p:cNvPr id="23562" name="Group 33">
            <a:extLst>
              <a:ext uri="{FF2B5EF4-FFF2-40B4-BE49-F238E27FC236}">
                <a16:creationId xmlns:a16="http://schemas.microsoft.com/office/drawing/2014/main" id="{21A31736-AF09-F34E-AD27-F2AAE68EC1CB}"/>
              </a:ext>
            </a:extLst>
          </p:cNvPr>
          <p:cNvGrpSpPr>
            <a:grpSpLocks/>
          </p:cNvGrpSpPr>
          <p:nvPr/>
        </p:nvGrpSpPr>
        <p:grpSpPr bwMode="auto">
          <a:xfrm>
            <a:off x="4603750" y="5761038"/>
            <a:ext cx="944563" cy="944562"/>
            <a:chOff x="2900" y="3629"/>
            <a:chExt cx="595" cy="595"/>
          </a:xfrm>
        </p:grpSpPr>
        <p:grpSp>
          <p:nvGrpSpPr>
            <p:cNvPr id="23585" name="Group 34">
              <a:extLst>
                <a:ext uri="{FF2B5EF4-FFF2-40B4-BE49-F238E27FC236}">
                  <a16:creationId xmlns:a16="http://schemas.microsoft.com/office/drawing/2014/main" id="{2E0168DA-C3EE-7241-AE16-DCC45123DE6A}"/>
                </a:ext>
              </a:extLst>
            </p:cNvPr>
            <p:cNvGrpSpPr>
              <a:grpSpLocks/>
            </p:cNvGrpSpPr>
            <p:nvPr/>
          </p:nvGrpSpPr>
          <p:grpSpPr bwMode="auto">
            <a:xfrm>
              <a:off x="3072" y="3840"/>
              <a:ext cx="423" cy="384"/>
              <a:chOff x="4272" y="2976"/>
              <a:chExt cx="423" cy="384"/>
            </a:xfrm>
          </p:grpSpPr>
          <p:sp>
            <p:nvSpPr>
              <p:cNvPr id="23587" name="Oval 35">
                <a:extLst>
                  <a:ext uri="{FF2B5EF4-FFF2-40B4-BE49-F238E27FC236}">
                    <a16:creationId xmlns:a16="http://schemas.microsoft.com/office/drawing/2014/main" id="{B3AF4E3A-1445-E549-898D-C278B094E608}"/>
                  </a:ext>
                </a:extLst>
              </p:cNvPr>
              <p:cNvSpPr>
                <a:spLocks noChangeArrowheads="1"/>
              </p:cNvSpPr>
              <p:nvPr/>
            </p:nvSpPr>
            <p:spPr bwMode="auto">
              <a:xfrm>
                <a:off x="4276" y="2976"/>
                <a:ext cx="384" cy="3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88" name="Rectangle 36">
                <a:extLst>
                  <a:ext uri="{FF2B5EF4-FFF2-40B4-BE49-F238E27FC236}">
                    <a16:creationId xmlns:a16="http://schemas.microsoft.com/office/drawing/2014/main" id="{66F1D2D1-2F6D-D74C-BCC6-17EAD045C928}"/>
                  </a:ext>
                </a:extLst>
              </p:cNvPr>
              <p:cNvSpPr>
                <a:spLocks noChangeArrowheads="1"/>
              </p:cNvSpPr>
              <p:nvPr/>
            </p:nvSpPr>
            <p:spPr bwMode="auto">
              <a:xfrm>
                <a:off x="4272" y="2976"/>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00000"/>
                    </a:solidFill>
                  </a:rPr>
                  <a:t>3C</a:t>
                </a:r>
                <a:endParaRPr lang="en-US" altLang="en-US" sz="2600" b="1">
                  <a:solidFill>
                    <a:schemeClr val="bg1"/>
                  </a:solidFill>
                </a:endParaRPr>
              </a:p>
            </p:txBody>
          </p:sp>
        </p:grpSp>
        <p:sp>
          <p:nvSpPr>
            <p:cNvPr id="23586" name="Rectangle 37">
              <a:extLst>
                <a:ext uri="{FF2B5EF4-FFF2-40B4-BE49-F238E27FC236}">
                  <a16:creationId xmlns:a16="http://schemas.microsoft.com/office/drawing/2014/main" id="{9BEC26C5-3B2C-3844-954A-27C1F68FA7AB}"/>
                </a:ext>
              </a:extLst>
            </p:cNvPr>
            <p:cNvSpPr>
              <a:spLocks noChangeArrowheads="1"/>
            </p:cNvSpPr>
            <p:nvPr/>
          </p:nvSpPr>
          <p:spPr bwMode="auto">
            <a:xfrm>
              <a:off x="2900" y="3629"/>
              <a:ext cx="11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3000" b="1">
                <a:solidFill>
                  <a:srgbClr val="000000"/>
                </a:solidFill>
              </a:endParaRPr>
            </a:p>
          </p:txBody>
        </p:sp>
      </p:grpSp>
      <p:grpSp>
        <p:nvGrpSpPr>
          <p:cNvPr id="23563" name="Group 44">
            <a:extLst>
              <a:ext uri="{FF2B5EF4-FFF2-40B4-BE49-F238E27FC236}">
                <a16:creationId xmlns:a16="http://schemas.microsoft.com/office/drawing/2014/main" id="{4D88029D-66C9-D444-BF4A-C9C232834EB1}"/>
              </a:ext>
            </a:extLst>
          </p:cNvPr>
          <p:cNvGrpSpPr>
            <a:grpSpLocks/>
          </p:cNvGrpSpPr>
          <p:nvPr/>
        </p:nvGrpSpPr>
        <p:grpSpPr bwMode="auto">
          <a:xfrm>
            <a:off x="1524000" y="5516563"/>
            <a:ext cx="1981200" cy="854075"/>
            <a:chOff x="960" y="3475"/>
            <a:chExt cx="1248" cy="538"/>
          </a:xfrm>
        </p:grpSpPr>
        <p:sp>
          <p:nvSpPr>
            <p:cNvPr id="23582" name="AutoShape 45">
              <a:extLst>
                <a:ext uri="{FF2B5EF4-FFF2-40B4-BE49-F238E27FC236}">
                  <a16:creationId xmlns:a16="http://schemas.microsoft.com/office/drawing/2014/main" id="{99BDE696-68B2-784B-8506-072835BB6C0C}"/>
                </a:ext>
              </a:extLst>
            </p:cNvPr>
            <p:cNvSpPr>
              <a:spLocks noChangeArrowheads="1"/>
            </p:cNvSpPr>
            <p:nvPr/>
          </p:nvSpPr>
          <p:spPr bwMode="auto">
            <a:xfrm flipH="1">
              <a:off x="1680" y="3600"/>
              <a:ext cx="528" cy="336"/>
            </a:xfrm>
            <a:prstGeom prst="curvedRightArrow">
              <a:avLst>
                <a:gd name="adj1" fmla="val 20000"/>
                <a:gd name="adj2" fmla="val 40000"/>
                <a:gd name="adj3" fmla="val 52381"/>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83" name="Rectangle 46">
              <a:extLst>
                <a:ext uri="{FF2B5EF4-FFF2-40B4-BE49-F238E27FC236}">
                  <a16:creationId xmlns:a16="http://schemas.microsoft.com/office/drawing/2014/main" id="{FD989E48-A003-8E4B-8F95-790C528AE113}"/>
                </a:ext>
              </a:extLst>
            </p:cNvPr>
            <p:cNvSpPr>
              <a:spLocks noChangeArrowheads="1"/>
            </p:cNvSpPr>
            <p:nvPr/>
          </p:nvSpPr>
          <p:spPr bwMode="auto">
            <a:xfrm>
              <a:off x="1087" y="3744"/>
              <a:ext cx="61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3D1666"/>
                  </a:solidFill>
                </a:rPr>
                <a:t>NADP</a:t>
              </a:r>
              <a:endParaRPr lang="en-US" altLang="en-US" sz="3000" b="1">
                <a:solidFill>
                  <a:srgbClr val="000000"/>
                </a:solidFill>
              </a:endParaRPr>
            </a:p>
          </p:txBody>
        </p:sp>
        <p:sp>
          <p:nvSpPr>
            <p:cNvPr id="23584" name="Rectangle 47">
              <a:extLst>
                <a:ext uri="{FF2B5EF4-FFF2-40B4-BE49-F238E27FC236}">
                  <a16:creationId xmlns:a16="http://schemas.microsoft.com/office/drawing/2014/main" id="{3FA689A0-3F53-BA4F-990E-D888A75C0355}"/>
                </a:ext>
              </a:extLst>
            </p:cNvPr>
            <p:cNvSpPr>
              <a:spLocks noChangeArrowheads="1"/>
            </p:cNvSpPr>
            <p:nvPr/>
          </p:nvSpPr>
          <p:spPr bwMode="auto">
            <a:xfrm>
              <a:off x="960" y="3475"/>
              <a:ext cx="74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CC0000"/>
                  </a:solidFill>
                </a:rPr>
                <a:t>NADPH</a:t>
              </a:r>
              <a:endParaRPr lang="en-US" altLang="en-US" sz="2200" b="1">
                <a:solidFill>
                  <a:srgbClr val="000000"/>
                </a:solidFill>
              </a:endParaRPr>
            </a:p>
          </p:txBody>
        </p:sp>
      </p:grpSp>
      <p:grpSp>
        <p:nvGrpSpPr>
          <p:cNvPr id="23564" name="Group 48">
            <a:extLst>
              <a:ext uri="{FF2B5EF4-FFF2-40B4-BE49-F238E27FC236}">
                <a16:creationId xmlns:a16="http://schemas.microsoft.com/office/drawing/2014/main" id="{2D32365B-9005-D34B-BDA3-1C84F2A355AD}"/>
              </a:ext>
            </a:extLst>
          </p:cNvPr>
          <p:cNvGrpSpPr>
            <a:grpSpLocks/>
          </p:cNvGrpSpPr>
          <p:nvPr/>
        </p:nvGrpSpPr>
        <p:grpSpPr bwMode="auto">
          <a:xfrm>
            <a:off x="1931988" y="2152650"/>
            <a:ext cx="1600200" cy="884238"/>
            <a:chOff x="1008" y="1632"/>
            <a:chExt cx="1008" cy="557"/>
          </a:xfrm>
        </p:grpSpPr>
        <p:sp>
          <p:nvSpPr>
            <p:cNvPr id="23579" name="AutoShape 49">
              <a:extLst>
                <a:ext uri="{FF2B5EF4-FFF2-40B4-BE49-F238E27FC236}">
                  <a16:creationId xmlns:a16="http://schemas.microsoft.com/office/drawing/2014/main" id="{48C826C1-5DDB-9040-8FBF-C1AF51B7E06C}"/>
                </a:ext>
              </a:extLst>
            </p:cNvPr>
            <p:cNvSpPr>
              <a:spLocks noChangeArrowheads="1"/>
            </p:cNvSpPr>
            <p:nvPr/>
          </p:nvSpPr>
          <p:spPr bwMode="auto">
            <a:xfrm flipH="1">
              <a:off x="1488" y="1776"/>
              <a:ext cx="528" cy="336"/>
            </a:xfrm>
            <a:prstGeom prst="curvedRightArrow">
              <a:avLst>
                <a:gd name="adj1" fmla="val 20000"/>
                <a:gd name="adj2" fmla="val 40000"/>
                <a:gd name="adj3" fmla="val 52381"/>
              </a:avLst>
            </a:prstGeom>
            <a:solidFill>
              <a:srgbClr val="FFEA18"/>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80" name="Rectangle 50">
              <a:extLst>
                <a:ext uri="{FF2B5EF4-FFF2-40B4-BE49-F238E27FC236}">
                  <a16:creationId xmlns:a16="http://schemas.microsoft.com/office/drawing/2014/main" id="{A830DB65-CEBB-6540-ADDF-6FF75CAA2FBF}"/>
                </a:ext>
              </a:extLst>
            </p:cNvPr>
            <p:cNvSpPr>
              <a:spLocks noChangeArrowheads="1"/>
            </p:cNvSpPr>
            <p:nvPr/>
          </p:nvSpPr>
          <p:spPr bwMode="auto">
            <a:xfrm>
              <a:off x="1008" y="1920"/>
              <a:ext cx="48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3D1666"/>
                  </a:solidFill>
                </a:rPr>
                <a:t>ADP</a:t>
              </a:r>
              <a:endParaRPr lang="en-US" altLang="en-US" sz="3000" b="1">
                <a:solidFill>
                  <a:srgbClr val="000000"/>
                </a:solidFill>
              </a:endParaRPr>
            </a:p>
          </p:txBody>
        </p:sp>
        <p:sp>
          <p:nvSpPr>
            <p:cNvPr id="23581" name="Rectangle 51">
              <a:extLst>
                <a:ext uri="{FF2B5EF4-FFF2-40B4-BE49-F238E27FC236}">
                  <a16:creationId xmlns:a16="http://schemas.microsoft.com/office/drawing/2014/main" id="{27AB71F1-E376-804B-A5F1-503E639A727F}"/>
                </a:ext>
              </a:extLst>
            </p:cNvPr>
            <p:cNvSpPr>
              <a:spLocks noChangeArrowheads="1"/>
            </p:cNvSpPr>
            <p:nvPr/>
          </p:nvSpPr>
          <p:spPr bwMode="auto">
            <a:xfrm>
              <a:off x="1027" y="1632"/>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CC0000"/>
                  </a:solidFill>
                </a:rPr>
                <a:t>ATP</a:t>
              </a:r>
              <a:endParaRPr lang="en-US" altLang="en-US" sz="2200" b="1">
                <a:solidFill>
                  <a:srgbClr val="000000"/>
                </a:solidFill>
              </a:endParaRPr>
            </a:p>
          </p:txBody>
        </p:sp>
      </p:grpSp>
      <p:sp>
        <p:nvSpPr>
          <p:cNvPr id="382005" name="AutoShape 53">
            <a:extLst>
              <a:ext uri="{FF2B5EF4-FFF2-40B4-BE49-F238E27FC236}">
                <a16:creationId xmlns:a16="http://schemas.microsoft.com/office/drawing/2014/main" id="{15671328-5F3A-2542-B975-CE785E6F813B}"/>
              </a:ext>
            </a:extLst>
          </p:cNvPr>
          <p:cNvSpPr>
            <a:spLocks noChangeArrowheads="1"/>
          </p:cNvSpPr>
          <p:nvPr/>
        </p:nvSpPr>
        <p:spPr bwMode="auto">
          <a:xfrm>
            <a:off x="55563" y="2979738"/>
            <a:ext cx="1403350" cy="985837"/>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200" b="1">
                <a:solidFill>
                  <a:srgbClr val="000000"/>
                </a:solidFill>
              </a:rPr>
              <a:t>G3P</a:t>
            </a:r>
          </a:p>
          <a:p>
            <a:pPr>
              <a:lnSpc>
                <a:spcPct val="80000"/>
              </a:lnSpc>
            </a:pPr>
            <a:r>
              <a:rPr lang="en-US" altLang="en-US" sz="2200" b="1">
                <a:solidFill>
                  <a:srgbClr val="000000"/>
                </a:solidFill>
              </a:rPr>
              <a:t>to make </a:t>
            </a:r>
          </a:p>
          <a:p>
            <a:pPr>
              <a:lnSpc>
                <a:spcPct val="80000"/>
              </a:lnSpc>
            </a:pPr>
            <a:r>
              <a:rPr lang="en-US" altLang="en-US" sz="2200" b="1">
                <a:solidFill>
                  <a:srgbClr val="000000"/>
                </a:solidFill>
              </a:rPr>
              <a:t>glucose</a:t>
            </a:r>
          </a:p>
        </p:txBody>
      </p:sp>
      <p:grpSp>
        <p:nvGrpSpPr>
          <p:cNvPr id="23566" name="Group 39">
            <a:extLst>
              <a:ext uri="{FF2B5EF4-FFF2-40B4-BE49-F238E27FC236}">
                <a16:creationId xmlns:a16="http://schemas.microsoft.com/office/drawing/2014/main" id="{352D1406-C654-224E-BE0A-93DD52CE48DE}"/>
              </a:ext>
            </a:extLst>
          </p:cNvPr>
          <p:cNvGrpSpPr>
            <a:grpSpLocks/>
          </p:cNvGrpSpPr>
          <p:nvPr/>
        </p:nvGrpSpPr>
        <p:grpSpPr bwMode="auto">
          <a:xfrm>
            <a:off x="2667000" y="4267200"/>
            <a:ext cx="671513" cy="609600"/>
            <a:chOff x="2650" y="605"/>
            <a:chExt cx="423" cy="384"/>
          </a:xfrm>
        </p:grpSpPr>
        <p:sp>
          <p:nvSpPr>
            <p:cNvPr id="23577" name="Oval 40">
              <a:extLst>
                <a:ext uri="{FF2B5EF4-FFF2-40B4-BE49-F238E27FC236}">
                  <a16:creationId xmlns:a16="http://schemas.microsoft.com/office/drawing/2014/main" id="{575D8330-8413-1D45-9210-48ABD6138319}"/>
                </a:ext>
              </a:extLst>
            </p:cNvPr>
            <p:cNvSpPr>
              <a:spLocks noChangeArrowheads="1"/>
            </p:cNvSpPr>
            <p:nvPr/>
          </p:nvSpPr>
          <p:spPr bwMode="auto">
            <a:xfrm>
              <a:off x="2669" y="605"/>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78" name="Rectangle 41">
              <a:extLst>
                <a:ext uri="{FF2B5EF4-FFF2-40B4-BE49-F238E27FC236}">
                  <a16:creationId xmlns:a16="http://schemas.microsoft.com/office/drawing/2014/main" id="{87D977AD-1DD7-C343-A787-44314C202693}"/>
                </a:ext>
              </a:extLst>
            </p:cNvPr>
            <p:cNvSpPr>
              <a:spLocks noChangeArrowheads="1"/>
            </p:cNvSpPr>
            <p:nvPr/>
          </p:nvSpPr>
          <p:spPr bwMode="auto">
            <a:xfrm>
              <a:off x="2650" y="614"/>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3C</a:t>
              </a:r>
              <a:endParaRPr lang="en-US" altLang="en-US" sz="2600" b="1">
                <a:solidFill>
                  <a:schemeClr val="bg1"/>
                </a:solidFill>
              </a:endParaRPr>
            </a:p>
          </p:txBody>
        </p:sp>
      </p:grpSp>
      <p:grpSp>
        <p:nvGrpSpPr>
          <p:cNvPr id="17" name="Group 65">
            <a:extLst>
              <a:ext uri="{FF2B5EF4-FFF2-40B4-BE49-F238E27FC236}">
                <a16:creationId xmlns:a16="http://schemas.microsoft.com/office/drawing/2014/main" id="{0387501B-239C-9A49-987D-9E9C8FD93CE8}"/>
              </a:ext>
            </a:extLst>
          </p:cNvPr>
          <p:cNvGrpSpPr>
            <a:grpSpLocks/>
          </p:cNvGrpSpPr>
          <p:nvPr/>
        </p:nvGrpSpPr>
        <p:grpSpPr bwMode="auto">
          <a:xfrm>
            <a:off x="971550" y="3011488"/>
            <a:ext cx="1698625" cy="1925637"/>
            <a:chOff x="612" y="1897"/>
            <a:chExt cx="1070" cy="1213"/>
          </a:xfrm>
        </p:grpSpPr>
        <p:grpSp>
          <p:nvGrpSpPr>
            <p:cNvPr id="23573" name="Group 56">
              <a:extLst>
                <a:ext uri="{FF2B5EF4-FFF2-40B4-BE49-F238E27FC236}">
                  <a16:creationId xmlns:a16="http://schemas.microsoft.com/office/drawing/2014/main" id="{6BD56B68-C3D4-EB44-91AE-DA3C6DD168EE}"/>
                </a:ext>
              </a:extLst>
            </p:cNvPr>
            <p:cNvGrpSpPr>
              <a:grpSpLocks/>
            </p:cNvGrpSpPr>
            <p:nvPr/>
          </p:nvGrpSpPr>
          <p:grpSpPr bwMode="auto">
            <a:xfrm>
              <a:off x="612" y="1897"/>
              <a:ext cx="1070" cy="1213"/>
              <a:chOff x="1522" y="1927"/>
              <a:chExt cx="1070" cy="1213"/>
            </a:xfrm>
          </p:grpSpPr>
          <p:sp>
            <p:nvSpPr>
              <p:cNvPr id="23575" name="Oval 57">
                <a:extLst>
                  <a:ext uri="{FF2B5EF4-FFF2-40B4-BE49-F238E27FC236}">
                    <a16:creationId xmlns:a16="http://schemas.microsoft.com/office/drawing/2014/main" id="{CAA1F576-1469-984A-845E-8CAC37983D62}"/>
                  </a:ext>
                </a:extLst>
              </p:cNvPr>
              <p:cNvSpPr>
                <a:spLocks noChangeArrowheads="1"/>
              </p:cNvSpPr>
              <p:nvPr/>
            </p:nvSpPr>
            <p:spPr bwMode="auto">
              <a:xfrm>
                <a:off x="1968" y="2789"/>
                <a:ext cx="624" cy="336"/>
              </a:xfrm>
              <a:prstGeom prst="ellipse">
                <a:avLst/>
              </a:prstGeom>
              <a:solidFill>
                <a:srgbClr val="80FF00"/>
              </a:solidFill>
              <a:ln w="9525">
                <a:solidFill>
                  <a:srgbClr val="66FF66"/>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76" name="AutoShape 58">
                <a:extLst>
                  <a:ext uri="{FF2B5EF4-FFF2-40B4-BE49-F238E27FC236}">
                    <a16:creationId xmlns:a16="http://schemas.microsoft.com/office/drawing/2014/main" id="{51528453-4096-4D4B-AEA2-72C04B2FE2A3}"/>
                  </a:ext>
                </a:extLst>
              </p:cNvPr>
              <p:cNvSpPr>
                <a:spLocks noChangeArrowheads="1"/>
              </p:cNvSpPr>
              <p:nvPr/>
            </p:nvSpPr>
            <p:spPr bwMode="auto">
              <a:xfrm rot="-2502736" flipH="1" flipV="1">
                <a:off x="1522" y="1927"/>
                <a:ext cx="525" cy="1213"/>
              </a:xfrm>
              <a:custGeom>
                <a:avLst/>
                <a:gdLst>
                  <a:gd name="T0" fmla="*/ 10 w 21600"/>
                  <a:gd name="T1" fmla="*/ 6 h 21600"/>
                  <a:gd name="T2" fmla="*/ 5 w 21600"/>
                  <a:gd name="T3" fmla="*/ 5 h 21600"/>
                  <a:gd name="T4" fmla="*/ 9 w 21600"/>
                  <a:gd name="T5" fmla="*/ 13 h 21600"/>
                  <a:gd name="T6" fmla="*/ 14 w 21600"/>
                  <a:gd name="T7" fmla="*/ 32 h 21600"/>
                  <a:gd name="T8" fmla="*/ 12 w 21600"/>
                  <a:gd name="T9" fmla="*/ 45 h 21600"/>
                  <a:gd name="T10" fmla="*/ 10 w 21600"/>
                  <a:gd name="T11" fmla="*/ 33 h 21600"/>
                  <a:gd name="T12" fmla="*/ 0 60000 65536"/>
                  <a:gd name="T13" fmla="*/ 0 60000 65536"/>
                  <a:gd name="T14" fmla="*/ 0 60000 65536"/>
                  <a:gd name="T15" fmla="*/ 0 60000 65536"/>
                  <a:gd name="T16" fmla="*/ 0 60000 65536"/>
                  <a:gd name="T17" fmla="*/ 0 60000 65536"/>
                  <a:gd name="T18" fmla="*/ 3168 w 21600"/>
                  <a:gd name="T19" fmla="*/ 3170 h 21600"/>
                  <a:gd name="T20" fmla="*/ 18432 w 21600"/>
                  <a:gd name="T21" fmla="*/ 1843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939" y="10435"/>
                    </a:moveTo>
                    <a:cubicBezTo>
                      <a:pt x="18744" y="6081"/>
                      <a:pt x="15158" y="2651"/>
                      <a:pt x="10800" y="2651"/>
                    </a:cubicBezTo>
                    <a:cubicBezTo>
                      <a:pt x="10052" y="2651"/>
                      <a:pt x="9308" y="2754"/>
                      <a:pt x="8588" y="2957"/>
                    </a:cubicBezTo>
                    <a:lnTo>
                      <a:pt x="7868" y="405"/>
                    </a:lnTo>
                    <a:cubicBezTo>
                      <a:pt x="8822" y="136"/>
                      <a:pt x="9808" y="-1"/>
                      <a:pt x="10800" y="-1"/>
                    </a:cubicBezTo>
                    <a:cubicBezTo>
                      <a:pt x="16576" y="-1"/>
                      <a:pt x="21330" y="4545"/>
                      <a:pt x="21589" y="10316"/>
                    </a:cubicBezTo>
                    <a:lnTo>
                      <a:pt x="24286" y="10195"/>
                    </a:lnTo>
                    <a:lnTo>
                      <a:pt x="20444" y="14397"/>
                    </a:lnTo>
                    <a:lnTo>
                      <a:pt x="16242" y="10555"/>
                    </a:lnTo>
                    <a:lnTo>
                      <a:pt x="18939" y="10435"/>
                    </a:lnTo>
                    <a:close/>
                  </a:path>
                </a:pathLst>
              </a:custGeom>
              <a:solidFill>
                <a:srgbClr val="80FF00"/>
              </a:solidFill>
              <a:ln w="9525">
                <a:solidFill>
                  <a:srgbClr val="66FF66"/>
                </a:solidFill>
                <a:miter lim="800000"/>
                <a:headEnd/>
                <a:tailEnd/>
              </a:ln>
            </p:spPr>
            <p:txBody>
              <a:bodyPr rot="10800000" wrap="none" anchor="ctr"/>
              <a:lstStyle/>
              <a:p>
                <a:endParaRPr lang="en-US"/>
              </a:p>
            </p:txBody>
          </p:sp>
        </p:grpSp>
        <p:sp>
          <p:nvSpPr>
            <p:cNvPr id="23574" name="Rectangle 43">
              <a:extLst>
                <a:ext uri="{FF2B5EF4-FFF2-40B4-BE49-F238E27FC236}">
                  <a16:creationId xmlns:a16="http://schemas.microsoft.com/office/drawing/2014/main" id="{6BAA1C29-1CE2-DE44-9742-2EE876CE7464}"/>
                </a:ext>
              </a:extLst>
            </p:cNvPr>
            <p:cNvSpPr>
              <a:spLocks noChangeArrowheads="1"/>
            </p:cNvSpPr>
            <p:nvPr/>
          </p:nvSpPr>
          <p:spPr bwMode="auto">
            <a:xfrm>
              <a:off x="1124" y="2771"/>
              <a:ext cx="5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G3P</a:t>
              </a:r>
              <a:endParaRPr lang="en-US" altLang="en-US" sz="2600" b="1" baseline="-25000">
                <a:solidFill>
                  <a:srgbClr val="000000"/>
                </a:solidFill>
              </a:endParaRPr>
            </a:p>
          </p:txBody>
        </p:sp>
      </p:grpSp>
      <p:grpSp>
        <p:nvGrpSpPr>
          <p:cNvPr id="23568" name="Group 59">
            <a:extLst>
              <a:ext uri="{FF2B5EF4-FFF2-40B4-BE49-F238E27FC236}">
                <a16:creationId xmlns:a16="http://schemas.microsoft.com/office/drawing/2014/main" id="{FCE0550B-29DA-4242-8947-284BD40F5648}"/>
              </a:ext>
            </a:extLst>
          </p:cNvPr>
          <p:cNvGrpSpPr>
            <a:grpSpLocks/>
          </p:cNvGrpSpPr>
          <p:nvPr/>
        </p:nvGrpSpPr>
        <p:grpSpPr bwMode="auto">
          <a:xfrm>
            <a:off x="2890838" y="3121025"/>
            <a:ext cx="671512" cy="609600"/>
            <a:chOff x="2650" y="605"/>
            <a:chExt cx="423" cy="384"/>
          </a:xfrm>
        </p:grpSpPr>
        <p:sp>
          <p:nvSpPr>
            <p:cNvPr id="23571" name="Oval 60">
              <a:extLst>
                <a:ext uri="{FF2B5EF4-FFF2-40B4-BE49-F238E27FC236}">
                  <a16:creationId xmlns:a16="http://schemas.microsoft.com/office/drawing/2014/main" id="{1B03543B-3EAA-3E4B-B23C-6E169F1299D1}"/>
                </a:ext>
              </a:extLst>
            </p:cNvPr>
            <p:cNvSpPr>
              <a:spLocks noChangeArrowheads="1"/>
            </p:cNvSpPr>
            <p:nvPr/>
          </p:nvSpPr>
          <p:spPr bwMode="auto">
            <a:xfrm>
              <a:off x="2669" y="605"/>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72" name="Rectangle 61">
              <a:extLst>
                <a:ext uri="{FF2B5EF4-FFF2-40B4-BE49-F238E27FC236}">
                  <a16:creationId xmlns:a16="http://schemas.microsoft.com/office/drawing/2014/main" id="{936EC267-C100-704D-A410-C159F9C3F574}"/>
                </a:ext>
              </a:extLst>
            </p:cNvPr>
            <p:cNvSpPr>
              <a:spLocks noChangeArrowheads="1"/>
            </p:cNvSpPr>
            <p:nvPr/>
          </p:nvSpPr>
          <p:spPr bwMode="auto">
            <a:xfrm>
              <a:off x="2650" y="614"/>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5C</a:t>
              </a:r>
              <a:endParaRPr lang="en-US" altLang="en-US" sz="2600" b="1">
                <a:solidFill>
                  <a:schemeClr val="bg1"/>
                </a:solidFill>
              </a:endParaRPr>
            </a:p>
          </p:txBody>
        </p:sp>
      </p:grpSp>
      <p:sp>
        <p:nvSpPr>
          <p:cNvPr id="382015" name="AutoShape 63">
            <a:extLst>
              <a:ext uri="{FF2B5EF4-FFF2-40B4-BE49-F238E27FC236}">
                <a16:creationId xmlns:a16="http://schemas.microsoft.com/office/drawing/2014/main" id="{00797612-DF42-0C4C-8EF2-9156F7802FE8}"/>
              </a:ext>
            </a:extLst>
          </p:cNvPr>
          <p:cNvSpPr>
            <a:spLocks noChangeArrowheads="1"/>
          </p:cNvSpPr>
          <p:nvPr/>
        </p:nvSpPr>
        <p:spPr bwMode="auto">
          <a:xfrm>
            <a:off x="4583113" y="2341563"/>
            <a:ext cx="1217612" cy="373062"/>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RuBisCo</a:t>
            </a:r>
          </a:p>
        </p:txBody>
      </p:sp>
      <p:sp>
        <p:nvSpPr>
          <p:cNvPr id="382016" name="AutoShape 64">
            <a:extLst>
              <a:ext uri="{FF2B5EF4-FFF2-40B4-BE49-F238E27FC236}">
                <a16:creationId xmlns:a16="http://schemas.microsoft.com/office/drawing/2014/main" id="{4C92CD86-C574-9543-A688-224A4B654F66}"/>
              </a:ext>
            </a:extLst>
          </p:cNvPr>
          <p:cNvSpPr>
            <a:spLocks noChangeArrowheads="1"/>
          </p:cNvSpPr>
          <p:nvPr/>
        </p:nvSpPr>
        <p:spPr bwMode="auto">
          <a:xfrm>
            <a:off x="4078288" y="3949700"/>
            <a:ext cx="2187575" cy="666750"/>
          </a:xfrm>
          <a:prstGeom prst="roundRect">
            <a:avLst>
              <a:gd name="adj" fmla="val 16667"/>
            </a:avLst>
          </a:prstGeom>
          <a:solidFill>
            <a:srgbClr val="8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400" b="1">
                <a:solidFill>
                  <a:srgbClr val="000000"/>
                </a:solidFill>
              </a:rPr>
              <a:t>C3 plants</a:t>
            </a:r>
            <a:endParaRPr lang="en-US" altLang="en-US" sz="2600" b="1">
              <a:solidFill>
                <a:srgbClr val="000000"/>
              </a:solidFill>
            </a:endParaRPr>
          </a:p>
        </p:txBody>
      </p:sp>
    </p:spTree>
    <p:extLst>
      <p:ext uri="{BB962C8B-B14F-4D97-AF65-F5344CB8AC3E}">
        <p14:creationId xmlns:p14="http://schemas.microsoft.com/office/powerpoint/2010/main" val="4191674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2015"/>
                                        </p:tgtEl>
                                        <p:attrNameLst>
                                          <p:attrName>style.visibility</p:attrName>
                                        </p:attrNameLst>
                                      </p:cBhvr>
                                      <p:to>
                                        <p:strVal val="visible"/>
                                      </p:to>
                                    </p:set>
                                    <p:animEffect transition="in" filter="wipe(left)">
                                      <p:cBhvr>
                                        <p:cTn id="7" dur="500"/>
                                        <p:tgtEl>
                                          <p:spTgt spid="382015"/>
                                        </p:tgtEl>
                                      </p:cBhvr>
                                    </p:animEffect>
                                  </p:childTnLst>
                                  <p:subTnLst>
                                    <p:audio>
                                      <p:cMediaNode>
                                        <p:cTn display="0" masterRel="sameClick">
                                          <p:stCondLst>
                                            <p:cond evt="begin" delay="0">
                                              <p:tn val="5"/>
                                            </p:cond>
                                          </p:stCondLst>
                                          <p:endCondLst>
                                            <p:cond evt="onStopAudio" delay="0">
                                              <p:tgtEl>
                                                <p:sldTgt/>
                                              </p:tgtEl>
                                            </p:cond>
                                          </p:endCondLst>
                                        </p:cTn>
                                        <p:tgtEl>
                                          <p:sndTgt r:embed="rId3" name="Vibro Up"/>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
                                        </p:tgtEl>
                                      </p:cMediaNode>
                                    </p:audio>
                                  </p:sub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82005"/>
                                        </p:tgtEl>
                                        <p:attrNameLst>
                                          <p:attrName>style.visibility</p:attrName>
                                        </p:attrNameLst>
                                      </p:cBhvr>
                                      <p:to>
                                        <p:strVal val="visible"/>
                                      </p:to>
                                    </p:set>
                                    <p:animEffect transition="in" filter="wipe(left)">
                                      <p:cBhvr>
                                        <p:cTn id="16" dur="500"/>
                                        <p:tgtEl>
                                          <p:spTgt spid="382005"/>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82016"/>
                                        </p:tgtEl>
                                        <p:attrNameLst>
                                          <p:attrName>style.visibility</p:attrName>
                                        </p:attrNameLst>
                                      </p:cBhvr>
                                      <p:to>
                                        <p:strVal val="visible"/>
                                      </p:to>
                                    </p:set>
                                    <p:animEffect transition="in" filter="wipe(left)">
                                      <p:cBhvr>
                                        <p:cTn id="21" dur="500"/>
                                        <p:tgtEl>
                                          <p:spTgt spid="382016"/>
                                        </p:tgtEl>
                                      </p:cBhvr>
                                    </p:animEffect>
                                  </p:childTnLst>
                                  <p:subTnLst>
                                    <p:audio>
                                      <p:cMediaNode>
                                        <p:cTn display="0" masterRel="sameClick">
                                          <p:stCondLst>
                                            <p:cond evt="begin" delay="0">
                                              <p:tn val="19"/>
                                            </p:cond>
                                          </p:stCondLst>
                                          <p:endCondLst>
                                            <p:cond evt="onStopAudio" delay="0">
                                              <p:tgtEl>
                                                <p:sldTgt/>
                                              </p:tgtEl>
                                            </p:cond>
                                          </p:endCondLst>
                                        </p:cTn>
                                        <p:tgtEl>
                                          <p:sndTgt r:embed="rId5"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005" grpId="0" animBg="1" autoUpdateAnimBg="0"/>
      <p:bldP spid="382015" grpId="0" animBg="1" autoUpdateAnimBg="0"/>
      <p:bldP spid="3820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2">
            <a:extLst>
              <a:ext uri="{FF2B5EF4-FFF2-40B4-BE49-F238E27FC236}">
                <a16:creationId xmlns:a16="http://schemas.microsoft.com/office/drawing/2014/main" id="{7163A4A0-3C66-8D45-8C20-C9FDE7CB6DF1}"/>
              </a:ext>
            </a:extLst>
          </p:cNvPr>
          <p:cNvGrpSpPr>
            <a:grpSpLocks/>
          </p:cNvGrpSpPr>
          <p:nvPr/>
        </p:nvGrpSpPr>
        <p:grpSpPr bwMode="auto">
          <a:xfrm>
            <a:off x="3024188" y="2044700"/>
            <a:ext cx="4191000" cy="4648200"/>
            <a:chOff x="1905" y="1104"/>
            <a:chExt cx="2640" cy="2928"/>
          </a:xfrm>
        </p:grpSpPr>
        <p:sp>
          <p:nvSpPr>
            <p:cNvPr id="25628" name="AutoShape 3">
              <a:extLst>
                <a:ext uri="{FF2B5EF4-FFF2-40B4-BE49-F238E27FC236}">
                  <a16:creationId xmlns:a16="http://schemas.microsoft.com/office/drawing/2014/main" id="{6CD017C4-80EC-0647-B274-32883336C043}"/>
                </a:ext>
              </a:extLst>
            </p:cNvPr>
            <p:cNvSpPr>
              <a:spLocks noChangeArrowheads="1"/>
            </p:cNvSpPr>
            <p:nvPr/>
          </p:nvSpPr>
          <p:spPr bwMode="auto">
            <a:xfrm>
              <a:off x="3124" y="1104"/>
              <a:ext cx="192" cy="240"/>
            </a:xfrm>
            <a:prstGeom prst="downArrow">
              <a:avLst>
                <a:gd name="adj1" fmla="val 50000"/>
                <a:gd name="adj2" fmla="val 31250"/>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29" name="Oval 4">
              <a:extLst>
                <a:ext uri="{FF2B5EF4-FFF2-40B4-BE49-F238E27FC236}">
                  <a16:creationId xmlns:a16="http://schemas.microsoft.com/office/drawing/2014/main" id="{50DE1A44-D987-4C42-9D2E-7BA648CB2FCC}"/>
                </a:ext>
              </a:extLst>
            </p:cNvPr>
            <p:cNvSpPr>
              <a:spLocks noChangeArrowheads="1"/>
            </p:cNvSpPr>
            <p:nvPr/>
          </p:nvSpPr>
          <p:spPr bwMode="auto">
            <a:xfrm>
              <a:off x="1905" y="1392"/>
              <a:ext cx="2640" cy="2640"/>
            </a:xfrm>
            <a:prstGeom prst="ellipse">
              <a:avLst/>
            </a:prstGeom>
            <a:noFill/>
            <a:ln w="127000">
              <a:solidFill>
                <a:srgbClr val="FFCC1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25602" name="Rectangle 5">
            <a:extLst>
              <a:ext uri="{FF2B5EF4-FFF2-40B4-BE49-F238E27FC236}">
                <a16:creationId xmlns:a16="http://schemas.microsoft.com/office/drawing/2014/main" id="{3DAAD36E-9042-8D4C-B2BC-387F9B84F0F2}"/>
              </a:ext>
            </a:extLst>
          </p:cNvPr>
          <p:cNvSpPr>
            <a:spLocks noChangeArrowheads="1"/>
          </p:cNvSpPr>
          <p:nvPr/>
        </p:nvSpPr>
        <p:spPr bwMode="auto">
          <a:xfrm>
            <a:off x="592138" y="685800"/>
            <a:ext cx="61150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3400" b="1">
                <a:solidFill>
                  <a:schemeClr val="tx2"/>
                </a:solidFill>
              </a:rPr>
              <a:t>Calvin cycle when O</a:t>
            </a:r>
            <a:r>
              <a:rPr lang="en-US" altLang="en-US" sz="3400" b="1" baseline="-25000">
                <a:solidFill>
                  <a:schemeClr val="tx2"/>
                </a:solidFill>
              </a:rPr>
              <a:t>2 </a:t>
            </a:r>
            <a:r>
              <a:rPr lang="en-US" altLang="en-US" sz="3400" b="1">
                <a:solidFill>
                  <a:schemeClr val="tx2"/>
                </a:solidFill>
              </a:rPr>
              <a:t>is high </a:t>
            </a:r>
          </a:p>
        </p:txBody>
      </p:sp>
      <p:sp>
        <p:nvSpPr>
          <p:cNvPr id="25603" name="AutoShape 6">
            <a:extLst>
              <a:ext uri="{FF2B5EF4-FFF2-40B4-BE49-F238E27FC236}">
                <a16:creationId xmlns:a16="http://schemas.microsoft.com/office/drawing/2014/main" id="{238696E8-8310-2F45-BF14-5A0ADBBAC2CA}"/>
              </a:ext>
            </a:extLst>
          </p:cNvPr>
          <p:cNvSpPr>
            <a:spLocks noChangeArrowheads="1"/>
          </p:cNvSpPr>
          <p:nvPr/>
        </p:nvSpPr>
        <p:spPr bwMode="auto">
          <a:xfrm rot="-185259">
            <a:off x="4800600" y="2349500"/>
            <a:ext cx="228600" cy="381000"/>
          </a:xfrm>
          <a:prstGeom prst="rightArrow">
            <a:avLst>
              <a:gd name="adj1" fmla="val 48352"/>
              <a:gd name="adj2" fmla="val 10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04" name="AutoShape 7">
            <a:extLst>
              <a:ext uri="{FF2B5EF4-FFF2-40B4-BE49-F238E27FC236}">
                <a16:creationId xmlns:a16="http://schemas.microsoft.com/office/drawing/2014/main" id="{EA56722C-A804-2447-90D8-D865033BB2EF}"/>
              </a:ext>
            </a:extLst>
          </p:cNvPr>
          <p:cNvSpPr>
            <a:spLocks noChangeArrowheads="1"/>
          </p:cNvSpPr>
          <p:nvPr/>
        </p:nvSpPr>
        <p:spPr bwMode="auto">
          <a:xfrm rot="-185259">
            <a:off x="4724400" y="2349500"/>
            <a:ext cx="228600" cy="381000"/>
          </a:xfrm>
          <a:prstGeom prst="rightArrow">
            <a:avLst>
              <a:gd name="adj1" fmla="val 48352"/>
              <a:gd name="adj2" fmla="val 100000"/>
            </a:avLst>
          </a:prstGeom>
          <a:solidFill>
            <a:srgbClr val="FFCC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5605" name="Group 8">
            <a:extLst>
              <a:ext uri="{FF2B5EF4-FFF2-40B4-BE49-F238E27FC236}">
                <a16:creationId xmlns:a16="http://schemas.microsoft.com/office/drawing/2014/main" id="{75A9E14A-5EA9-4845-87E9-83D688D4423A}"/>
              </a:ext>
            </a:extLst>
          </p:cNvPr>
          <p:cNvGrpSpPr>
            <a:grpSpLocks/>
          </p:cNvGrpSpPr>
          <p:nvPr/>
        </p:nvGrpSpPr>
        <p:grpSpPr bwMode="auto">
          <a:xfrm>
            <a:off x="3017838" y="2197100"/>
            <a:ext cx="1616075" cy="762000"/>
            <a:chOff x="1901" y="1200"/>
            <a:chExt cx="1018" cy="480"/>
          </a:xfrm>
        </p:grpSpPr>
        <p:sp>
          <p:nvSpPr>
            <p:cNvPr id="25624" name="Oval 9">
              <a:extLst>
                <a:ext uri="{FF2B5EF4-FFF2-40B4-BE49-F238E27FC236}">
                  <a16:creationId xmlns:a16="http://schemas.microsoft.com/office/drawing/2014/main" id="{8A026D73-6686-F64F-A291-A6ED1FBD3039}"/>
                </a:ext>
              </a:extLst>
            </p:cNvPr>
            <p:cNvSpPr>
              <a:spLocks noChangeArrowheads="1"/>
            </p:cNvSpPr>
            <p:nvPr/>
          </p:nvSpPr>
          <p:spPr bwMode="auto">
            <a:xfrm>
              <a:off x="2515" y="1296"/>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5625" name="Group 10">
              <a:extLst>
                <a:ext uri="{FF2B5EF4-FFF2-40B4-BE49-F238E27FC236}">
                  <a16:creationId xmlns:a16="http://schemas.microsoft.com/office/drawing/2014/main" id="{F7FD0F41-41D1-6D42-BCF5-023AE9E3C289}"/>
                </a:ext>
              </a:extLst>
            </p:cNvPr>
            <p:cNvGrpSpPr>
              <a:grpSpLocks/>
            </p:cNvGrpSpPr>
            <p:nvPr/>
          </p:nvGrpSpPr>
          <p:grpSpPr bwMode="auto">
            <a:xfrm>
              <a:off x="1901" y="1200"/>
              <a:ext cx="1018" cy="442"/>
              <a:chOff x="1901" y="1200"/>
              <a:chExt cx="1018" cy="442"/>
            </a:xfrm>
          </p:grpSpPr>
          <p:sp>
            <p:nvSpPr>
              <p:cNvPr id="25626" name="Rectangle 11">
                <a:extLst>
                  <a:ext uri="{FF2B5EF4-FFF2-40B4-BE49-F238E27FC236}">
                    <a16:creationId xmlns:a16="http://schemas.microsoft.com/office/drawing/2014/main" id="{92CDB207-50B2-7C41-9E73-460A05C23550}"/>
                  </a:ext>
                </a:extLst>
              </p:cNvPr>
              <p:cNvSpPr>
                <a:spLocks noChangeArrowheads="1"/>
              </p:cNvSpPr>
              <p:nvPr/>
            </p:nvSpPr>
            <p:spPr bwMode="auto">
              <a:xfrm>
                <a:off x="2496" y="1296"/>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5C</a:t>
                </a:r>
                <a:endParaRPr lang="en-US" altLang="en-US" sz="2600" b="1">
                  <a:solidFill>
                    <a:schemeClr val="tx2"/>
                  </a:solidFill>
                </a:endParaRPr>
              </a:p>
            </p:txBody>
          </p:sp>
          <p:sp>
            <p:nvSpPr>
              <p:cNvPr id="25627" name="Rectangle 12">
                <a:extLst>
                  <a:ext uri="{FF2B5EF4-FFF2-40B4-BE49-F238E27FC236}">
                    <a16:creationId xmlns:a16="http://schemas.microsoft.com/office/drawing/2014/main" id="{D06C8DDA-D11E-B14A-9CA0-A02F9CD62473}"/>
                  </a:ext>
                </a:extLst>
              </p:cNvPr>
              <p:cNvSpPr>
                <a:spLocks noChangeArrowheads="1"/>
              </p:cNvSpPr>
              <p:nvPr/>
            </p:nvSpPr>
            <p:spPr bwMode="auto">
              <a:xfrm>
                <a:off x="1901" y="1200"/>
                <a:ext cx="59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RuBP</a:t>
                </a:r>
                <a:endParaRPr lang="en-US" altLang="en-US" sz="2200" b="1" baseline="-25000">
                  <a:solidFill>
                    <a:srgbClr val="000000"/>
                  </a:solidFill>
                </a:endParaRPr>
              </a:p>
            </p:txBody>
          </p:sp>
        </p:grpSp>
      </p:grpSp>
      <p:grpSp>
        <p:nvGrpSpPr>
          <p:cNvPr id="5" name="Group 14">
            <a:extLst>
              <a:ext uri="{FF2B5EF4-FFF2-40B4-BE49-F238E27FC236}">
                <a16:creationId xmlns:a16="http://schemas.microsoft.com/office/drawing/2014/main" id="{8127B625-9E90-5E4E-88DD-4B71888AC17F}"/>
              </a:ext>
            </a:extLst>
          </p:cNvPr>
          <p:cNvGrpSpPr>
            <a:grpSpLocks/>
          </p:cNvGrpSpPr>
          <p:nvPr/>
        </p:nvGrpSpPr>
        <p:grpSpPr bwMode="auto">
          <a:xfrm>
            <a:off x="6019800" y="3035300"/>
            <a:ext cx="671513" cy="609600"/>
            <a:chOff x="4224" y="2016"/>
            <a:chExt cx="423" cy="384"/>
          </a:xfrm>
        </p:grpSpPr>
        <p:sp>
          <p:nvSpPr>
            <p:cNvPr id="25622" name="Oval 15">
              <a:extLst>
                <a:ext uri="{FF2B5EF4-FFF2-40B4-BE49-F238E27FC236}">
                  <a16:creationId xmlns:a16="http://schemas.microsoft.com/office/drawing/2014/main" id="{5380B22C-C942-3A41-A67A-E5F16902B534}"/>
                </a:ext>
              </a:extLst>
            </p:cNvPr>
            <p:cNvSpPr>
              <a:spLocks noChangeArrowheads="1"/>
            </p:cNvSpPr>
            <p:nvPr/>
          </p:nvSpPr>
          <p:spPr bwMode="auto">
            <a:xfrm>
              <a:off x="4228" y="2016"/>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23" name="Rectangle 16">
              <a:extLst>
                <a:ext uri="{FF2B5EF4-FFF2-40B4-BE49-F238E27FC236}">
                  <a16:creationId xmlns:a16="http://schemas.microsoft.com/office/drawing/2014/main" id="{96392D6B-F730-B348-820A-650ED6351ED8}"/>
                </a:ext>
              </a:extLst>
            </p:cNvPr>
            <p:cNvSpPr>
              <a:spLocks noChangeArrowheads="1"/>
            </p:cNvSpPr>
            <p:nvPr/>
          </p:nvSpPr>
          <p:spPr bwMode="auto">
            <a:xfrm>
              <a:off x="4224" y="2016"/>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3C</a:t>
              </a:r>
              <a:endParaRPr lang="en-US" altLang="en-US" sz="2600" b="1">
                <a:solidFill>
                  <a:schemeClr val="tx2"/>
                </a:solidFill>
              </a:endParaRPr>
            </a:p>
          </p:txBody>
        </p:sp>
      </p:grpSp>
      <p:grpSp>
        <p:nvGrpSpPr>
          <p:cNvPr id="6" name="Group 17">
            <a:extLst>
              <a:ext uri="{FF2B5EF4-FFF2-40B4-BE49-F238E27FC236}">
                <a16:creationId xmlns:a16="http://schemas.microsoft.com/office/drawing/2014/main" id="{F71C5D53-19BC-2A40-94FC-96DE672635EB}"/>
              </a:ext>
            </a:extLst>
          </p:cNvPr>
          <p:cNvGrpSpPr>
            <a:grpSpLocks/>
          </p:cNvGrpSpPr>
          <p:nvPr/>
        </p:nvGrpSpPr>
        <p:grpSpPr bwMode="auto">
          <a:xfrm>
            <a:off x="6553200" y="2578100"/>
            <a:ext cx="671513" cy="609600"/>
            <a:chOff x="4224" y="2016"/>
            <a:chExt cx="423" cy="384"/>
          </a:xfrm>
        </p:grpSpPr>
        <p:sp>
          <p:nvSpPr>
            <p:cNvPr id="25620" name="Oval 18">
              <a:extLst>
                <a:ext uri="{FF2B5EF4-FFF2-40B4-BE49-F238E27FC236}">
                  <a16:creationId xmlns:a16="http://schemas.microsoft.com/office/drawing/2014/main" id="{96487B3A-1307-8A40-AB23-BB0AF1D19D71}"/>
                </a:ext>
              </a:extLst>
            </p:cNvPr>
            <p:cNvSpPr>
              <a:spLocks noChangeArrowheads="1"/>
            </p:cNvSpPr>
            <p:nvPr/>
          </p:nvSpPr>
          <p:spPr bwMode="auto">
            <a:xfrm>
              <a:off x="4228" y="2016"/>
              <a:ext cx="384" cy="3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21" name="Rectangle 19">
              <a:extLst>
                <a:ext uri="{FF2B5EF4-FFF2-40B4-BE49-F238E27FC236}">
                  <a16:creationId xmlns:a16="http://schemas.microsoft.com/office/drawing/2014/main" id="{A145B142-A04D-0F48-A1DE-2CB7B950B265}"/>
                </a:ext>
              </a:extLst>
            </p:cNvPr>
            <p:cNvSpPr>
              <a:spLocks noChangeArrowheads="1"/>
            </p:cNvSpPr>
            <p:nvPr/>
          </p:nvSpPr>
          <p:spPr bwMode="auto">
            <a:xfrm>
              <a:off x="4224" y="2016"/>
              <a:ext cx="4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chemeClr val="bg1"/>
                  </a:solidFill>
                </a:rPr>
                <a:t>2C</a:t>
              </a:r>
              <a:endParaRPr lang="en-US" altLang="en-US" sz="2600" b="1">
                <a:solidFill>
                  <a:schemeClr val="tx2"/>
                </a:solidFill>
              </a:endParaRPr>
            </a:p>
          </p:txBody>
        </p:sp>
      </p:grpSp>
      <p:sp>
        <p:nvSpPr>
          <p:cNvPr id="386068" name="AutoShape 20">
            <a:extLst>
              <a:ext uri="{FF2B5EF4-FFF2-40B4-BE49-F238E27FC236}">
                <a16:creationId xmlns:a16="http://schemas.microsoft.com/office/drawing/2014/main" id="{0787F07C-5557-9E4C-8B25-96A5911A34B6}"/>
              </a:ext>
            </a:extLst>
          </p:cNvPr>
          <p:cNvSpPr>
            <a:spLocks noChangeArrowheads="1"/>
          </p:cNvSpPr>
          <p:nvPr/>
        </p:nvSpPr>
        <p:spPr bwMode="auto">
          <a:xfrm flipH="1">
            <a:off x="7016750" y="625475"/>
            <a:ext cx="1957388" cy="1897063"/>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200" b="1">
                <a:solidFill>
                  <a:srgbClr val="000000"/>
                </a:solidFill>
              </a:rPr>
              <a:t>to </a:t>
            </a:r>
            <a:br>
              <a:rPr lang="en-US" altLang="en-US" sz="2200" b="1">
                <a:solidFill>
                  <a:srgbClr val="000000"/>
                </a:solidFill>
              </a:rPr>
            </a:br>
            <a:r>
              <a:rPr lang="en-US" altLang="en-US" sz="2200" b="1">
                <a:solidFill>
                  <a:srgbClr val="000000"/>
                </a:solidFill>
              </a:rPr>
              <a:t>mitochondria</a:t>
            </a:r>
            <a:endParaRPr lang="en-US" altLang="en-US" sz="2200" b="1">
              <a:solidFill>
                <a:schemeClr val="tx2"/>
              </a:solidFill>
            </a:endParaRPr>
          </a:p>
          <a:p>
            <a:pPr>
              <a:lnSpc>
                <a:spcPct val="80000"/>
              </a:lnSpc>
            </a:pPr>
            <a:r>
              <a:rPr lang="en-US" altLang="en-US" sz="2200" b="1">
                <a:solidFill>
                  <a:schemeClr val="tx2"/>
                </a:solidFill>
              </a:rPr>
              <a:t>–––––––</a:t>
            </a:r>
          </a:p>
          <a:p>
            <a:pPr>
              <a:lnSpc>
                <a:spcPct val="90000"/>
              </a:lnSpc>
            </a:pPr>
            <a:r>
              <a:rPr lang="en-US" altLang="en-US" sz="2200" b="1">
                <a:solidFill>
                  <a:srgbClr val="CC0000"/>
                </a:solidFill>
              </a:rPr>
              <a:t>lost as CO</a:t>
            </a:r>
            <a:r>
              <a:rPr lang="en-US" altLang="en-US" sz="2200" b="1" baseline="-25000">
                <a:solidFill>
                  <a:srgbClr val="CC0000"/>
                </a:solidFill>
              </a:rPr>
              <a:t>2 </a:t>
            </a:r>
            <a:br>
              <a:rPr lang="en-US" altLang="en-US" sz="2200" b="1" baseline="-25000">
                <a:solidFill>
                  <a:srgbClr val="CC0000"/>
                </a:solidFill>
              </a:rPr>
            </a:br>
            <a:r>
              <a:rPr lang="en-US" altLang="en-US" sz="2200" b="1" i="1">
                <a:solidFill>
                  <a:srgbClr val="CC0000"/>
                </a:solidFill>
              </a:rPr>
              <a:t>without</a:t>
            </a:r>
            <a:r>
              <a:rPr lang="en-US" altLang="en-US" sz="2200" b="1">
                <a:solidFill>
                  <a:srgbClr val="CC0000"/>
                </a:solidFill>
              </a:rPr>
              <a:t> </a:t>
            </a:r>
            <a:br>
              <a:rPr lang="en-US" altLang="en-US" sz="2200" b="1">
                <a:solidFill>
                  <a:srgbClr val="CC0000"/>
                </a:solidFill>
              </a:rPr>
            </a:br>
            <a:r>
              <a:rPr lang="en-US" altLang="en-US" sz="2200" b="1">
                <a:solidFill>
                  <a:srgbClr val="CC0000"/>
                </a:solidFill>
              </a:rPr>
              <a:t>making ATP</a:t>
            </a:r>
            <a:endParaRPr lang="en-US" altLang="en-US" sz="2200" b="1">
              <a:solidFill>
                <a:srgbClr val="000000"/>
              </a:solidFill>
            </a:endParaRPr>
          </a:p>
        </p:txBody>
      </p:sp>
      <p:sp>
        <p:nvSpPr>
          <p:cNvPr id="386069" name="AutoShape 21">
            <a:extLst>
              <a:ext uri="{FF2B5EF4-FFF2-40B4-BE49-F238E27FC236}">
                <a16:creationId xmlns:a16="http://schemas.microsoft.com/office/drawing/2014/main" id="{B33B7BD5-0AE0-B844-998B-9BDE5838D2D2}"/>
              </a:ext>
            </a:extLst>
          </p:cNvPr>
          <p:cNvSpPr>
            <a:spLocks noChangeArrowheads="1"/>
          </p:cNvSpPr>
          <p:nvPr/>
        </p:nvSpPr>
        <p:spPr bwMode="auto">
          <a:xfrm rot="1991352" flipV="1">
            <a:off x="7239000" y="1587500"/>
            <a:ext cx="838200" cy="1828800"/>
          </a:xfrm>
          <a:custGeom>
            <a:avLst/>
            <a:gdLst>
              <a:gd name="T0" fmla="*/ 25785050 w 21600"/>
              <a:gd name="T1" fmla="*/ 14659441 h 21600"/>
              <a:gd name="T2" fmla="*/ 12390303 w 21600"/>
              <a:gd name="T3" fmla="*/ 12050183 h 21600"/>
              <a:gd name="T4" fmla="*/ 23447908 w 21600"/>
              <a:gd name="T5" fmla="*/ 30064456 h 21600"/>
              <a:gd name="T6" fmla="*/ 36571597 w 21600"/>
              <a:gd name="T7" fmla="*/ 73082319 h 21600"/>
              <a:gd name="T8" fmla="*/ 30786038 w 21600"/>
              <a:gd name="T9" fmla="*/ 103204095 h 21600"/>
              <a:gd name="T10" fmla="*/ 24458366 w 21600"/>
              <a:gd name="T11" fmla="*/ 75662959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939" y="10435"/>
                </a:moveTo>
                <a:cubicBezTo>
                  <a:pt x="18744" y="6081"/>
                  <a:pt x="15158" y="2651"/>
                  <a:pt x="10800" y="2651"/>
                </a:cubicBezTo>
                <a:cubicBezTo>
                  <a:pt x="10052" y="2651"/>
                  <a:pt x="9308" y="2754"/>
                  <a:pt x="8588" y="2957"/>
                </a:cubicBezTo>
                <a:lnTo>
                  <a:pt x="7868" y="405"/>
                </a:lnTo>
                <a:cubicBezTo>
                  <a:pt x="8822" y="136"/>
                  <a:pt x="9808" y="-1"/>
                  <a:pt x="10800" y="-1"/>
                </a:cubicBezTo>
                <a:cubicBezTo>
                  <a:pt x="16576" y="-1"/>
                  <a:pt x="21330" y="4545"/>
                  <a:pt x="21589" y="10316"/>
                </a:cubicBezTo>
                <a:lnTo>
                  <a:pt x="24286" y="10195"/>
                </a:lnTo>
                <a:lnTo>
                  <a:pt x="20444" y="14397"/>
                </a:lnTo>
                <a:lnTo>
                  <a:pt x="16242" y="10555"/>
                </a:lnTo>
                <a:lnTo>
                  <a:pt x="18939" y="10435"/>
                </a:lnTo>
                <a:close/>
              </a:path>
            </a:pathLst>
          </a:custGeom>
          <a:solidFill>
            <a:srgbClr val="80FF00"/>
          </a:solidFill>
          <a:ln w="9525">
            <a:solidFill>
              <a:srgbClr val="0C8F0F"/>
            </a:solidFill>
            <a:miter lim="800000"/>
            <a:headEnd/>
            <a:tailEnd/>
          </a:ln>
        </p:spPr>
        <p:txBody>
          <a:bodyPr wrap="none" anchor="ctr"/>
          <a:lstStyle/>
          <a:p>
            <a:endParaRPr lang="en-US"/>
          </a:p>
        </p:txBody>
      </p:sp>
      <p:sp>
        <p:nvSpPr>
          <p:cNvPr id="386070" name="AutoShape 22">
            <a:extLst>
              <a:ext uri="{FF2B5EF4-FFF2-40B4-BE49-F238E27FC236}">
                <a16:creationId xmlns:a16="http://schemas.microsoft.com/office/drawing/2014/main" id="{2FDEC4A7-95A8-FE4F-ADB0-79F2484FF772}"/>
              </a:ext>
            </a:extLst>
          </p:cNvPr>
          <p:cNvSpPr>
            <a:spLocks noChangeArrowheads="1"/>
          </p:cNvSpPr>
          <p:nvPr/>
        </p:nvSpPr>
        <p:spPr bwMode="auto">
          <a:xfrm>
            <a:off x="3459163" y="4702175"/>
            <a:ext cx="3268662" cy="600075"/>
          </a:xfrm>
          <a:prstGeom prst="roundRect">
            <a:avLst>
              <a:gd name="adj" fmla="val 16667"/>
            </a:avLst>
          </a:prstGeom>
          <a:solidFill>
            <a:srgbClr val="8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u="sng">
                <a:solidFill>
                  <a:srgbClr val="000000"/>
                </a:solidFill>
              </a:rPr>
              <a:t>photorespiration</a:t>
            </a:r>
            <a:endParaRPr lang="en-US" altLang="en-US" sz="2200" b="1">
              <a:solidFill>
                <a:srgbClr val="000000"/>
              </a:solidFill>
            </a:endParaRPr>
          </a:p>
        </p:txBody>
      </p:sp>
      <p:grpSp>
        <p:nvGrpSpPr>
          <p:cNvPr id="7" name="Group 23">
            <a:extLst>
              <a:ext uri="{FF2B5EF4-FFF2-40B4-BE49-F238E27FC236}">
                <a16:creationId xmlns:a16="http://schemas.microsoft.com/office/drawing/2014/main" id="{58A89E3D-892B-D04C-8E2E-2A29A56E4BC0}"/>
              </a:ext>
            </a:extLst>
          </p:cNvPr>
          <p:cNvGrpSpPr>
            <a:grpSpLocks/>
          </p:cNvGrpSpPr>
          <p:nvPr/>
        </p:nvGrpSpPr>
        <p:grpSpPr bwMode="auto">
          <a:xfrm>
            <a:off x="4806950" y="1511300"/>
            <a:ext cx="635000" cy="609600"/>
            <a:chOff x="3028" y="768"/>
            <a:chExt cx="400" cy="384"/>
          </a:xfrm>
        </p:grpSpPr>
        <p:grpSp>
          <p:nvGrpSpPr>
            <p:cNvPr id="25616" name="Group 24">
              <a:extLst>
                <a:ext uri="{FF2B5EF4-FFF2-40B4-BE49-F238E27FC236}">
                  <a16:creationId xmlns:a16="http://schemas.microsoft.com/office/drawing/2014/main" id="{1C741611-90B2-9942-AD54-695BDCA39AE7}"/>
                </a:ext>
              </a:extLst>
            </p:cNvPr>
            <p:cNvGrpSpPr>
              <a:grpSpLocks/>
            </p:cNvGrpSpPr>
            <p:nvPr/>
          </p:nvGrpSpPr>
          <p:grpSpPr bwMode="auto">
            <a:xfrm>
              <a:off x="3028" y="768"/>
              <a:ext cx="384" cy="384"/>
              <a:chOff x="2669" y="605"/>
              <a:chExt cx="384" cy="384"/>
            </a:xfrm>
          </p:grpSpPr>
          <p:sp>
            <p:nvSpPr>
              <p:cNvPr id="25618" name="Oval 25">
                <a:extLst>
                  <a:ext uri="{FF2B5EF4-FFF2-40B4-BE49-F238E27FC236}">
                    <a16:creationId xmlns:a16="http://schemas.microsoft.com/office/drawing/2014/main" id="{D2850C6F-B694-2F47-8418-6EBF5A1F3CC0}"/>
                  </a:ext>
                </a:extLst>
              </p:cNvPr>
              <p:cNvSpPr>
                <a:spLocks noChangeArrowheads="1"/>
              </p:cNvSpPr>
              <p:nvPr/>
            </p:nvSpPr>
            <p:spPr bwMode="auto">
              <a:xfrm>
                <a:off x="2669" y="605"/>
                <a:ext cx="384" cy="384"/>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19" name="Rectangle 26">
                <a:extLst>
                  <a:ext uri="{FF2B5EF4-FFF2-40B4-BE49-F238E27FC236}">
                    <a16:creationId xmlns:a16="http://schemas.microsoft.com/office/drawing/2014/main" id="{4CDFD5B7-E19D-7F4F-899A-EED4C95D336A}"/>
                  </a:ext>
                </a:extLst>
              </p:cNvPr>
              <p:cNvSpPr>
                <a:spLocks noChangeArrowheads="1"/>
              </p:cNvSpPr>
              <p:nvPr/>
            </p:nvSpPr>
            <p:spPr bwMode="auto">
              <a:xfrm>
                <a:off x="2803" y="633"/>
                <a:ext cx="116" cy="30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2600" b="1">
                  <a:solidFill>
                    <a:schemeClr val="bg1"/>
                  </a:solidFill>
                </a:endParaRPr>
              </a:p>
            </p:txBody>
          </p:sp>
        </p:grpSp>
        <p:sp>
          <p:nvSpPr>
            <p:cNvPr id="25617" name="Rectangle 27">
              <a:extLst>
                <a:ext uri="{FF2B5EF4-FFF2-40B4-BE49-F238E27FC236}">
                  <a16:creationId xmlns:a16="http://schemas.microsoft.com/office/drawing/2014/main" id="{738570C4-A971-D64B-9483-BA69B33C06F9}"/>
                </a:ext>
              </a:extLst>
            </p:cNvPr>
            <p:cNvSpPr>
              <a:spLocks noChangeArrowheads="1"/>
            </p:cNvSpPr>
            <p:nvPr/>
          </p:nvSpPr>
          <p:spPr bwMode="auto">
            <a:xfrm>
              <a:off x="3036" y="778"/>
              <a:ext cx="39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00000"/>
                  </a:solidFill>
                </a:rPr>
                <a:t>O</a:t>
              </a:r>
              <a:r>
                <a:rPr lang="en-US" altLang="en-US" sz="3000" b="1" baseline="-25000">
                  <a:solidFill>
                    <a:srgbClr val="000000"/>
                  </a:solidFill>
                </a:rPr>
                <a:t>2</a:t>
              </a:r>
              <a:endParaRPr lang="en-US" altLang="en-US" sz="2200" b="1" baseline="-25000">
                <a:solidFill>
                  <a:srgbClr val="000000"/>
                </a:solidFill>
              </a:endParaRPr>
            </a:p>
          </p:txBody>
        </p:sp>
      </p:grpSp>
      <p:pic>
        <p:nvPicPr>
          <p:cNvPr id="386080" name="Picture 32" descr="penguinL">
            <a:extLst>
              <a:ext uri="{FF2B5EF4-FFF2-40B4-BE49-F238E27FC236}">
                <a16:creationId xmlns:a16="http://schemas.microsoft.com/office/drawing/2014/main" id="{9A1AF18B-ADC2-4541-A3FB-0A84228C1A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0" y="5559425"/>
            <a:ext cx="1274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81" name="AutoShape 33">
            <a:extLst>
              <a:ext uri="{FF2B5EF4-FFF2-40B4-BE49-F238E27FC236}">
                <a16:creationId xmlns:a16="http://schemas.microsoft.com/office/drawing/2014/main" id="{27F27E33-B4EF-034A-A65F-A05D5D848AF8}"/>
              </a:ext>
            </a:extLst>
          </p:cNvPr>
          <p:cNvSpPr>
            <a:spLocks noChangeArrowheads="1"/>
          </p:cNvSpPr>
          <p:nvPr/>
        </p:nvSpPr>
        <p:spPr bwMode="auto">
          <a:xfrm flipH="1">
            <a:off x="153988" y="2592388"/>
            <a:ext cx="1900237" cy="1314450"/>
          </a:xfrm>
          <a:prstGeom prst="wedgeEllipseCallout">
            <a:avLst>
              <a:gd name="adj1" fmla="val 7727"/>
              <a:gd name="adj2" fmla="val 187315"/>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Hey Dude,</a:t>
            </a:r>
          </a:p>
          <a:p>
            <a:r>
              <a:rPr lang="en-US" altLang="en-US" sz="1800" b="1">
                <a:solidFill>
                  <a:srgbClr val="0F116A"/>
                </a:solidFill>
                <a:latin typeface="Comic Sans MS" panose="030F0902030302020204" pitchFamily="66" charset="0"/>
              </a:rPr>
              <a:t>are you high</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on oxygen</a:t>
            </a:r>
            <a:r>
              <a:rPr lang="en-US" altLang="en-US" sz="1800" b="1" i="1">
                <a:solidFill>
                  <a:srgbClr val="0F116A"/>
                </a:solidFill>
                <a:latin typeface="Comic Sans MS" panose="030F0902030302020204" pitchFamily="66" charset="0"/>
              </a:rPr>
              <a:t>!</a:t>
            </a:r>
            <a:endParaRPr lang="en-US" altLang="en-US" sz="1800" b="1">
              <a:solidFill>
                <a:srgbClr val="0F116A"/>
              </a:solidFill>
              <a:latin typeface="Comic Sans MS" panose="030F0902030302020204" pitchFamily="66" charset="0"/>
            </a:endParaRPr>
          </a:p>
        </p:txBody>
      </p:sp>
      <p:sp>
        <p:nvSpPr>
          <p:cNvPr id="386082" name="AutoShape 34">
            <a:extLst>
              <a:ext uri="{FF2B5EF4-FFF2-40B4-BE49-F238E27FC236}">
                <a16:creationId xmlns:a16="http://schemas.microsoft.com/office/drawing/2014/main" id="{148D2BB4-9BF6-504B-8D21-B1120FB74256}"/>
              </a:ext>
            </a:extLst>
          </p:cNvPr>
          <p:cNvSpPr>
            <a:spLocks noChangeArrowheads="1"/>
          </p:cNvSpPr>
          <p:nvPr/>
        </p:nvSpPr>
        <p:spPr bwMode="auto">
          <a:xfrm>
            <a:off x="4559300" y="2619375"/>
            <a:ext cx="1217613" cy="373063"/>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rPr>
              <a:t>RuBisCo</a:t>
            </a:r>
          </a:p>
        </p:txBody>
      </p:sp>
      <p:sp>
        <p:nvSpPr>
          <p:cNvPr id="386083" name="AutoShape 35">
            <a:extLst>
              <a:ext uri="{FF2B5EF4-FFF2-40B4-BE49-F238E27FC236}">
                <a16:creationId xmlns:a16="http://schemas.microsoft.com/office/drawing/2014/main" id="{A6434DFC-6F3B-CA44-ABB8-42B7A2C03BDB}"/>
              </a:ext>
            </a:extLst>
          </p:cNvPr>
          <p:cNvSpPr>
            <a:spLocks noChangeArrowheads="1"/>
          </p:cNvSpPr>
          <p:nvPr/>
        </p:nvSpPr>
        <p:spPr bwMode="auto">
          <a:xfrm flipH="1">
            <a:off x="955675" y="3884613"/>
            <a:ext cx="2030413" cy="1222375"/>
          </a:xfrm>
          <a:prstGeom prst="wedgeEllipseCallout">
            <a:avLst>
              <a:gd name="adj1" fmla="val 48514"/>
              <a:gd name="adj2" fmla="val 97269"/>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It</a:t>
            </a:r>
            <a:r>
              <a:rPr lang="ja-JP" altLang="en-US" sz="1800" b="1">
                <a:solidFill>
                  <a:srgbClr val="0F116A"/>
                </a:solidFill>
                <a:latin typeface="Comic Sans MS" panose="030F0902030302020204" pitchFamily="66" charset="0"/>
              </a:rPr>
              <a:t>’</a:t>
            </a:r>
            <a:r>
              <a:rPr lang="en-US" altLang="ja-JP" sz="1800" b="1">
                <a:solidFill>
                  <a:srgbClr val="0F116A"/>
                </a:solidFill>
                <a:latin typeface="Comic Sans MS" panose="030F0902030302020204" pitchFamily="66" charset="0"/>
              </a:rPr>
              <a:t>s so </a:t>
            </a:r>
            <a:br>
              <a:rPr lang="en-US" altLang="ja-JP" sz="1800" b="1">
                <a:solidFill>
                  <a:srgbClr val="0F116A"/>
                </a:solidFill>
                <a:latin typeface="Comic Sans MS" panose="030F0902030302020204" pitchFamily="66" charset="0"/>
              </a:rPr>
            </a:br>
            <a:r>
              <a:rPr lang="en-US" altLang="ja-JP" sz="1800" b="1">
                <a:solidFill>
                  <a:srgbClr val="0F116A"/>
                </a:solidFill>
                <a:latin typeface="Comic Sans MS" panose="030F0902030302020204" pitchFamily="66" charset="0"/>
              </a:rPr>
              <a:t> sad to see a</a:t>
            </a:r>
            <a:br>
              <a:rPr lang="en-US" altLang="ja-JP" sz="1800" b="1">
                <a:solidFill>
                  <a:srgbClr val="0F116A"/>
                </a:solidFill>
                <a:latin typeface="Comic Sans MS" panose="030F0902030302020204" pitchFamily="66" charset="0"/>
              </a:rPr>
            </a:br>
            <a:r>
              <a:rPr lang="en-US" altLang="ja-JP" sz="1800" b="1">
                <a:solidFill>
                  <a:srgbClr val="0F116A"/>
                </a:solidFill>
                <a:latin typeface="Comic Sans MS" panose="030F0902030302020204" pitchFamily="66" charset="0"/>
              </a:rPr>
              <a:t>good enzyme,</a:t>
            </a:r>
            <a:br>
              <a:rPr lang="en-US" altLang="ja-JP" sz="1800" b="1">
                <a:solidFill>
                  <a:srgbClr val="0F116A"/>
                </a:solidFill>
                <a:latin typeface="Comic Sans MS" panose="030F0902030302020204" pitchFamily="66" charset="0"/>
              </a:rPr>
            </a:br>
            <a:r>
              <a:rPr lang="en-US" altLang="ja-JP" sz="1800" b="1">
                <a:solidFill>
                  <a:srgbClr val="0F116A"/>
                </a:solidFill>
                <a:latin typeface="Comic Sans MS" panose="030F0902030302020204" pitchFamily="66" charset="0"/>
              </a:rPr>
              <a:t>go </a:t>
            </a:r>
            <a:r>
              <a:rPr lang="en-US" altLang="ja-JP" sz="1800" b="1" i="1">
                <a:solidFill>
                  <a:srgbClr val="0F116A"/>
                </a:solidFill>
                <a:latin typeface="Comic Sans MS" panose="030F0902030302020204" pitchFamily="66" charset="0"/>
              </a:rPr>
              <a:t>BAD!</a:t>
            </a:r>
            <a:endParaRPr lang="en-US" altLang="en-US" sz="1800" b="1" i="1">
              <a:solidFill>
                <a:srgbClr val="0F116A"/>
              </a:solidFill>
              <a:latin typeface="Comic Sans MS" panose="030F0902030302020204" pitchFamily="66" charset="0"/>
            </a:endParaRPr>
          </a:p>
        </p:txBody>
      </p:sp>
    </p:spTree>
    <p:extLst>
      <p:ext uri="{BB962C8B-B14F-4D97-AF65-F5344CB8AC3E}">
        <p14:creationId xmlns:p14="http://schemas.microsoft.com/office/powerpoint/2010/main" val="1664492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Bubbles"/>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6082"/>
                                        </p:tgtEl>
                                        <p:attrNameLst>
                                          <p:attrName>style.visibility</p:attrName>
                                        </p:attrNameLst>
                                      </p:cBhvr>
                                      <p:to>
                                        <p:strVal val="visible"/>
                                      </p:to>
                                    </p:set>
                                    <p:animEffect transition="in" filter="wipe(left)">
                                      <p:cBhvr>
                                        <p:cTn id="15" dur="500"/>
                                        <p:tgtEl>
                                          <p:spTgt spid="386082"/>
                                        </p:tgtEl>
                                      </p:cBhvr>
                                    </p:animEffect>
                                  </p:childTnLst>
                                  <p:subTnLst>
                                    <p:audio>
                                      <p:cMediaNode>
                                        <p:cTn display="0" masterRel="sameClick">
                                          <p:stCondLst>
                                            <p:cond evt="begin" delay="0">
                                              <p:tn val="13"/>
                                            </p:cond>
                                          </p:stCondLst>
                                          <p:endCondLst>
                                            <p:cond evt="onStopAudio" delay="0">
                                              <p:tgtEl>
                                                <p:sldTgt/>
                                              </p:tgtEl>
                                            </p:cond>
                                          </p:endCondLst>
                                        </p:cTn>
                                        <p:tgtEl>
                                          <p:sndTgt r:embed="rId4" name="Vibro Up"/>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Pencil Check"/>
                                        </p:tgtEl>
                                      </p:cMediaNode>
                                    </p:audio>
                                  </p:sub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5" name="Pencil Check"/>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386069"/>
                                        </p:tgtEl>
                                        <p:attrNameLst>
                                          <p:attrName>style.visibility</p:attrName>
                                        </p:attrNameLst>
                                      </p:cBhvr>
                                      <p:to>
                                        <p:strVal val="visible"/>
                                      </p:to>
                                    </p:set>
                                    <p:animEffect transition="in" filter="wipe(left)">
                                      <p:cBhvr>
                                        <p:cTn id="29" dur="500"/>
                                        <p:tgtEl>
                                          <p:spTgt spid="386069"/>
                                        </p:tgtEl>
                                      </p:cBhvr>
                                    </p:animEffect>
                                  </p:childTnLst>
                                  <p:subTnLst>
                                    <p:audio>
                                      <p:cMediaNode>
                                        <p:cTn display="0" masterRel="sameClick">
                                          <p:stCondLst>
                                            <p:cond evt="begin" delay="0">
                                              <p:tn val="27"/>
                                            </p:cond>
                                          </p:stCondLst>
                                          <p:endCondLst>
                                            <p:cond evt="onStopAudio" delay="0">
                                              <p:tgtEl>
                                                <p:sldTgt/>
                                              </p:tgtEl>
                                            </p:cond>
                                          </p:endCondLst>
                                        </p:cTn>
                                        <p:tgtEl>
                                          <p:sndTgt r:embed="rId6" name="Arrow"/>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6068"/>
                                        </p:tgtEl>
                                        <p:attrNameLst>
                                          <p:attrName>style.visibility</p:attrName>
                                        </p:attrNameLst>
                                      </p:cBhvr>
                                      <p:to>
                                        <p:strVal val="visible"/>
                                      </p:to>
                                    </p:set>
                                    <p:animEffect transition="in" filter="wipe(left)">
                                      <p:cBhvr>
                                        <p:cTn id="34" dur="500"/>
                                        <p:tgtEl>
                                          <p:spTgt spid="386068"/>
                                        </p:tgtEl>
                                      </p:cBhvr>
                                    </p:animEffect>
                                  </p:childTnLst>
                                  <p:subTnLst>
                                    <p:audio>
                                      <p:cMediaNode>
                                        <p:cTn display="0" masterRel="sameClick">
                                          <p:stCondLst>
                                            <p:cond evt="begin" delay="0">
                                              <p:tn val="32"/>
                                            </p:cond>
                                          </p:stCondLst>
                                          <p:endCondLst>
                                            <p:cond evt="onStopAudio" delay="0">
                                              <p:tgtEl>
                                                <p:sldTgt/>
                                              </p:tgtEl>
                                            </p:cond>
                                          </p:endCondLst>
                                        </p:cTn>
                                        <p:tgtEl>
                                          <p:sndTgt r:embed="rId7" name="String"/>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86070"/>
                                        </p:tgtEl>
                                        <p:attrNameLst>
                                          <p:attrName>style.visibility</p:attrName>
                                        </p:attrNameLst>
                                      </p:cBhvr>
                                      <p:to>
                                        <p:strVal val="visible"/>
                                      </p:to>
                                    </p:set>
                                    <p:animEffect transition="in" filter="wipe(left)">
                                      <p:cBhvr>
                                        <p:cTn id="39" dur="500"/>
                                        <p:tgtEl>
                                          <p:spTgt spid="386070"/>
                                        </p:tgtEl>
                                      </p:cBhvr>
                                    </p:animEffect>
                                  </p:childTnLst>
                                  <p:subTnLst>
                                    <p:audio>
                                      <p:cMediaNode>
                                        <p:cTn display="0" masterRel="sameClick">
                                          <p:stCondLst>
                                            <p:cond evt="begin" delay="0">
                                              <p:tn val="37"/>
                                            </p:cond>
                                          </p:stCondLst>
                                          <p:endCondLst>
                                            <p:cond evt="onStopAudio" delay="0">
                                              <p:tgtEl>
                                                <p:sldTgt/>
                                              </p:tgtEl>
                                            </p:cond>
                                          </p:endCondLst>
                                        </p:cTn>
                                        <p:tgtEl>
                                          <p:sndTgt r:embed="rId4" name="Vibro Up"/>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86080"/>
                                        </p:tgtEl>
                                        <p:attrNameLst>
                                          <p:attrName>style.visibility</p:attrName>
                                        </p:attrNameLst>
                                      </p:cBhvr>
                                      <p:to>
                                        <p:strVal val="visible"/>
                                      </p:to>
                                    </p:set>
                                    <p:animEffect transition="in" filter="wipe(down)">
                                      <p:cBhvr>
                                        <p:cTn id="44" dur="500"/>
                                        <p:tgtEl>
                                          <p:spTgt spid="386080"/>
                                        </p:tgtEl>
                                      </p:cBhvr>
                                    </p:animEffect>
                                  </p:childTnLst>
                                </p:cTn>
                              </p:par>
                            </p:childTnLst>
                          </p:cTn>
                        </p:par>
                        <p:par>
                          <p:cTn id="45" fill="hold" nodeType="afterGroup">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386081"/>
                                        </p:tgtEl>
                                        <p:attrNameLst>
                                          <p:attrName>style.visibility</p:attrName>
                                        </p:attrNameLst>
                                      </p:cBhvr>
                                      <p:to>
                                        <p:strVal val="visible"/>
                                      </p:to>
                                    </p:set>
                                    <p:animEffect transition="in" filter="wipe(down)">
                                      <p:cBhvr>
                                        <p:cTn id="48" dur="500"/>
                                        <p:tgtEl>
                                          <p:spTgt spid="386081"/>
                                        </p:tgtEl>
                                      </p:cBhvr>
                                    </p:animEffect>
                                  </p:childTnLst>
                                  <p:subTnLst>
                                    <p:audio>
                                      <p:cMediaNode>
                                        <p:cTn display="0" masterRel="sameClick">
                                          <p:stCondLst>
                                            <p:cond evt="begin" delay="0">
                                              <p:tn val="46"/>
                                            </p:cond>
                                          </p:stCondLst>
                                          <p:endCondLst>
                                            <p:cond evt="onStopAudio" delay="0">
                                              <p:tgtEl>
                                                <p:sldTgt/>
                                              </p:tgtEl>
                                            </p:cond>
                                          </p:endCondLst>
                                        </p:cTn>
                                        <p:tgtEl>
                                          <p:sndTgt r:embed="rId8" name="Quack"/>
                                        </p:tgtEl>
                                      </p:cMediaNode>
                                    </p:audio>
                                  </p:subTnLst>
                                </p:cTn>
                              </p:par>
                            </p:childTnLst>
                          </p:cTn>
                        </p:par>
                        <p:par>
                          <p:cTn id="49" fill="hold" nodeType="afterGroup">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386083"/>
                                        </p:tgtEl>
                                        <p:attrNameLst>
                                          <p:attrName>style.visibility</p:attrName>
                                        </p:attrNameLst>
                                      </p:cBhvr>
                                      <p:to>
                                        <p:strVal val="visible"/>
                                      </p:to>
                                    </p:set>
                                    <p:animEffect transition="in" filter="wipe(down)">
                                      <p:cBhvr>
                                        <p:cTn id="52" dur="500"/>
                                        <p:tgtEl>
                                          <p:spTgt spid="386083"/>
                                        </p:tgtEl>
                                      </p:cBhvr>
                                    </p:animEffect>
                                  </p:childTnLst>
                                  <p:subTnLst>
                                    <p:audio>
                                      <p:cMediaNode>
                                        <p:cTn display="0" masterRel="sameClick">
                                          <p:stCondLst>
                                            <p:cond evt="begin" delay="0">
                                              <p:tn val="50"/>
                                            </p:cond>
                                          </p:stCondLst>
                                          <p:endCondLst>
                                            <p:cond evt="onStopAudio" delay="0">
                                              <p:tgtEl>
                                                <p:sldTgt/>
                                              </p:tgtEl>
                                            </p:cond>
                                          </p:endCondLst>
                                        </p:cTn>
                                        <p:tgtEl>
                                          <p:sndTgt r:embed="rId8"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68" grpId="0" animBg="1"/>
      <p:bldP spid="386070" grpId="0" animBg="1"/>
      <p:bldP spid="386081" grpId="0" animBg="1" autoUpdateAnimBg="0"/>
      <p:bldP spid="386082" grpId="0" animBg="1" autoUpdateAnimBg="0"/>
      <p:bldP spid="386083"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ADE7C036-F269-5142-A212-8A3835A0C6A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Impact of Photorespiration </a:t>
            </a:r>
          </a:p>
        </p:txBody>
      </p:sp>
      <p:sp>
        <p:nvSpPr>
          <p:cNvPr id="388099" name="Rectangle 3" descr="Rectangle: Click to edit Master text styles&#13;&#10;Second level&#13;&#10;Third level&#13;&#10;Fourth level&#13;&#10;Fifth level">
            <a:extLst>
              <a:ext uri="{FF2B5EF4-FFF2-40B4-BE49-F238E27FC236}">
                <a16:creationId xmlns:a16="http://schemas.microsoft.com/office/drawing/2014/main" id="{BC933747-76BE-D34F-8D1A-7CF89C9D9A58}"/>
              </a:ext>
            </a:extLst>
          </p:cNvPr>
          <p:cNvSpPr>
            <a:spLocks noGrp="1" noChangeArrowheads="1"/>
          </p:cNvSpPr>
          <p:nvPr>
            <p:ph type="body" idx="1"/>
          </p:nvPr>
        </p:nvSpPr>
        <p:spPr>
          <a:xfrm>
            <a:off x="838200" y="1371600"/>
            <a:ext cx="8001000" cy="5257800"/>
          </a:xfrm>
        </p:spPr>
        <p:txBody>
          <a:bodyPr/>
          <a:lstStyle/>
          <a:p>
            <a:pPr eaLnBrk="1" hangingPunct="1">
              <a:tabLst>
                <a:tab pos="1479550" algn="l"/>
                <a:tab pos="2462213" algn="l"/>
              </a:tabLst>
            </a:pPr>
            <a:r>
              <a:rPr lang="en-US" altLang="en-US" dirty="0">
                <a:ea typeface="ＭＳ Ｐゴシック" panose="020B0600070205080204" pitchFamily="34" charset="-128"/>
              </a:rPr>
              <a:t>Oxidation of RuBP</a:t>
            </a:r>
          </a:p>
          <a:p>
            <a:pPr lvl="1" eaLnBrk="1" hangingPunct="1">
              <a:tabLst>
                <a:tab pos="1479550" algn="l"/>
                <a:tab pos="2462213" algn="l"/>
              </a:tabLst>
            </a:pPr>
            <a:r>
              <a:rPr lang="en-US" altLang="en-US" dirty="0">
                <a:ea typeface="ＭＳ Ｐゴシック" panose="020B0600070205080204" pitchFamily="34" charset="-128"/>
              </a:rPr>
              <a:t>short circuit of Calvin cycle </a:t>
            </a:r>
          </a:p>
          <a:p>
            <a:pPr lvl="1" eaLnBrk="1" hangingPunct="1">
              <a:tabLst>
                <a:tab pos="1479550" algn="l"/>
                <a:tab pos="2462213" algn="l"/>
              </a:tabLst>
            </a:pPr>
            <a:r>
              <a:rPr lang="en-US" altLang="en-US" u="sng" dirty="0">
                <a:solidFill>
                  <a:schemeClr val="tx2"/>
                </a:solidFill>
                <a:ea typeface="ＭＳ Ｐゴシック" panose="020B0600070205080204" pitchFamily="34" charset="-128"/>
              </a:rPr>
              <a:t>loss of carbons to CO</a:t>
            </a:r>
            <a:r>
              <a:rPr lang="en-US" altLang="en-US" baseline="-25000" dirty="0">
                <a:solidFill>
                  <a:schemeClr val="tx2"/>
                </a:solidFill>
                <a:ea typeface="ＭＳ Ｐゴシック" panose="020B0600070205080204" pitchFamily="34" charset="-128"/>
              </a:rPr>
              <a:t>2</a:t>
            </a:r>
            <a:endParaRPr lang="en-US" altLang="en-US" baseline="-25000" dirty="0">
              <a:ea typeface="ＭＳ Ｐゴシック" panose="020B0600070205080204" pitchFamily="34" charset="-128"/>
            </a:endParaRPr>
          </a:p>
          <a:p>
            <a:pPr marL="1085850" lvl="2" eaLnBrk="1" hangingPunct="1">
              <a:tabLst>
                <a:tab pos="1479550" algn="l"/>
                <a:tab pos="2462213" algn="l"/>
              </a:tabLst>
            </a:pPr>
            <a:r>
              <a:rPr lang="en-US" altLang="en-US" dirty="0">
                <a:ea typeface="ＭＳ Ｐゴシック" panose="020B0600070205080204" pitchFamily="34" charset="-128"/>
              </a:rPr>
              <a:t>can lose 50% of carbons fixed by Calvin cycle</a:t>
            </a:r>
          </a:p>
          <a:p>
            <a:pPr lvl="1" eaLnBrk="1" hangingPunct="1">
              <a:tabLst>
                <a:tab pos="1479550" algn="l"/>
                <a:tab pos="2462213" algn="l"/>
              </a:tabLst>
            </a:pPr>
            <a:r>
              <a:rPr lang="en-US" altLang="en-US" dirty="0">
                <a:ea typeface="ＭＳ Ｐゴシック" panose="020B0600070205080204" pitchFamily="34" charset="-128"/>
              </a:rPr>
              <a:t>reduces production of photosynthesis</a:t>
            </a:r>
          </a:p>
          <a:p>
            <a:pPr marL="1085850" lvl="2" eaLnBrk="1" hangingPunct="1">
              <a:tabLst>
                <a:tab pos="1479550" algn="l"/>
                <a:tab pos="2462213" algn="l"/>
              </a:tabLst>
            </a:pPr>
            <a:r>
              <a:rPr lang="en-US" altLang="en-US" u="sng" dirty="0">
                <a:ea typeface="ＭＳ Ｐゴシック" panose="020B0600070205080204" pitchFamily="34" charset="-128"/>
              </a:rPr>
              <a:t>no ATP</a:t>
            </a:r>
            <a:r>
              <a:rPr lang="en-US" altLang="en-US" dirty="0">
                <a:ea typeface="ＭＳ Ｐゴシック" panose="020B0600070205080204" pitchFamily="34" charset="-128"/>
              </a:rPr>
              <a:t> (energy) produced</a:t>
            </a:r>
          </a:p>
          <a:p>
            <a:pPr marL="1085850" lvl="2" eaLnBrk="1" hangingPunct="1">
              <a:tabLst>
                <a:tab pos="1479550" algn="l"/>
                <a:tab pos="2462213" algn="l"/>
              </a:tabLst>
            </a:pPr>
            <a:r>
              <a:rPr lang="en-US" altLang="en-US" u="sng" dirty="0">
                <a:ea typeface="ＭＳ Ｐゴシック" panose="020B0600070205080204" pitchFamily="34" charset="-128"/>
              </a:rPr>
              <a:t>no C</a:t>
            </a:r>
            <a:r>
              <a:rPr lang="en-US" altLang="en-US" baseline="-25000" dirty="0">
                <a:ea typeface="ＭＳ Ｐゴシック" panose="020B0600070205080204" pitchFamily="34" charset="-128"/>
              </a:rPr>
              <a:t>6</a:t>
            </a:r>
            <a:r>
              <a:rPr lang="en-US" altLang="en-US" u="sng" dirty="0">
                <a:ea typeface="ＭＳ Ｐゴシック" panose="020B0600070205080204" pitchFamily="34" charset="-128"/>
              </a:rPr>
              <a:t>H</a:t>
            </a:r>
            <a:r>
              <a:rPr lang="en-US" altLang="en-US" baseline="-25000" dirty="0">
                <a:ea typeface="ＭＳ Ｐゴシック" panose="020B0600070205080204" pitchFamily="34" charset="-128"/>
              </a:rPr>
              <a:t>12</a:t>
            </a:r>
            <a:r>
              <a:rPr lang="en-US" altLang="en-US" u="sng" dirty="0">
                <a:ea typeface="ＭＳ Ｐゴシック" panose="020B0600070205080204" pitchFamily="34" charset="-128"/>
              </a:rPr>
              <a:t>O</a:t>
            </a:r>
            <a:r>
              <a:rPr lang="en-US" altLang="en-US" baseline="-25000" dirty="0">
                <a:ea typeface="ＭＳ Ｐゴシック" panose="020B0600070205080204" pitchFamily="34" charset="-128"/>
              </a:rPr>
              <a:t>6</a:t>
            </a:r>
            <a:r>
              <a:rPr lang="en-US" altLang="en-US" dirty="0">
                <a:ea typeface="ＭＳ Ｐゴシック" panose="020B0600070205080204" pitchFamily="34" charset="-128"/>
              </a:rPr>
              <a:t> (food) produced</a:t>
            </a:r>
          </a:p>
          <a:p>
            <a:pPr lvl="1" eaLnBrk="1" hangingPunct="1">
              <a:tabLst>
                <a:tab pos="1479550" algn="l"/>
                <a:tab pos="2462213" algn="l"/>
              </a:tabLst>
            </a:pPr>
            <a:r>
              <a:rPr lang="en-US" altLang="en-US" dirty="0">
                <a:ea typeface="ＭＳ Ｐゴシック" panose="020B0600070205080204" pitchFamily="34" charset="-128"/>
              </a:rPr>
              <a:t>if photorespiration could be reduced, plant would become 50% more efficient</a:t>
            </a:r>
          </a:p>
          <a:p>
            <a:pPr marL="1085850" lvl="2" eaLnBrk="1" hangingPunct="1">
              <a:tabLst>
                <a:tab pos="1479550" algn="l"/>
                <a:tab pos="2462213" algn="l"/>
              </a:tabLst>
            </a:pPr>
            <a:r>
              <a:rPr lang="en-US" altLang="en-US" dirty="0">
                <a:ea typeface="ＭＳ Ｐゴシック" panose="020B0600070205080204" pitchFamily="34" charset="-128"/>
              </a:rPr>
              <a:t>strong selection pressure to evolve </a:t>
            </a:r>
            <a:r>
              <a:rPr lang="en-US" altLang="en-US" u="sng" dirty="0">
                <a:solidFill>
                  <a:schemeClr val="tx2"/>
                </a:solidFill>
                <a:ea typeface="ＭＳ Ｐゴシック" panose="020B0600070205080204" pitchFamily="34" charset="-128"/>
              </a:rPr>
              <a:t>alternative carbon fixation</a:t>
            </a:r>
            <a:r>
              <a:rPr lang="en-US" altLang="en-US" dirty="0">
                <a:ea typeface="ＭＳ Ｐゴシック" panose="020B0600070205080204" pitchFamily="34" charset="-128"/>
              </a:rPr>
              <a:t> systems</a:t>
            </a:r>
          </a:p>
        </p:txBody>
      </p:sp>
    </p:spTree>
    <p:extLst>
      <p:ext uri="{BB962C8B-B14F-4D97-AF65-F5344CB8AC3E}">
        <p14:creationId xmlns:p14="http://schemas.microsoft.com/office/powerpoint/2010/main" val="3384996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8099">
                                            <p:txEl>
                                              <p:pRg st="0" end="0"/>
                                            </p:txEl>
                                          </p:spTgt>
                                        </p:tgtEl>
                                        <p:attrNameLst>
                                          <p:attrName>style.visibility</p:attrName>
                                        </p:attrNameLst>
                                      </p:cBhvr>
                                      <p:to>
                                        <p:strVal val="visible"/>
                                      </p:to>
                                    </p:set>
                                    <p:anim calcmode="lin" valueType="num">
                                      <p:cBhvr additive="base">
                                        <p:cTn id="7" dur="500" fill="hold"/>
                                        <p:tgtEl>
                                          <p:spTgt spid="3880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809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8099">
                                            <p:txEl>
                                              <p:pRg st="1" end="1"/>
                                            </p:txEl>
                                          </p:spTgt>
                                        </p:tgtEl>
                                        <p:attrNameLst>
                                          <p:attrName>style.visibility</p:attrName>
                                        </p:attrNameLst>
                                      </p:cBhvr>
                                      <p:to>
                                        <p:strVal val="visible"/>
                                      </p:to>
                                    </p:set>
                                    <p:anim calcmode="lin" valueType="num">
                                      <p:cBhvr additive="base">
                                        <p:cTn id="13" dur="500" fill="hold"/>
                                        <p:tgtEl>
                                          <p:spTgt spid="3880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809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8099">
                                            <p:txEl>
                                              <p:pRg st="2" end="2"/>
                                            </p:txEl>
                                          </p:spTgt>
                                        </p:tgtEl>
                                        <p:attrNameLst>
                                          <p:attrName>style.visibility</p:attrName>
                                        </p:attrNameLst>
                                      </p:cBhvr>
                                      <p:to>
                                        <p:strVal val="visible"/>
                                      </p:to>
                                    </p:set>
                                    <p:anim calcmode="lin" valueType="num">
                                      <p:cBhvr additive="base">
                                        <p:cTn id="19" dur="500" fill="hold"/>
                                        <p:tgtEl>
                                          <p:spTgt spid="3880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809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8099">
                                            <p:txEl>
                                              <p:pRg st="3" end="3"/>
                                            </p:txEl>
                                          </p:spTgt>
                                        </p:tgtEl>
                                        <p:attrNameLst>
                                          <p:attrName>style.visibility</p:attrName>
                                        </p:attrNameLst>
                                      </p:cBhvr>
                                      <p:to>
                                        <p:strVal val="visible"/>
                                      </p:to>
                                    </p:set>
                                    <p:anim calcmode="lin" valueType="num">
                                      <p:cBhvr additive="base">
                                        <p:cTn id="25" dur="500" fill="hold"/>
                                        <p:tgtEl>
                                          <p:spTgt spid="3880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809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8099">
                                            <p:txEl>
                                              <p:pRg st="4" end="4"/>
                                            </p:txEl>
                                          </p:spTgt>
                                        </p:tgtEl>
                                        <p:attrNameLst>
                                          <p:attrName>style.visibility</p:attrName>
                                        </p:attrNameLst>
                                      </p:cBhvr>
                                      <p:to>
                                        <p:strVal val="visible"/>
                                      </p:to>
                                    </p:set>
                                    <p:anim calcmode="lin" valueType="num">
                                      <p:cBhvr additive="base">
                                        <p:cTn id="31" dur="500" fill="hold"/>
                                        <p:tgtEl>
                                          <p:spTgt spid="38809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809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8099">
                                            <p:txEl>
                                              <p:pRg st="5" end="5"/>
                                            </p:txEl>
                                          </p:spTgt>
                                        </p:tgtEl>
                                        <p:attrNameLst>
                                          <p:attrName>style.visibility</p:attrName>
                                        </p:attrNameLst>
                                      </p:cBhvr>
                                      <p:to>
                                        <p:strVal val="visible"/>
                                      </p:to>
                                    </p:set>
                                    <p:anim calcmode="lin" valueType="num">
                                      <p:cBhvr additive="base">
                                        <p:cTn id="37" dur="500" fill="hold"/>
                                        <p:tgtEl>
                                          <p:spTgt spid="38809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809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88099">
                                            <p:txEl>
                                              <p:pRg st="6" end="6"/>
                                            </p:txEl>
                                          </p:spTgt>
                                        </p:tgtEl>
                                        <p:attrNameLst>
                                          <p:attrName>style.visibility</p:attrName>
                                        </p:attrNameLst>
                                      </p:cBhvr>
                                      <p:to>
                                        <p:strVal val="visible"/>
                                      </p:to>
                                    </p:set>
                                    <p:anim calcmode="lin" valueType="num">
                                      <p:cBhvr additive="base">
                                        <p:cTn id="43" dur="500" fill="hold"/>
                                        <p:tgtEl>
                                          <p:spTgt spid="38809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88099">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8099">
                                            <p:txEl>
                                              <p:pRg st="7" end="7"/>
                                            </p:txEl>
                                          </p:spTgt>
                                        </p:tgtEl>
                                        <p:attrNameLst>
                                          <p:attrName>style.visibility</p:attrName>
                                        </p:attrNameLst>
                                      </p:cBhvr>
                                      <p:to>
                                        <p:strVal val="visible"/>
                                      </p:to>
                                    </p:set>
                                    <p:anim calcmode="lin" valueType="num">
                                      <p:cBhvr additive="base">
                                        <p:cTn id="49" dur="500" fill="hold"/>
                                        <p:tgtEl>
                                          <p:spTgt spid="38809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88099">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88099">
                                            <p:txEl>
                                              <p:pRg st="8" end="8"/>
                                            </p:txEl>
                                          </p:spTgt>
                                        </p:tgtEl>
                                        <p:attrNameLst>
                                          <p:attrName>style.visibility</p:attrName>
                                        </p:attrNameLst>
                                      </p:cBhvr>
                                      <p:to>
                                        <p:strVal val="visible"/>
                                      </p:to>
                                    </p:set>
                                    <p:anim calcmode="lin" valueType="num">
                                      <p:cBhvr additive="base">
                                        <p:cTn id="55" dur="500" fill="hold"/>
                                        <p:tgtEl>
                                          <p:spTgt spid="388099">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88099">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09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AAF1EBEC-43F7-074F-9A93-5AD6BB4CB431}"/>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Reducing photorespiration </a:t>
            </a:r>
          </a:p>
        </p:txBody>
      </p:sp>
      <p:sp>
        <p:nvSpPr>
          <p:cNvPr id="390147" name="Rectangle 3" descr="Rectangle: Click to edit Master text styles&#13;&#10;Second level&#13;&#10;Third level&#13;&#10;Fourth level&#13;&#10;Fifth level">
            <a:extLst>
              <a:ext uri="{FF2B5EF4-FFF2-40B4-BE49-F238E27FC236}">
                <a16:creationId xmlns:a16="http://schemas.microsoft.com/office/drawing/2014/main" id="{0E34B909-D247-2B41-8117-BF124AA041CF}"/>
              </a:ext>
            </a:extLst>
          </p:cNvPr>
          <p:cNvSpPr>
            <a:spLocks noGrp="1" noChangeArrowheads="1"/>
          </p:cNvSpPr>
          <p:nvPr>
            <p:ph type="body" idx="1"/>
          </p:nvPr>
        </p:nvSpPr>
        <p:spPr>
          <a:xfrm>
            <a:off x="685800" y="1371600"/>
            <a:ext cx="8458200" cy="5332413"/>
          </a:xfrm>
        </p:spPr>
        <p:txBody>
          <a:bodyPr/>
          <a:lstStyle/>
          <a:p>
            <a:pPr eaLnBrk="1" hangingPunct="1"/>
            <a:r>
              <a:rPr lang="en-US" altLang="en-US" sz="1600" dirty="0">
                <a:ea typeface="ＭＳ Ｐゴシック" panose="020B0600070205080204" pitchFamily="34" charset="-128"/>
              </a:rPr>
              <a:t>Separate carbon fixation from Calvin cycle</a:t>
            </a:r>
          </a:p>
          <a:p>
            <a:pPr lvl="1" eaLnBrk="1" hangingPunct="1"/>
            <a:r>
              <a:rPr lang="en-US" altLang="en-US" sz="1600" u="sng" dirty="0">
                <a:solidFill>
                  <a:srgbClr val="002060"/>
                </a:solidFill>
                <a:ea typeface="ＭＳ Ｐゴシック" panose="020B0600070205080204" pitchFamily="34" charset="-128"/>
              </a:rPr>
              <a:t>C3 Plants</a:t>
            </a:r>
            <a:r>
              <a:rPr lang="en-US" altLang="en-US" sz="1600" b="0" dirty="0">
                <a:solidFill>
                  <a:srgbClr val="002060"/>
                </a:solidFill>
                <a:ea typeface="ＭＳ Ｐゴシック" panose="020B0600070205080204" pitchFamily="34" charset="-128"/>
              </a:rPr>
              <a:t>, photosynthesis the light reactions and the Calvin cycle occur in the same cell. This puts the production of O</a:t>
            </a:r>
            <a:r>
              <a:rPr lang="en-US" altLang="en-US" sz="1600" b="0" baseline="-25000" dirty="0">
                <a:solidFill>
                  <a:srgbClr val="002060"/>
                </a:solidFill>
                <a:ea typeface="ＭＳ Ｐゴシック" panose="020B0600070205080204" pitchFamily="34" charset="-128"/>
              </a:rPr>
              <a:t>2</a:t>
            </a:r>
            <a:r>
              <a:rPr lang="en-US" altLang="en-US" sz="1600" b="0" dirty="0">
                <a:solidFill>
                  <a:srgbClr val="002060"/>
                </a:solidFill>
                <a:ea typeface="ＭＳ Ｐゴシック" panose="020B0600070205080204" pitchFamily="34" charset="-128"/>
              </a:rPr>
              <a:t> in close proximity to rubisco, leading to photorespiration. </a:t>
            </a:r>
          </a:p>
          <a:p>
            <a:pPr lvl="1" eaLnBrk="1" hangingPunct="1"/>
            <a:r>
              <a:rPr lang="en-US" altLang="en-US" sz="1600" u="sng" dirty="0">
                <a:solidFill>
                  <a:srgbClr val="002060"/>
                </a:solidFill>
                <a:ea typeface="ＭＳ Ｐゴシック" panose="020B0600070205080204" pitchFamily="34" charset="-128"/>
              </a:rPr>
              <a:t>C4 plants</a:t>
            </a:r>
            <a:r>
              <a:rPr lang="en-US" altLang="en-US" sz="1600" dirty="0">
                <a:solidFill>
                  <a:srgbClr val="002060"/>
                </a:solidFill>
                <a:ea typeface="ＭＳ Ｐゴシック" panose="020B0600070205080204" pitchFamily="34" charset="-128"/>
              </a:rPr>
              <a:t> </a:t>
            </a:r>
          </a:p>
          <a:p>
            <a:pPr marL="1085850" lvl="2" eaLnBrk="1" hangingPunct="1"/>
            <a:r>
              <a:rPr lang="en-US" altLang="en-US" sz="1600" u="sng" dirty="0">
                <a:solidFill>
                  <a:srgbClr val="002060"/>
                </a:solidFill>
                <a:ea typeface="ＭＳ Ｐゴシック" panose="020B0600070205080204" pitchFamily="34" charset="-128"/>
              </a:rPr>
              <a:t>PHYSICALLY separate carbon fixation from Calvin cycle</a:t>
            </a:r>
            <a:endParaRPr lang="en-US" altLang="en-US" sz="1600" dirty="0">
              <a:solidFill>
                <a:srgbClr val="002060"/>
              </a:solidFill>
              <a:ea typeface="ＭＳ Ｐゴシック" panose="020B0600070205080204" pitchFamily="34" charset="-128"/>
            </a:endParaRPr>
          </a:p>
          <a:p>
            <a:pPr marL="1428750" lvl="3" eaLnBrk="1" hangingPunct="1"/>
            <a:r>
              <a:rPr lang="en-US" altLang="en-US" sz="1600" dirty="0">
                <a:solidFill>
                  <a:srgbClr val="FF0000"/>
                </a:solidFill>
                <a:ea typeface="ＭＳ Ｐゴシック" panose="020B0600070205080204" pitchFamily="34" charset="-128"/>
              </a:rPr>
              <a:t>different</a:t>
            </a:r>
            <a:r>
              <a:rPr lang="en-US" altLang="en-US" sz="1600" dirty="0">
                <a:solidFill>
                  <a:srgbClr val="002060"/>
                </a:solidFill>
                <a:ea typeface="ＭＳ Ｐゴシック" panose="020B0600070205080204" pitchFamily="34" charset="-128"/>
              </a:rPr>
              <a:t> cells to fix carbon vs. where Calvin cycle occurs</a:t>
            </a:r>
          </a:p>
          <a:p>
            <a:pPr marL="1885950" lvl="4" eaLnBrk="1" hangingPunct="1"/>
            <a:r>
              <a:rPr lang="en-US" altLang="en-US" sz="1600" dirty="0">
                <a:solidFill>
                  <a:srgbClr val="002060"/>
                </a:solidFill>
                <a:ea typeface="ＭＳ Ｐゴシック" panose="020B0600070205080204" pitchFamily="34" charset="-128"/>
              </a:rPr>
              <a:t>One cell specializes in the light reactions and the other in the Calvin cycle. </a:t>
            </a:r>
          </a:p>
          <a:p>
            <a:pPr marL="1885950" lvl="4" eaLnBrk="1" hangingPunct="1"/>
            <a:r>
              <a:rPr lang="en-US" altLang="en-US" sz="1600" dirty="0">
                <a:solidFill>
                  <a:srgbClr val="002060"/>
                </a:solidFill>
                <a:ea typeface="ＭＳ Ｐゴシック" panose="020B0600070205080204" pitchFamily="34" charset="-128"/>
              </a:rPr>
              <a:t>store carbon in </a:t>
            </a:r>
            <a:r>
              <a:rPr lang="en-US" altLang="en-US" sz="1600" dirty="0">
                <a:solidFill>
                  <a:srgbClr val="FF0000"/>
                </a:solidFill>
                <a:ea typeface="ＭＳ Ｐゴシック" panose="020B0600070205080204" pitchFamily="34" charset="-128"/>
              </a:rPr>
              <a:t>4C</a:t>
            </a:r>
            <a:r>
              <a:rPr lang="en-US" altLang="en-US" sz="1600" dirty="0">
                <a:solidFill>
                  <a:srgbClr val="002060"/>
                </a:solidFill>
                <a:ea typeface="ＭＳ Ｐゴシック" panose="020B0600070205080204" pitchFamily="34" charset="-128"/>
              </a:rPr>
              <a:t> compounds</a:t>
            </a:r>
          </a:p>
          <a:p>
            <a:pPr marL="1085850" lvl="2" eaLnBrk="1" hangingPunct="1"/>
            <a:r>
              <a:rPr lang="en-US" altLang="en-US" sz="1600" dirty="0">
                <a:solidFill>
                  <a:srgbClr val="002060"/>
                </a:solidFill>
                <a:ea typeface="ＭＳ Ｐゴシック" panose="020B0600070205080204" pitchFamily="34" charset="-128"/>
              </a:rPr>
              <a:t>different enzyme to capture CO</a:t>
            </a:r>
            <a:r>
              <a:rPr lang="en-US" altLang="en-US" sz="1600" baseline="-25000" dirty="0">
                <a:solidFill>
                  <a:srgbClr val="002060"/>
                </a:solidFill>
                <a:ea typeface="ＭＳ Ｐゴシック" panose="020B0600070205080204" pitchFamily="34" charset="-128"/>
              </a:rPr>
              <a:t>2</a:t>
            </a:r>
            <a:r>
              <a:rPr lang="en-US" altLang="en-US" sz="1600" dirty="0">
                <a:solidFill>
                  <a:srgbClr val="002060"/>
                </a:solidFill>
                <a:ea typeface="ＭＳ Ｐゴシック" panose="020B0600070205080204" pitchFamily="34" charset="-128"/>
              </a:rPr>
              <a:t> (fix carbon)</a:t>
            </a:r>
            <a:endParaRPr lang="en-US" altLang="en-US" sz="1600" baseline="-25000" dirty="0">
              <a:solidFill>
                <a:srgbClr val="002060"/>
              </a:solidFill>
              <a:ea typeface="ＭＳ Ｐゴシック" panose="020B0600070205080204" pitchFamily="34" charset="-128"/>
            </a:endParaRPr>
          </a:p>
          <a:p>
            <a:pPr marL="1428750" lvl="3" eaLnBrk="1" hangingPunct="1"/>
            <a:r>
              <a:rPr lang="en-US" altLang="en-US" sz="1600" u="sng" dirty="0">
                <a:solidFill>
                  <a:srgbClr val="002060"/>
                </a:solidFill>
                <a:ea typeface="ＭＳ Ｐゴシック" panose="020B0600070205080204" pitchFamily="34" charset="-128"/>
              </a:rPr>
              <a:t>PEP carboxylase: </a:t>
            </a:r>
            <a:r>
              <a:rPr lang="en-US" altLang="en-US" sz="1600" b="0" dirty="0">
                <a:solidFill>
                  <a:srgbClr val="002060"/>
                </a:solidFill>
                <a:ea typeface="ＭＳ Ｐゴシック" panose="020B0600070205080204" pitchFamily="34" charset="-128"/>
              </a:rPr>
              <a:t>Acts as a CO2 pump, helping to keep the concentration of CO2 higher in the cells specializing in the Calvin cycle, again reducing photorespiration. C4 plants still do the Calvin cycle and still use rubisco but have structural and biochemical adaptations that allow photosynthesis to occur even on hot, dry days.</a:t>
            </a:r>
            <a:endParaRPr lang="en-US" altLang="en-US" sz="1600" dirty="0">
              <a:solidFill>
                <a:srgbClr val="002060"/>
              </a:solidFill>
              <a:ea typeface="ＭＳ Ｐゴシック" panose="020B0600070205080204" pitchFamily="34" charset="-128"/>
            </a:endParaRPr>
          </a:p>
          <a:p>
            <a:pPr marL="1085850" lvl="2" eaLnBrk="1" hangingPunct="1"/>
            <a:r>
              <a:rPr lang="en-US" altLang="en-US" sz="1600" dirty="0">
                <a:solidFill>
                  <a:srgbClr val="002060"/>
                </a:solidFill>
                <a:ea typeface="ＭＳ Ｐゴシック" panose="020B0600070205080204" pitchFamily="34" charset="-128"/>
              </a:rPr>
              <a:t>different leaf structure</a:t>
            </a:r>
          </a:p>
        </p:txBody>
      </p:sp>
      <p:pic>
        <p:nvPicPr>
          <p:cNvPr id="390152" name="Picture 8">
            <a:extLst>
              <a:ext uri="{FF2B5EF4-FFF2-40B4-BE49-F238E27FC236}">
                <a16:creationId xmlns:a16="http://schemas.microsoft.com/office/drawing/2014/main" id="{71ADF435-5FFB-5D48-8F34-4B8969572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5714"/>
          <a:stretch>
            <a:fillRect/>
          </a:stretch>
        </p:blipFill>
        <p:spPr bwMode="auto">
          <a:xfrm>
            <a:off x="103188" y="2316163"/>
            <a:ext cx="1047750" cy="1730375"/>
          </a:xfrm>
          <a:prstGeom prst="rect">
            <a:avLst/>
          </a:prstGeom>
          <a:noFill/>
          <a:ln w="9525">
            <a:solidFill>
              <a:srgbClr val="005100"/>
            </a:solidFill>
            <a:miter lim="800000"/>
            <a:headEnd/>
            <a:tailEnd/>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Lst>
        </p:spPr>
      </p:pic>
      <p:pic>
        <p:nvPicPr>
          <p:cNvPr id="390154" name="Picture 10">
            <a:extLst>
              <a:ext uri="{FF2B5EF4-FFF2-40B4-BE49-F238E27FC236}">
                <a16:creationId xmlns:a16="http://schemas.microsoft.com/office/drawing/2014/main" id="{580BEAD6-4F7D-3D4B-8A89-6E3BBFF86F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828" t="12323" r="24828"/>
          <a:stretch>
            <a:fillRect/>
          </a:stretch>
        </p:blipFill>
        <p:spPr bwMode="auto">
          <a:xfrm>
            <a:off x="111125" y="4552950"/>
            <a:ext cx="1050925" cy="2157413"/>
          </a:xfrm>
          <a:prstGeom prst="rect">
            <a:avLst/>
          </a:prstGeom>
          <a:noFill/>
          <a:ln w="9525">
            <a:solidFill>
              <a:srgbClr val="005100"/>
            </a:solidFill>
            <a:miter lim="800000"/>
            <a:headEnd/>
            <a:tailEnd/>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797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0147">
                                            <p:txEl>
                                              <p:pRg st="0" end="0"/>
                                            </p:txEl>
                                          </p:spTgt>
                                        </p:tgtEl>
                                        <p:attrNameLst>
                                          <p:attrName>style.visibility</p:attrName>
                                        </p:attrNameLst>
                                      </p:cBhvr>
                                      <p:to>
                                        <p:strVal val="visible"/>
                                      </p:to>
                                    </p:set>
                                    <p:anim calcmode="lin" valueType="num">
                                      <p:cBhvr additive="base">
                                        <p:cTn id="7" dur="500" fill="hold"/>
                                        <p:tgtEl>
                                          <p:spTgt spid="390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014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390147">
                                            <p:txEl>
                                              <p:pRg st="1" end="1"/>
                                            </p:txEl>
                                          </p:spTgt>
                                        </p:tgtEl>
                                        <p:attrNameLst>
                                          <p:attrName>style.visibility</p:attrName>
                                        </p:attrNameLst>
                                      </p:cBhvr>
                                      <p:to>
                                        <p:strVal val="visible"/>
                                      </p:to>
                                    </p:set>
                                    <p:anim calcmode="lin" valueType="num">
                                      <p:cBhvr additive="base">
                                        <p:cTn id="11" dur="500" fill="hold"/>
                                        <p:tgtEl>
                                          <p:spTgt spid="39014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9014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90147">
                                            <p:txEl>
                                              <p:pRg st="2" end="2"/>
                                            </p:txEl>
                                          </p:spTgt>
                                        </p:tgtEl>
                                        <p:attrNameLst>
                                          <p:attrName>style.visibility</p:attrName>
                                        </p:attrNameLst>
                                      </p:cBhvr>
                                      <p:to>
                                        <p:strVal val="visible"/>
                                      </p:to>
                                    </p:set>
                                    <p:anim calcmode="lin" valueType="num">
                                      <p:cBhvr additive="base">
                                        <p:cTn id="17" dur="500" fill="hold"/>
                                        <p:tgtEl>
                                          <p:spTgt spid="39014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9014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0147">
                                            <p:txEl>
                                              <p:pRg st="3" end="3"/>
                                            </p:txEl>
                                          </p:spTgt>
                                        </p:tgtEl>
                                        <p:attrNameLst>
                                          <p:attrName>style.visibility</p:attrName>
                                        </p:attrNameLst>
                                      </p:cBhvr>
                                      <p:to>
                                        <p:strVal val="visible"/>
                                      </p:to>
                                    </p:set>
                                    <p:anim calcmode="lin" valueType="num">
                                      <p:cBhvr additive="base">
                                        <p:cTn id="23" dur="500" fill="hold"/>
                                        <p:tgtEl>
                                          <p:spTgt spid="39014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9014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0147">
                                            <p:txEl>
                                              <p:pRg st="4" end="4"/>
                                            </p:txEl>
                                          </p:spTgt>
                                        </p:tgtEl>
                                        <p:attrNameLst>
                                          <p:attrName>style.visibility</p:attrName>
                                        </p:attrNameLst>
                                      </p:cBhvr>
                                      <p:to>
                                        <p:strVal val="visible"/>
                                      </p:to>
                                    </p:set>
                                    <p:anim calcmode="lin" valueType="num">
                                      <p:cBhvr additive="base">
                                        <p:cTn id="29" dur="500" fill="hold"/>
                                        <p:tgtEl>
                                          <p:spTgt spid="39014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9014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
                                        </p:tgtEl>
                                      </p:cMediaNode>
                                    </p:audio>
                                  </p:subTnLst>
                                </p:cTn>
                              </p:par>
                              <p:par>
                                <p:cTn id="31" presetID="2" presetClass="entr" presetSubtype="8" fill="hold" grpId="0" nodeType="withEffect">
                                  <p:stCondLst>
                                    <p:cond delay="0"/>
                                  </p:stCondLst>
                                  <p:childTnLst>
                                    <p:set>
                                      <p:cBhvr>
                                        <p:cTn id="32" dur="1" fill="hold">
                                          <p:stCondLst>
                                            <p:cond delay="0"/>
                                          </p:stCondLst>
                                        </p:cTn>
                                        <p:tgtEl>
                                          <p:spTgt spid="390147">
                                            <p:txEl>
                                              <p:pRg st="5" end="5"/>
                                            </p:txEl>
                                          </p:spTgt>
                                        </p:tgtEl>
                                        <p:attrNameLst>
                                          <p:attrName>style.visibility</p:attrName>
                                        </p:attrNameLst>
                                      </p:cBhvr>
                                      <p:to>
                                        <p:strVal val="visible"/>
                                      </p:to>
                                    </p:set>
                                    <p:anim calcmode="lin" valueType="num">
                                      <p:cBhvr additive="base">
                                        <p:cTn id="33" dur="500" fill="hold"/>
                                        <p:tgtEl>
                                          <p:spTgt spid="390147">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9014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Whoosh"/>
                                        </p:tgtEl>
                                      </p:cMediaNode>
                                    </p:audio>
                                  </p:subTnLst>
                                </p:cTn>
                              </p:par>
                              <p:par>
                                <p:cTn id="35" presetID="2" presetClass="entr" presetSubtype="8" fill="hold" grpId="0" nodeType="withEffect">
                                  <p:stCondLst>
                                    <p:cond delay="0"/>
                                  </p:stCondLst>
                                  <p:childTnLst>
                                    <p:set>
                                      <p:cBhvr>
                                        <p:cTn id="36" dur="1" fill="hold">
                                          <p:stCondLst>
                                            <p:cond delay="0"/>
                                          </p:stCondLst>
                                        </p:cTn>
                                        <p:tgtEl>
                                          <p:spTgt spid="390147">
                                            <p:txEl>
                                              <p:pRg st="6" end="6"/>
                                            </p:txEl>
                                          </p:spTgt>
                                        </p:tgtEl>
                                        <p:attrNameLst>
                                          <p:attrName>style.visibility</p:attrName>
                                        </p:attrNameLst>
                                      </p:cBhvr>
                                      <p:to>
                                        <p:strVal val="visible"/>
                                      </p:to>
                                    </p:set>
                                    <p:anim calcmode="lin" valueType="num">
                                      <p:cBhvr additive="base">
                                        <p:cTn id="37" dur="500" fill="hold"/>
                                        <p:tgtEl>
                                          <p:spTgt spid="390147">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9014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90147">
                                            <p:txEl>
                                              <p:pRg st="7" end="7"/>
                                            </p:txEl>
                                          </p:spTgt>
                                        </p:tgtEl>
                                        <p:attrNameLst>
                                          <p:attrName>style.visibility</p:attrName>
                                        </p:attrNameLst>
                                      </p:cBhvr>
                                      <p:to>
                                        <p:strVal val="visible"/>
                                      </p:to>
                                    </p:set>
                                    <p:anim calcmode="lin" valueType="num">
                                      <p:cBhvr additive="base">
                                        <p:cTn id="43" dur="500" fill="hold"/>
                                        <p:tgtEl>
                                          <p:spTgt spid="390147">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9014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90147">
                                            <p:txEl>
                                              <p:pRg st="8" end="8"/>
                                            </p:txEl>
                                          </p:spTgt>
                                        </p:tgtEl>
                                        <p:attrNameLst>
                                          <p:attrName>style.visibility</p:attrName>
                                        </p:attrNameLst>
                                      </p:cBhvr>
                                      <p:to>
                                        <p:strVal val="visible"/>
                                      </p:to>
                                    </p:set>
                                    <p:anim calcmode="lin" valueType="num">
                                      <p:cBhvr additive="base">
                                        <p:cTn id="49" dur="500" fill="hold"/>
                                        <p:tgtEl>
                                          <p:spTgt spid="390147">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9014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90147">
                                            <p:txEl>
                                              <p:pRg st="9" end="9"/>
                                            </p:txEl>
                                          </p:spTgt>
                                        </p:tgtEl>
                                        <p:attrNameLst>
                                          <p:attrName>style.visibility</p:attrName>
                                        </p:attrNameLst>
                                      </p:cBhvr>
                                      <p:to>
                                        <p:strVal val="visible"/>
                                      </p:to>
                                    </p:set>
                                    <p:anim calcmode="lin" valueType="num">
                                      <p:cBhvr additive="base">
                                        <p:cTn id="55" dur="500" fill="hold"/>
                                        <p:tgtEl>
                                          <p:spTgt spid="390147">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90147">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390152"/>
                                        </p:tgtEl>
                                        <p:attrNameLst>
                                          <p:attrName>style.visibility</p:attrName>
                                        </p:attrNameLst>
                                      </p:cBhvr>
                                      <p:to>
                                        <p:strVal val="visible"/>
                                      </p:to>
                                    </p:set>
                                    <p:animEffect transition="in" filter="wipe(left)">
                                      <p:cBhvr>
                                        <p:cTn id="61" dur="500"/>
                                        <p:tgtEl>
                                          <p:spTgt spid="390152"/>
                                        </p:tgtEl>
                                      </p:cBhvr>
                                    </p:animEffect>
                                  </p:childTnLst>
                                  <p:subTnLst>
                                    <p:audio>
                                      <p:cMediaNode>
                                        <p:cTn display="0" masterRel="sameClick">
                                          <p:stCondLst>
                                            <p:cond evt="begin" delay="0">
                                              <p:tn val="59"/>
                                            </p:cond>
                                          </p:stCondLst>
                                          <p:endCondLst>
                                            <p:cond evt="onStopAudio" delay="0">
                                              <p:tgtEl>
                                                <p:sldTgt/>
                                              </p:tgtEl>
                                            </p:cond>
                                          </p:endCondLst>
                                        </p:cTn>
                                        <p:tgtEl>
                                          <p:sndTgt r:embed="rId4" name="Vibro Up"/>
                                        </p:tgtEl>
                                      </p:cMediaNode>
                                    </p:audio>
                                  </p:sub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390154"/>
                                        </p:tgtEl>
                                        <p:attrNameLst>
                                          <p:attrName>style.visibility</p:attrName>
                                        </p:attrNameLst>
                                      </p:cBhvr>
                                      <p:to>
                                        <p:strVal val="visible"/>
                                      </p:to>
                                    </p:set>
                                    <p:animEffect transition="in" filter="wipe(left)">
                                      <p:cBhvr>
                                        <p:cTn id="66" dur="500"/>
                                        <p:tgtEl>
                                          <p:spTgt spid="390154"/>
                                        </p:tgtEl>
                                      </p:cBhvr>
                                    </p:animEffect>
                                  </p:childTnLst>
                                  <p:subTnLst>
                                    <p:audio>
                                      <p:cMediaNode>
                                        <p:cTn display="0" masterRel="sameClick">
                                          <p:stCondLst>
                                            <p:cond evt="begin" delay="0">
                                              <p:tn val="64"/>
                                            </p:cond>
                                          </p:stCondLst>
                                          <p:endCondLst>
                                            <p:cond evt="onStopAudio" delay="0">
                                              <p:tgtEl>
                                                <p:sldTgt/>
                                              </p:tgtEl>
                                            </p:cond>
                                          </p:endCondLst>
                                        </p:cTn>
                                        <p:tgtEl>
                                          <p:sndTgt r:embed="rId4"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100DBD72-A41A-3E41-A8B0-973161E99D77}"/>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C4 plants </a:t>
            </a:r>
          </a:p>
        </p:txBody>
      </p:sp>
      <p:sp>
        <p:nvSpPr>
          <p:cNvPr id="412675" name="Rectangle 3" descr="Rectangle: Click to edit Master text styles&#13;&#10;Second level&#13;&#10;Third level&#13;&#10;Fourth level&#13;&#10;Fifth level">
            <a:extLst>
              <a:ext uri="{FF2B5EF4-FFF2-40B4-BE49-F238E27FC236}">
                <a16:creationId xmlns:a16="http://schemas.microsoft.com/office/drawing/2014/main" id="{7A617AE9-5828-A54F-B8BB-949E5C49B8E4}"/>
              </a:ext>
            </a:extLst>
          </p:cNvPr>
          <p:cNvSpPr>
            <a:spLocks noGrp="1" noChangeArrowheads="1"/>
          </p:cNvSpPr>
          <p:nvPr>
            <p:ph type="body" idx="1"/>
          </p:nvPr>
        </p:nvSpPr>
        <p:spPr>
          <a:xfrm>
            <a:off x="547688" y="1371600"/>
            <a:ext cx="8062912" cy="5486400"/>
          </a:xfrm>
        </p:spPr>
        <p:txBody>
          <a:bodyPr/>
          <a:lstStyle/>
          <a:p>
            <a:pPr eaLnBrk="1" hangingPunct="1"/>
            <a:r>
              <a:rPr lang="en-US" altLang="en-US" dirty="0">
                <a:ea typeface="ＭＳ Ｐゴシック" panose="020B0600070205080204" pitchFamily="34" charset="-128"/>
              </a:rPr>
              <a:t>A better way to capture CO</a:t>
            </a:r>
            <a:r>
              <a:rPr lang="en-US" altLang="en-US" baseline="-25000" dirty="0">
                <a:ea typeface="ＭＳ Ｐゴシック" panose="020B0600070205080204" pitchFamily="34" charset="-128"/>
              </a:rPr>
              <a:t>2</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1st step before Calvin cycle, </a:t>
            </a:r>
            <a:br>
              <a:rPr lang="en-US" altLang="en-US" dirty="0">
                <a:ea typeface="ＭＳ Ｐゴシック" panose="020B0600070205080204" pitchFamily="34" charset="-128"/>
              </a:rPr>
            </a:br>
            <a:r>
              <a:rPr lang="en-US" altLang="en-US" dirty="0">
                <a:ea typeface="ＭＳ Ｐゴシック" panose="020B0600070205080204" pitchFamily="34" charset="-128"/>
              </a:rPr>
              <a:t>fix carbon with enzyme</a:t>
            </a:r>
            <a:br>
              <a:rPr lang="en-US" altLang="en-US" dirty="0">
                <a:ea typeface="ＭＳ Ｐゴシック" panose="020B0600070205080204" pitchFamily="34" charset="-128"/>
              </a:rPr>
            </a:br>
            <a:r>
              <a:rPr lang="en-US" altLang="en-US" u="sng" dirty="0">
                <a:solidFill>
                  <a:srgbClr val="002060"/>
                </a:solidFill>
                <a:ea typeface="ＭＳ Ｐゴシック" panose="020B0600070205080204" pitchFamily="34" charset="-128"/>
              </a:rPr>
              <a:t>PEP carboxylase</a:t>
            </a:r>
            <a:r>
              <a:rPr lang="en-US" altLang="en-US" dirty="0">
                <a:solidFill>
                  <a:srgbClr val="002060"/>
                </a:solidFill>
                <a:ea typeface="ＭＳ Ｐゴシック" panose="020B0600070205080204" pitchFamily="34" charset="-128"/>
              </a:rPr>
              <a:t>  </a:t>
            </a:r>
          </a:p>
          <a:p>
            <a:pPr marL="1085850" lvl="2" eaLnBrk="1" hangingPunct="1"/>
            <a:r>
              <a:rPr lang="en-US" altLang="en-US" dirty="0">
                <a:solidFill>
                  <a:srgbClr val="002060"/>
                </a:solidFill>
                <a:ea typeface="ＭＳ Ｐゴシック" panose="020B0600070205080204" pitchFamily="34" charset="-128"/>
              </a:rPr>
              <a:t>store as 4C compound </a:t>
            </a:r>
          </a:p>
          <a:p>
            <a:pPr lvl="1" eaLnBrk="1" hangingPunct="1"/>
            <a:r>
              <a:rPr lang="en-US" altLang="en-US" u="sng" dirty="0">
                <a:solidFill>
                  <a:srgbClr val="002060"/>
                </a:solidFill>
                <a:ea typeface="ＭＳ Ｐゴシック" panose="020B0600070205080204" pitchFamily="34" charset="-128"/>
              </a:rPr>
              <a:t>adaptation to hot, </a:t>
            </a:r>
            <a:br>
              <a:rPr lang="en-US" altLang="en-US" u="sng" dirty="0">
                <a:solidFill>
                  <a:srgbClr val="002060"/>
                </a:solidFill>
                <a:ea typeface="ＭＳ Ｐゴシック" panose="020B0600070205080204" pitchFamily="34" charset="-128"/>
              </a:rPr>
            </a:br>
            <a:r>
              <a:rPr lang="en-US" altLang="en-US" u="sng" dirty="0">
                <a:solidFill>
                  <a:srgbClr val="002060"/>
                </a:solidFill>
                <a:ea typeface="ＭＳ Ｐゴシック" panose="020B0600070205080204" pitchFamily="34" charset="-128"/>
              </a:rPr>
              <a:t>dry climates</a:t>
            </a:r>
            <a:r>
              <a:rPr lang="en-US" altLang="en-US" dirty="0">
                <a:solidFill>
                  <a:srgbClr val="002060"/>
                </a:solidFill>
                <a:ea typeface="ＭＳ Ｐゴシック" panose="020B0600070205080204" pitchFamily="34" charset="-128"/>
              </a:rPr>
              <a:t> </a:t>
            </a:r>
          </a:p>
          <a:p>
            <a:pPr marL="1085850" lvl="2" eaLnBrk="1" hangingPunct="1"/>
            <a:r>
              <a:rPr lang="en-US" altLang="en-US" dirty="0">
                <a:ea typeface="ＭＳ Ｐゴシック" panose="020B0600070205080204" pitchFamily="34" charset="-128"/>
              </a:rPr>
              <a:t>have to close stomates a lot</a:t>
            </a:r>
          </a:p>
          <a:p>
            <a:pPr marL="1085850" lvl="2" eaLnBrk="1" hangingPunct="1"/>
            <a:r>
              <a:rPr lang="en-US" altLang="en-US" dirty="0">
                <a:ea typeface="ＭＳ Ｐゴシック" panose="020B0600070205080204" pitchFamily="34" charset="-128"/>
              </a:rPr>
              <a:t>different leaf anatomy</a:t>
            </a:r>
          </a:p>
          <a:p>
            <a:pPr lvl="1" eaLnBrk="1" hangingPunct="1"/>
            <a:r>
              <a:rPr lang="en-US" altLang="en-US" dirty="0">
                <a:ea typeface="ＭＳ Ｐゴシック" panose="020B0600070205080204" pitchFamily="34" charset="-128"/>
              </a:rPr>
              <a:t>sugar cane, corn, </a:t>
            </a:r>
            <a:br>
              <a:rPr lang="en-US" altLang="en-US" dirty="0">
                <a:ea typeface="ＭＳ Ｐゴシック" panose="020B0600070205080204" pitchFamily="34" charset="-128"/>
              </a:rPr>
            </a:br>
            <a:r>
              <a:rPr lang="en-US" altLang="en-US" dirty="0">
                <a:ea typeface="ＭＳ Ｐゴシック" panose="020B0600070205080204" pitchFamily="34" charset="-128"/>
              </a:rPr>
              <a:t>other grasses…</a:t>
            </a:r>
          </a:p>
        </p:txBody>
      </p:sp>
      <p:pic>
        <p:nvPicPr>
          <p:cNvPr id="412677" name="Picture 5" descr="cornfield5">
            <a:extLst>
              <a:ext uri="{FF2B5EF4-FFF2-40B4-BE49-F238E27FC236}">
                <a16:creationId xmlns:a16="http://schemas.microsoft.com/office/drawing/2014/main" id="{FBC636B2-C8BA-F547-96F7-1DFD1A2D1436}"/>
              </a:ext>
            </a:extLst>
          </p:cNvPr>
          <p:cNvPicPr>
            <a:picLocks noChangeAspect="1" noChangeArrowheads="1"/>
          </p:cNvPicPr>
          <p:nvPr/>
        </p:nvPicPr>
        <p:blipFill>
          <a:blip r:embed="rId4"/>
          <a:srcRect/>
          <a:stretch>
            <a:fillRect/>
          </a:stretch>
        </p:blipFill>
        <p:spPr bwMode="auto">
          <a:xfrm>
            <a:off x="6469063" y="393700"/>
            <a:ext cx="2555875" cy="3406775"/>
          </a:xfrm>
          <a:prstGeom prst="rect">
            <a:avLst/>
          </a:prstGeom>
          <a:noFill/>
          <a:effectLst>
            <a:outerShdw blurRad="63500" dist="38099" dir="2700000" algn="ctr" rotWithShape="0">
              <a:srgbClr val="000000">
                <a:alpha val="74998"/>
              </a:srgbClr>
            </a:outerShdw>
          </a:effectLst>
        </p:spPr>
      </p:pic>
      <p:pic>
        <p:nvPicPr>
          <p:cNvPr id="412678" name="Picture 6">
            <a:extLst>
              <a:ext uri="{FF2B5EF4-FFF2-40B4-BE49-F238E27FC236}">
                <a16:creationId xmlns:a16="http://schemas.microsoft.com/office/drawing/2014/main" id="{32DE8BE8-A1F6-F443-BC7E-E0D57B435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000"/>
          <a:stretch>
            <a:fillRect/>
          </a:stretch>
        </p:blipFill>
        <p:spPr bwMode="auto">
          <a:xfrm>
            <a:off x="6089650" y="3565525"/>
            <a:ext cx="2466975" cy="3155950"/>
          </a:xfrm>
          <a:prstGeom prst="rect">
            <a:avLst/>
          </a:prstGeom>
          <a:noFill/>
          <a:ln w="9525">
            <a:solidFill>
              <a:srgbClr val="005100"/>
            </a:solidFill>
            <a:miter lim="800000"/>
            <a:headEnd/>
            <a:tailEnd/>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Lst>
        </p:spPr>
      </p:pic>
      <p:sp>
        <p:nvSpPr>
          <p:cNvPr id="31749" name="Rectangle 7">
            <a:extLst>
              <a:ext uri="{FF2B5EF4-FFF2-40B4-BE49-F238E27FC236}">
                <a16:creationId xmlns:a16="http://schemas.microsoft.com/office/drawing/2014/main" id="{06A5C8B4-9F01-BF49-BA95-69065CBF178B}"/>
              </a:ext>
            </a:extLst>
          </p:cNvPr>
          <p:cNvSpPr>
            <a:spLocks noChangeArrowheads="1"/>
          </p:cNvSpPr>
          <p:nvPr/>
        </p:nvSpPr>
        <p:spPr bwMode="auto">
          <a:xfrm>
            <a:off x="5146675" y="6461125"/>
            <a:ext cx="1525588"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8000"/>
                </a:solidFill>
              </a:rPr>
              <a:t>sugar cane</a:t>
            </a:r>
          </a:p>
        </p:txBody>
      </p:sp>
      <p:sp>
        <p:nvSpPr>
          <p:cNvPr id="31750" name="Rectangle 8">
            <a:extLst>
              <a:ext uri="{FF2B5EF4-FFF2-40B4-BE49-F238E27FC236}">
                <a16:creationId xmlns:a16="http://schemas.microsoft.com/office/drawing/2014/main" id="{B22EFFB7-A0C3-1645-93DD-2486C0CF2FE0}"/>
              </a:ext>
            </a:extLst>
          </p:cNvPr>
          <p:cNvSpPr>
            <a:spLocks noChangeArrowheads="1"/>
          </p:cNvSpPr>
          <p:nvPr/>
        </p:nvSpPr>
        <p:spPr bwMode="auto">
          <a:xfrm>
            <a:off x="5722938" y="3105150"/>
            <a:ext cx="73501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8000"/>
                </a:solidFill>
              </a:rPr>
              <a:t>corn</a:t>
            </a:r>
          </a:p>
        </p:txBody>
      </p:sp>
    </p:spTree>
    <p:extLst>
      <p:ext uri="{BB962C8B-B14F-4D97-AF65-F5344CB8AC3E}">
        <p14:creationId xmlns:p14="http://schemas.microsoft.com/office/powerpoint/2010/main" val="136948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675">
                                            <p:txEl>
                                              <p:pRg st="0" end="0"/>
                                            </p:txEl>
                                          </p:spTgt>
                                        </p:tgtEl>
                                        <p:attrNameLst>
                                          <p:attrName>style.visibility</p:attrName>
                                        </p:attrNameLst>
                                      </p:cBhvr>
                                      <p:to>
                                        <p:strVal val="visible"/>
                                      </p:to>
                                    </p:set>
                                    <p:anim calcmode="lin" valueType="num">
                                      <p:cBhvr additive="base">
                                        <p:cTn id="7" dur="500" fill="hold"/>
                                        <p:tgtEl>
                                          <p:spTgt spid="412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267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2675">
                                            <p:txEl>
                                              <p:pRg st="1" end="1"/>
                                            </p:txEl>
                                          </p:spTgt>
                                        </p:tgtEl>
                                        <p:attrNameLst>
                                          <p:attrName>style.visibility</p:attrName>
                                        </p:attrNameLst>
                                      </p:cBhvr>
                                      <p:to>
                                        <p:strVal val="visible"/>
                                      </p:to>
                                    </p:set>
                                    <p:anim calcmode="lin" valueType="num">
                                      <p:cBhvr additive="base">
                                        <p:cTn id="13" dur="500" fill="hold"/>
                                        <p:tgtEl>
                                          <p:spTgt spid="4126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267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2675">
                                            <p:txEl>
                                              <p:pRg st="2" end="2"/>
                                            </p:txEl>
                                          </p:spTgt>
                                        </p:tgtEl>
                                        <p:attrNameLst>
                                          <p:attrName>style.visibility</p:attrName>
                                        </p:attrNameLst>
                                      </p:cBhvr>
                                      <p:to>
                                        <p:strVal val="visible"/>
                                      </p:to>
                                    </p:set>
                                    <p:anim calcmode="lin" valueType="num">
                                      <p:cBhvr additive="base">
                                        <p:cTn id="19" dur="500" fill="hold"/>
                                        <p:tgtEl>
                                          <p:spTgt spid="4126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267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2675">
                                            <p:txEl>
                                              <p:pRg st="3" end="3"/>
                                            </p:txEl>
                                          </p:spTgt>
                                        </p:tgtEl>
                                        <p:attrNameLst>
                                          <p:attrName>style.visibility</p:attrName>
                                        </p:attrNameLst>
                                      </p:cBhvr>
                                      <p:to>
                                        <p:strVal val="visible"/>
                                      </p:to>
                                    </p:set>
                                    <p:anim calcmode="lin" valueType="num">
                                      <p:cBhvr additive="base">
                                        <p:cTn id="25" dur="500" fill="hold"/>
                                        <p:tgtEl>
                                          <p:spTgt spid="4126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267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2675">
                                            <p:txEl>
                                              <p:pRg st="4" end="4"/>
                                            </p:txEl>
                                          </p:spTgt>
                                        </p:tgtEl>
                                        <p:attrNameLst>
                                          <p:attrName>style.visibility</p:attrName>
                                        </p:attrNameLst>
                                      </p:cBhvr>
                                      <p:to>
                                        <p:strVal val="visible"/>
                                      </p:to>
                                    </p:set>
                                    <p:anim calcmode="lin" valueType="num">
                                      <p:cBhvr additive="base">
                                        <p:cTn id="31" dur="500" fill="hold"/>
                                        <p:tgtEl>
                                          <p:spTgt spid="4126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267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2675">
                                            <p:txEl>
                                              <p:pRg st="5" end="5"/>
                                            </p:txEl>
                                          </p:spTgt>
                                        </p:tgtEl>
                                        <p:attrNameLst>
                                          <p:attrName>style.visibility</p:attrName>
                                        </p:attrNameLst>
                                      </p:cBhvr>
                                      <p:to>
                                        <p:strVal val="visible"/>
                                      </p:to>
                                    </p:set>
                                    <p:anim calcmode="lin" valueType="num">
                                      <p:cBhvr additive="base">
                                        <p:cTn id="37" dur="500" fill="hold"/>
                                        <p:tgtEl>
                                          <p:spTgt spid="41267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267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2675">
                                            <p:txEl>
                                              <p:pRg st="6" end="6"/>
                                            </p:txEl>
                                          </p:spTgt>
                                        </p:tgtEl>
                                        <p:attrNameLst>
                                          <p:attrName>style.visibility</p:attrName>
                                        </p:attrNameLst>
                                      </p:cBhvr>
                                      <p:to>
                                        <p:strVal val="visible"/>
                                      </p:to>
                                    </p:set>
                                    <p:anim calcmode="lin" valueType="num">
                                      <p:cBhvr additive="base">
                                        <p:cTn id="43" dur="500" fill="hold"/>
                                        <p:tgtEl>
                                          <p:spTgt spid="41267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2675">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5"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a:extLst>
              <a:ext uri="{FF2B5EF4-FFF2-40B4-BE49-F238E27FC236}">
                <a16:creationId xmlns:a16="http://schemas.microsoft.com/office/drawing/2014/main" id="{40F146C4-9D6E-C047-849A-31FAA6209A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801" b="5006"/>
          <a:stretch>
            <a:fillRect/>
          </a:stretch>
        </p:blipFill>
        <p:spPr bwMode="auto">
          <a:xfrm>
            <a:off x="503238" y="1298575"/>
            <a:ext cx="858678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4">
            <a:extLst>
              <a:ext uri="{FF2B5EF4-FFF2-40B4-BE49-F238E27FC236}">
                <a16:creationId xmlns:a16="http://schemas.microsoft.com/office/drawing/2014/main" id="{F2D25AF7-3135-AB41-83F4-F286822501F3}"/>
              </a:ext>
            </a:extLst>
          </p:cNvPr>
          <p:cNvSpPr>
            <a:spLocks noChangeArrowheads="1"/>
          </p:cNvSpPr>
          <p:nvPr/>
        </p:nvSpPr>
        <p:spPr bwMode="auto">
          <a:xfrm>
            <a:off x="63500" y="1254125"/>
            <a:ext cx="3224213" cy="2525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3795" name="Rectangle 2">
            <a:extLst>
              <a:ext uri="{FF2B5EF4-FFF2-40B4-BE49-F238E27FC236}">
                <a16:creationId xmlns:a16="http://schemas.microsoft.com/office/drawing/2014/main" id="{BEA435E2-EBF3-B64C-9539-5E1925063F8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C4 leaf anatomy</a:t>
            </a:r>
          </a:p>
        </p:txBody>
      </p:sp>
      <p:sp>
        <p:nvSpPr>
          <p:cNvPr id="394250" name="AutoShape 10">
            <a:extLst>
              <a:ext uri="{FF2B5EF4-FFF2-40B4-BE49-F238E27FC236}">
                <a16:creationId xmlns:a16="http://schemas.microsoft.com/office/drawing/2014/main" id="{4B168733-3765-DF43-B156-7AF53BD99351}"/>
              </a:ext>
            </a:extLst>
          </p:cNvPr>
          <p:cNvSpPr>
            <a:spLocks noChangeArrowheads="1"/>
          </p:cNvSpPr>
          <p:nvPr/>
        </p:nvSpPr>
        <p:spPr bwMode="auto">
          <a:xfrm>
            <a:off x="101600" y="133350"/>
            <a:ext cx="4121150" cy="398463"/>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1800" b="1">
                <a:solidFill>
                  <a:srgbClr val="005100"/>
                </a:solidFill>
              </a:rPr>
              <a:t>PEP (3C) + CO</a:t>
            </a:r>
            <a:r>
              <a:rPr lang="en-US" altLang="en-US" sz="1800" b="1" baseline="-25000">
                <a:solidFill>
                  <a:srgbClr val="005100"/>
                </a:solidFill>
              </a:rPr>
              <a:t>2</a:t>
            </a:r>
            <a:r>
              <a:rPr lang="en-US" altLang="en-US" sz="1800" b="1">
                <a:solidFill>
                  <a:srgbClr val="005100"/>
                </a:solidFill>
              </a:rPr>
              <a:t> </a:t>
            </a:r>
            <a:r>
              <a:rPr lang="en-US" altLang="en-US" sz="1800" b="1">
                <a:solidFill>
                  <a:srgbClr val="005100"/>
                </a:solidFill>
                <a:sym typeface="Symbol" pitchFamily="2" charset="2"/>
              </a:rPr>
              <a:t> oxaloacetate (4C)</a:t>
            </a:r>
            <a:endParaRPr lang="en-US" altLang="en-US" sz="1800" b="1">
              <a:solidFill>
                <a:srgbClr val="005100"/>
              </a:solidFill>
            </a:endParaRPr>
          </a:p>
        </p:txBody>
      </p:sp>
      <p:sp>
        <p:nvSpPr>
          <p:cNvPr id="394256" name="Oval 16">
            <a:extLst>
              <a:ext uri="{FF2B5EF4-FFF2-40B4-BE49-F238E27FC236}">
                <a16:creationId xmlns:a16="http://schemas.microsoft.com/office/drawing/2014/main" id="{660CCFE6-ED52-ED44-AC6F-21DA874BCC74}"/>
              </a:ext>
            </a:extLst>
          </p:cNvPr>
          <p:cNvSpPr>
            <a:spLocks noChangeArrowheads="1"/>
          </p:cNvSpPr>
          <p:nvPr/>
        </p:nvSpPr>
        <p:spPr bwMode="auto">
          <a:xfrm>
            <a:off x="6731000" y="3613150"/>
            <a:ext cx="633413" cy="417513"/>
          </a:xfrm>
          <a:prstGeom prst="ellipse">
            <a:avLst/>
          </a:prstGeom>
          <a:solidFill>
            <a:srgbClr val="FFEA18"/>
          </a:solidFill>
          <a:ln w="28575">
            <a:solidFill>
              <a:schemeClr val="hlink"/>
            </a:solidFill>
            <a:round/>
            <a:headEnd/>
            <a:tailEnd/>
          </a:ln>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CO</a:t>
            </a:r>
            <a:r>
              <a:rPr lang="en-US" altLang="en-US" sz="1800" b="1" baseline="-25000">
                <a:solidFill>
                  <a:srgbClr val="000000"/>
                </a:solidFill>
              </a:rPr>
              <a:t>2</a:t>
            </a:r>
          </a:p>
        </p:txBody>
      </p:sp>
      <p:grpSp>
        <p:nvGrpSpPr>
          <p:cNvPr id="2" name="Group 19">
            <a:extLst>
              <a:ext uri="{FF2B5EF4-FFF2-40B4-BE49-F238E27FC236}">
                <a16:creationId xmlns:a16="http://schemas.microsoft.com/office/drawing/2014/main" id="{37252AF8-A831-0B44-83AD-2D3BE9A610B7}"/>
              </a:ext>
            </a:extLst>
          </p:cNvPr>
          <p:cNvGrpSpPr>
            <a:grpSpLocks/>
          </p:cNvGrpSpPr>
          <p:nvPr/>
        </p:nvGrpSpPr>
        <p:grpSpPr bwMode="auto">
          <a:xfrm>
            <a:off x="7867650" y="1306513"/>
            <a:ext cx="1227138" cy="762000"/>
            <a:chOff x="4886" y="823"/>
            <a:chExt cx="773" cy="480"/>
          </a:xfrm>
        </p:grpSpPr>
        <p:sp>
          <p:nvSpPr>
            <p:cNvPr id="33819" name="AutoShape 12">
              <a:extLst>
                <a:ext uri="{FF2B5EF4-FFF2-40B4-BE49-F238E27FC236}">
                  <a16:creationId xmlns:a16="http://schemas.microsoft.com/office/drawing/2014/main" id="{CD430319-07BF-504A-83B3-AFEE068C37C3}"/>
                </a:ext>
              </a:extLst>
            </p:cNvPr>
            <p:cNvSpPr>
              <a:spLocks noChangeArrowheads="1"/>
            </p:cNvSpPr>
            <p:nvPr/>
          </p:nvSpPr>
          <p:spPr bwMode="auto">
            <a:xfrm flipH="1" flipV="1">
              <a:off x="4886" y="823"/>
              <a:ext cx="528" cy="480"/>
            </a:xfrm>
            <a:custGeom>
              <a:avLst/>
              <a:gdLst>
                <a:gd name="T0" fmla="*/ 2 w 21600"/>
                <a:gd name="T1" fmla="*/ 2 h 21600"/>
                <a:gd name="T2" fmla="*/ 1 w 21600"/>
                <a:gd name="T3" fmla="*/ 5 h 21600"/>
                <a:gd name="T4" fmla="*/ 3 w 21600"/>
                <a:gd name="T5" fmla="*/ 3 h 21600"/>
                <a:gd name="T6" fmla="*/ 6 w 21600"/>
                <a:gd name="T7" fmla="*/ -1 h 21600"/>
                <a:gd name="T8" fmla="*/ 9 w 21600"/>
                <a:gd name="T9" fmla="*/ 1 h 21600"/>
                <a:gd name="T10" fmla="*/ 6 w 21600"/>
                <a:gd name="T11" fmla="*/ 3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620" y="3375"/>
                  </a:moveTo>
                  <a:cubicBezTo>
                    <a:pt x="6589" y="3472"/>
                    <a:pt x="3372" y="6768"/>
                    <a:pt x="3372" y="10799"/>
                  </a:cubicBezTo>
                  <a:cubicBezTo>
                    <a:pt x="3372" y="10866"/>
                    <a:pt x="3373" y="10932"/>
                    <a:pt x="3375" y="10998"/>
                  </a:cubicBezTo>
                  <a:lnTo>
                    <a:pt x="3" y="11088"/>
                  </a:lnTo>
                  <a:cubicBezTo>
                    <a:pt x="1" y="10992"/>
                    <a:pt x="0" y="10896"/>
                    <a:pt x="0" y="10800"/>
                  </a:cubicBezTo>
                  <a:cubicBezTo>
                    <a:pt x="0" y="4937"/>
                    <a:pt x="4677" y="145"/>
                    <a:pt x="10538" y="3"/>
                  </a:cubicBezTo>
                  <a:lnTo>
                    <a:pt x="10472" y="-2697"/>
                  </a:lnTo>
                  <a:lnTo>
                    <a:pt x="14965" y="1582"/>
                  </a:lnTo>
                  <a:lnTo>
                    <a:pt x="10685" y="6074"/>
                  </a:lnTo>
                  <a:lnTo>
                    <a:pt x="10620" y="3375"/>
                  </a:lnTo>
                  <a:close/>
                </a:path>
              </a:pathLst>
            </a:custGeom>
            <a:solidFill>
              <a:srgbClr val="008000"/>
            </a:solidFill>
            <a:ln w="9525">
              <a:solidFill>
                <a:srgbClr val="FFEA18"/>
              </a:solidFill>
              <a:miter lim="800000"/>
              <a:headEnd/>
              <a:tailEnd/>
            </a:ln>
          </p:spPr>
          <p:txBody>
            <a:bodyPr rot="10800000" wrap="none" anchor="ctr"/>
            <a:lstStyle/>
            <a:p>
              <a:endParaRPr lang="en-US"/>
            </a:p>
          </p:txBody>
        </p:sp>
        <p:sp>
          <p:nvSpPr>
            <p:cNvPr id="33820" name="Oval 17">
              <a:extLst>
                <a:ext uri="{FF2B5EF4-FFF2-40B4-BE49-F238E27FC236}">
                  <a16:creationId xmlns:a16="http://schemas.microsoft.com/office/drawing/2014/main" id="{D3C585BF-6432-4F42-B48E-9259A923BF96}"/>
                </a:ext>
              </a:extLst>
            </p:cNvPr>
            <p:cNvSpPr>
              <a:spLocks noChangeArrowheads="1"/>
            </p:cNvSpPr>
            <p:nvPr/>
          </p:nvSpPr>
          <p:spPr bwMode="auto">
            <a:xfrm>
              <a:off x="5260" y="919"/>
              <a:ext cx="399" cy="263"/>
            </a:xfrm>
            <a:prstGeom prst="ellipse">
              <a:avLst/>
            </a:prstGeom>
            <a:solidFill>
              <a:srgbClr val="FFEA18"/>
            </a:solidFill>
            <a:ln w="28575">
              <a:solidFill>
                <a:srgbClr val="008000"/>
              </a:solidFill>
              <a:round/>
              <a:headEnd/>
              <a:tailEnd/>
            </a:ln>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CO</a:t>
              </a:r>
              <a:r>
                <a:rPr lang="en-US" altLang="en-US" sz="1800" b="1" baseline="-25000">
                  <a:solidFill>
                    <a:srgbClr val="000000"/>
                  </a:solidFill>
                </a:rPr>
                <a:t>2</a:t>
              </a:r>
            </a:p>
          </p:txBody>
        </p:sp>
      </p:grpSp>
      <p:grpSp>
        <p:nvGrpSpPr>
          <p:cNvPr id="3" name="Group 22">
            <a:extLst>
              <a:ext uri="{FF2B5EF4-FFF2-40B4-BE49-F238E27FC236}">
                <a16:creationId xmlns:a16="http://schemas.microsoft.com/office/drawing/2014/main" id="{1FA9E339-D6C2-E84A-9A14-6F985C3A983F}"/>
              </a:ext>
            </a:extLst>
          </p:cNvPr>
          <p:cNvGrpSpPr>
            <a:grpSpLocks/>
          </p:cNvGrpSpPr>
          <p:nvPr/>
        </p:nvGrpSpPr>
        <p:grpSpPr bwMode="auto">
          <a:xfrm>
            <a:off x="7923213" y="319088"/>
            <a:ext cx="1165225" cy="960437"/>
            <a:chOff x="4991" y="201"/>
            <a:chExt cx="734" cy="605"/>
          </a:xfrm>
        </p:grpSpPr>
        <p:sp>
          <p:nvSpPr>
            <p:cNvPr id="33817" name="Oval 21">
              <a:extLst>
                <a:ext uri="{FF2B5EF4-FFF2-40B4-BE49-F238E27FC236}">
                  <a16:creationId xmlns:a16="http://schemas.microsoft.com/office/drawing/2014/main" id="{A10C9E26-D7DF-B245-A645-29D33FD2F7E9}"/>
                </a:ext>
              </a:extLst>
            </p:cNvPr>
            <p:cNvSpPr>
              <a:spLocks noChangeArrowheads="1"/>
            </p:cNvSpPr>
            <p:nvPr/>
          </p:nvSpPr>
          <p:spPr bwMode="auto">
            <a:xfrm>
              <a:off x="5377" y="201"/>
              <a:ext cx="348" cy="263"/>
            </a:xfrm>
            <a:prstGeom prst="ellipse">
              <a:avLst/>
            </a:prstGeom>
            <a:solidFill>
              <a:schemeClr val="bg2"/>
            </a:solidFill>
            <a:ln w="28575">
              <a:solidFill>
                <a:schemeClr val="hlink"/>
              </a:solidFill>
              <a:round/>
              <a:headEnd/>
              <a:tailEnd/>
            </a:ln>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 O</a:t>
              </a:r>
              <a:r>
                <a:rPr lang="en-US" altLang="en-US" sz="1800" b="1" baseline="-25000">
                  <a:solidFill>
                    <a:srgbClr val="000000"/>
                  </a:solidFill>
                </a:rPr>
                <a:t>2 </a:t>
              </a:r>
            </a:p>
          </p:txBody>
        </p:sp>
        <p:sp>
          <p:nvSpPr>
            <p:cNvPr id="33818" name="AutoShape 5">
              <a:extLst>
                <a:ext uri="{FF2B5EF4-FFF2-40B4-BE49-F238E27FC236}">
                  <a16:creationId xmlns:a16="http://schemas.microsoft.com/office/drawing/2014/main" id="{1F0F7F1C-AE5D-1043-BE6A-FB169297162A}"/>
                </a:ext>
              </a:extLst>
            </p:cNvPr>
            <p:cNvSpPr>
              <a:spLocks noChangeArrowheads="1"/>
            </p:cNvSpPr>
            <p:nvPr/>
          </p:nvSpPr>
          <p:spPr bwMode="auto">
            <a:xfrm rot="10800000" flipH="1" flipV="1">
              <a:off x="4991" y="326"/>
              <a:ext cx="528" cy="480"/>
            </a:xfrm>
            <a:custGeom>
              <a:avLst/>
              <a:gdLst>
                <a:gd name="T0" fmla="*/ 2 w 21600"/>
                <a:gd name="T1" fmla="*/ 2 h 21600"/>
                <a:gd name="T2" fmla="*/ 1 w 21600"/>
                <a:gd name="T3" fmla="*/ 5 h 21600"/>
                <a:gd name="T4" fmla="*/ 3 w 21600"/>
                <a:gd name="T5" fmla="*/ 3 h 21600"/>
                <a:gd name="T6" fmla="*/ 6 w 21600"/>
                <a:gd name="T7" fmla="*/ -1 h 21600"/>
                <a:gd name="T8" fmla="*/ 9 w 21600"/>
                <a:gd name="T9" fmla="*/ 1 h 21600"/>
                <a:gd name="T10" fmla="*/ 6 w 21600"/>
                <a:gd name="T11" fmla="*/ 3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620" y="3375"/>
                  </a:moveTo>
                  <a:cubicBezTo>
                    <a:pt x="6589" y="3472"/>
                    <a:pt x="3372" y="6768"/>
                    <a:pt x="3372" y="10799"/>
                  </a:cubicBezTo>
                  <a:cubicBezTo>
                    <a:pt x="3372" y="10866"/>
                    <a:pt x="3373" y="10932"/>
                    <a:pt x="3375" y="10998"/>
                  </a:cubicBezTo>
                  <a:lnTo>
                    <a:pt x="3" y="11088"/>
                  </a:lnTo>
                  <a:cubicBezTo>
                    <a:pt x="1" y="10992"/>
                    <a:pt x="0" y="10896"/>
                    <a:pt x="0" y="10800"/>
                  </a:cubicBezTo>
                  <a:cubicBezTo>
                    <a:pt x="0" y="4937"/>
                    <a:pt x="4677" y="145"/>
                    <a:pt x="10538" y="3"/>
                  </a:cubicBezTo>
                  <a:lnTo>
                    <a:pt x="10472" y="-2697"/>
                  </a:lnTo>
                  <a:lnTo>
                    <a:pt x="14965" y="1582"/>
                  </a:lnTo>
                  <a:lnTo>
                    <a:pt x="10685" y="6074"/>
                  </a:lnTo>
                  <a:lnTo>
                    <a:pt x="10620" y="3375"/>
                  </a:lnTo>
                  <a:close/>
                </a:path>
              </a:pathLst>
            </a:custGeom>
            <a:solidFill>
              <a:srgbClr val="CC0000"/>
            </a:solidFill>
            <a:ln w="9525">
              <a:solidFill>
                <a:schemeClr val="tx1"/>
              </a:solidFill>
              <a:miter lim="800000"/>
              <a:headEnd/>
              <a:tailEnd/>
            </a:ln>
          </p:spPr>
          <p:txBody>
            <a:bodyPr wrap="none" anchor="ctr"/>
            <a:lstStyle/>
            <a:p>
              <a:endParaRPr lang="en-US"/>
            </a:p>
          </p:txBody>
        </p:sp>
      </p:grpSp>
      <p:sp>
        <p:nvSpPr>
          <p:cNvPr id="394247" name="AutoShape 7">
            <a:extLst>
              <a:ext uri="{FF2B5EF4-FFF2-40B4-BE49-F238E27FC236}">
                <a16:creationId xmlns:a16="http://schemas.microsoft.com/office/drawing/2014/main" id="{74594738-B9C2-DD45-B72C-30D27B22B7C2}"/>
              </a:ext>
            </a:extLst>
          </p:cNvPr>
          <p:cNvSpPr>
            <a:spLocks noChangeArrowheads="1"/>
          </p:cNvSpPr>
          <p:nvPr/>
        </p:nvSpPr>
        <p:spPr bwMode="auto">
          <a:xfrm>
            <a:off x="6459538" y="882650"/>
            <a:ext cx="1781175" cy="398463"/>
          </a:xfrm>
          <a:prstGeom prst="roundRect">
            <a:avLst>
              <a:gd name="adj" fmla="val 16667"/>
            </a:avLst>
          </a:prstGeom>
          <a:solidFill>
            <a:srgbClr val="8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rPr>
              <a:t>light reactions</a:t>
            </a:r>
            <a:endParaRPr lang="en-US" altLang="en-US" sz="2800" b="1">
              <a:solidFill>
                <a:srgbClr val="0F116A"/>
              </a:solidFill>
            </a:endParaRPr>
          </a:p>
        </p:txBody>
      </p:sp>
      <p:grpSp>
        <p:nvGrpSpPr>
          <p:cNvPr id="4" name="Group 28">
            <a:extLst>
              <a:ext uri="{FF2B5EF4-FFF2-40B4-BE49-F238E27FC236}">
                <a16:creationId xmlns:a16="http://schemas.microsoft.com/office/drawing/2014/main" id="{76B9AE75-AB25-304D-A362-0BB24D0CDC46}"/>
              </a:ext>
            </a:extLst>
          </p:cNvPr>
          <p:cNvGrpSpPr>
            <a:grpSpLocks/>
          </p:cNvGrpSpPr>
          <p:nvPr/>
        </p:nvGrpSpPr>
        <p:grpSpPr bwMode="auto">
          <a:xfrm>
            <a:off x="122238" y="1331913"/>
            <a:ext cx="2824162" cy="2187575"/>
            <a:chOff x="0" y="789"/>
            <a:chExt cx="1779" cy="1378"/>
          </a:xfrm>
        </p:grpSpPr>
        <p:pic>
          <p:nvPicPr>
            <p:cNvPr id="33813" name="Picture 23">
              <a:extLst>
                <a:ext uri="{FF2B5EF4-FFF2-40B4-BE49-F238E27FC236}">
                  <a16:creationId xmlns:a16="http://schemas.microsoft.com/office/drawing/2014/main" id="{1E23B256-F5EA-2F48-80F3-676AB9C4D0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4400" b="25714"/>
            <a:stretch>
              <a:fillRect/>
            </a:stretch>
          </p:blipFill>
          <p:spPr bwMode="auto">
            <a:xfrm>
              <a:off x="0" y="789"/>
              <a:ext cx="1751" cy="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Freeform 25">
              <a:extLst>
                <a:ext uri="{FF2B5EF4-FFF2-40B4-BE49-F238E27FC236}">
                  <a16:creationId xmlns:a16="http://schemas.microsoft.com/office/drawing/2014/main" id="{47ED88CC-74A2-DC49-927C-453C69FEA449}"/>
                </a:ext>
              </a:extLst>
            </p:cNvPr>
            <p:cNvSpPr>
              <a:spLocks/>
            </p:cNvSpPr>
            <p:nvPr/>
          </p:nvSpPr>
          <p:spPr bwMode="auto">
            <a:xfrm>
              <a:off x="61" y="1715"/>
              <a:ext cx="521" cy="428"/>
            </a:xfrm>
            <a:custGeom>
              <a:avLst/>
              <a:gdLst>
                <a:gd name="T0" fmla="*/ 2 w 521"/>
                <a:gd name="T1" fmla="*/ 26 h 428"/>
                <a:gd name="T2" fmla="*/ 109 w 521"/>
                <a:gd name="T3" fmla="*/ 1 h 428"/>
                <a:gd name="T4" fmla="*/ 191 w 521"/>
                <a:gd name="T5" fmla="*/ 6 h 428"/>
                <a:gd name="T6" fmla="*/ 254 w 521"/>
                <a:gd name="T7" fmla="*/ 6 h 428"/>
                <a:gd name="T8" fmla="*/ 322 w 521"/>
                <a:gd name="T9" fmla="*/ 11 h 428"/>
                <a:gd name="T10" fmla="*/ 424 w 521"/>
                <a:gd name="T11" fmla="*/ 1 h 428"/>
                <a:gd name="T12" fmla="*/ 506 w 521"/>
                <a:gd name="T13" fmla="*/ 16 h 428"/>
                <a:gd name="T14" fmla="*/ 521 w 521"/>
                <a:gd name="T15" fmla="*/ 40 h 428"/>
                <a:gd name="T16" fmla="*/ 511 w 521"/>
                <a:gd name="T17" fmla="*/ 98 h 428"/>
                <a:gd name="T18" fmla="*/ 497 w 521"/>
                <a:gd name="T19" fmla="*/ 176 h 428"/>
                <a:gd name="T20" fmla="*/ 380 w 521"/>
                <a:gd name="T21" fmla="*/ 312 h 428"/>
                <a:gd name="T22" fmla="*/ 17 w 521"/>
                <a:gd name="T23" fmla="*/ 297 h 428"/>
                <a:gd name="T24" fmla="*/ 2 w 521"/>
                <a:gd name="T25" fmla="*/ 190 h 428"/>
                <a:gd name="T26" fmla="*/ 2 w 521"/>
                <a:gd name="T27" fmla="*/ 26 h 4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1"/>
                <a:gd name="T43" fmla="*/ 0 h 428"/>
                <a:gd name="T44" fmla="*/ 521 w 521"/>
                <a:gd name="T45" fmla="*/ 428 h 4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1" h="428">
                  <a:moveTo>
                    <a:pt x="2" y="26"/>
                  </a:moveTo>
                  <a:lnTo>
                    <a:pt x="109" y="1"/>
                  </a:lnTo>
                  <a:cubicBezTo>
                    <a:pt x="184" y="6"/>
                    <a:pt x="156" y="6"/>
                    <a:pt x="191" y="6"/>
                  </a:cubicBezTo>
                  <a:lnTo>
                    <a:pt x="254" y="6"/>
                  </a:lnTo>
                  <a:cubicBezTo>
                    <a:pt x="315" y="11"/>
                    <a:pt x="292" y="11"/>
                    <a:pt x="322" y="11"/>
                  </a:cubicBezTo>
                  <a:cubicBezTo>
                    <a:pt x="420" y="0"/>
                    <a:pt x="386" y="1"/>
                    <a:pt x="424" y="1"/>
                  </a:cubicBezTo>
                  <a:lnTo>
                    <a:pt x="506" y="16"/>
                  </a:lnTo>
                  <a:lnTo>
                    <a:pt x="521" y="40"/>
                  </a:lnTo>
                  <a:lnTo>
                    <a:pt x="511" y="98"/>
                  </a:lnTo>
                  <a:cubicBezTo>
                    <a:pt x="496" y="172"/>
                    <a:pt x="497" y="146"/>
                    <a:pt x="497" y="176"/>
                  </a:cubicBezTo>
                  <a:cubicBezTo>
                    <a:pt x="387" y="314"/>
                    <a:pt x="447" y="312"/>
                    <a:pt x="380" y="312"/>
                  </a:cubicBezTo>
                  <a:cubicBezTo>
                    <a:pt x="13" y="306"/>
                    <a:pt x="17" y="428"/>
                    <a:pt x="17" y="297"/>
                  </a:cubicBezTo>
                  <a:cubicBezTo>
                    <a:pt x="0" y="210"/>
                    <a:pt x="2" y="246"/>
                    <a:pt x="2" y="190"/>
                  </a:cubicBezTo>
                  <a:lnTo>
                    <a:pt x="2"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15" name="Freeform 26">
              <a:extLst>
                <a:ext uri="{FF2B5EF4-FFF2-40B4-BE49-F238E27FC236}">
                  <a16:creationId xmlns:a16="http://schemas.microsoft.com/office/drawing/2014/main" id="{CF9A1F88-9440-8048-92DE-5F2F2D27DAE0}"/>
                </a:ext>
              </a:extLst>
            </p:cNvPr>
            <p:cNvSpPr>
              <a:spLocks/>
            </p:cNvSpPr>
            <p:nvPr/>
          </p:nvSpPr>
          <p:spPr bwMode="auto">
            <a:xfrm>
              <a:off x="623" y="1697"/>
              <a:ext cx="701" cy="470"/>
            </a:xfrm>
            <a:custGeom>
              <a:avLst/>
              <a:gdLst>
                <a:gd name="T0" fmla="*/ 65 w 701"/>
                <a:gd name="T1" fmla="*/ 29 h 470"/>
                <a:gd name="T2" fmla="*/ 36 w 701"/>
                <a:gd name="T3" fmla="*/ 10 h 470"/>
                <a:gd name="T4" fmla="*/ 32 w 701"/>
                <a:gd name="T5" fmla="*/ 63 h 470"/>
                <a:gd name="T6" fmla="*/ 61 w 701"/>
                <a:gd name="T7" fmla="*/ 228 h 470"/>
                <a:gd name="T8" fmla="*/ 162 w 701"/>
                <a:gd name="T9" fmla="*/ 378 h 470"/>
                <a:gd name="T10" fmla="*/ 395 w 701"/>
                <a:gd name="T11" fmla="*/ 402 h 470"/>
                <a:gd name="T12" fmla="*/ 672 w 701"/>
                <a:gd name="T13" fmla="*/ 364 h 470"/>
                <a:gd name="T14" fmla="*/ 647 w 701"/>
                <a:gd name="T15" fmla="*/ 296 h 470"/>
                <a:gd name="T16" fmla="*/ 604 w 701"/>
                <a:gd name="T17" fmla="*/ 199 h 470"/>
                <a:gd name="T18" fmla="*/ 647 w 701"/>
                <a:gd name="T19" fmla="*/ 194 h 470"/>
                <a:gd name="T20" fmla="*/ 672 w 701"/>
                <a:gd name="T21" fmla="*/ 160 h 470"/>
                <a:gd name="T22" fmla="*/ 681 w 701"/>
                <a:gd name="T23" fmla="*/ 87 h 470"/>
                <a:gd name="T24" fmla="*/ 701 w 701"/>
                <a:gd name="T25" fmla="*/ 0 h 470"/>
                <a:gd name="T26" fmla="*/ 652 w 701"/>
                <a:gd name="T27" fmla="*/ 29 h 470"/>
                <a:gd name="T28" fmla="*/ 560 w 701"/>
                <a:gd name="T29" fmla="*/ 53 h 470"/>
                <a:gd name="T30" fmla="*/ 279 w 701"/>
                <a:gd name="T31" fmla="*/ 68 h 470"/>
                <a:gd name="T32" fmla="*/ 65 w 701"/>
                <a:gd name="T33" fmla="*/ 29 h 4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1"/>
                <a:gd name="T52" fmla="*/ 0 h 470"/>
                <a:gd name="T53" fmla="*/ 701 w 701"/>
                <a:gd name="T54" fmla="*/ 470 h 4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1" h="470">
                  <a:moveTo>
                    <a:pt x="65" y="29"/>
                  </a:moveTo>
                  <a:lnTo>
                    <a:pt x="36" y="10"/>
                  </a:lnTo>
                  <a:lnTo>
                    <a:pt x="32" y="63"/>
                  </a:lnTo>
                  <a:cubicBezTo>
                    <a:pt x="56" y="229"/>
                    <a:pt x="0" y="228"/>
                    <a:pt x="61" y="228"/>
                  </a:cubicBezTo>
                  <a:lnTo>
                    <a:pt x="162" y="378"/>
                  </a:lnTo>
                  <a:cubicBezTo>
                    <a:pt x="388" y="402"/>
                    <a:pt x="310" y="402"/>
                    <a:pt x="395" y="402"/>
                  </a:cubicBezTo>
                  <a:cubicBezTo>
                    <a:pt x="676" y="377"/>
                    <a:pt x="672" y="470"/>
                    <a:pt x="672" y="364"/>
                  </a:cubicBezTo>
                  <a:lnTo>
                    <a:pt x="647" y="296"/>
                  </a:lnTo>
                  <a:cubicBezTo>
                    <a:pt x="603" y="202"/>
                    <a:pt x="604" y="237"/>
                    <a:pt x="604" y="199"/>
                  </a:cubicBezTo>
                  <a:lnTo>
                    <a:pt x="647" y="194"/>
                  </a:lnTo>
                  <a:cubicBezTo>
                    <a:pt x="667" y="158"/>
                    <a:pt x="653" y="160"/>
                    <a:pt x="672" y="160"/>
                  </a:cubicBezTo>
                  <a:lnTo>
                    <a:pt x="681" y="87"/>
                  </a:lnTo>
                  <a:lnTo>
                    <a:pt x="701" y="0"/>
                  </a:lnTo>
                  <a:lnTo>
                    <a:pt x="652" y="29"/>
                  </a:lnTo>
                  <a:cubicBezTo>
                    <a:pt x="563" y="53"/>
                    <a:pt x="595" y="53"/>
                    <a:pt x="560" y="53"/>
                  </a:cubicBezTo>
                  <a:cubicBezTo>
                    <a:pt x="282" y="68"/>
                    <a:pt x="376" y="68"/>
                    <a:pt x="279" y="68"/>
                  </a:cubicBezTo>
                  <a:lnTo>
                    <a:pt x="65"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16" name="Freeform 27">
              <a:extLst>
                <a:ext uri="{FF2B5EF4-FFF2-40B4-BE49-F238E27FC236}">
                  <a16:creationId xmlns:a16="http://schemas.microsoft.com/office/drawing/2014/main" id="{2A12E7E3-A097-1F44-A597-AE4800EF2D69}"/>
                </a:ext>
              </a:extLst>
            </p:cNvPr>
            <p:cNvSpPr>
              <a:spLocks/>
            </p:cNvSpPr>
            <p:nvPr/>
          </p:nvSpPr>
          <p:spPr bwMode="auto">
            <a:xfrm>
              <a:off x="1321" y="1725"/>
              <a:ext cx="458" cy="345"/>
            </a:xfrm>
            <a:custGeom>
              <a:avLst/>
              <a:gdLst>
                <a:gd name="T0" fmla="*/ 458 w 458"/>
                <a:gd name="T1" fmla="*/ 25 h 345"/>
                <a:gd name="T2" fmla="*/ 361 w 458"/>
                <a:gd name="T3" fmla="*/ 30 h 345"/>
                <a:gd name="T4" fmla="*/ 274 w 458"/>
                <a:gd name="T5" fmla="*/ 40 h 345"/>
                <a:gd name="T6" fmla="*/ 177 w 458"/>
                <a:gd name="T7" fmla="*/ 16 h 345"/>
                <a:gd name="T8" fmla="*/ 124 w 458"/>
                <a:gd name="T9" fmla="*/ 1 h 345"/>
                <a:gd name="T10" fmla="*/ 85 w 458"/>
                <a:gd name="T11" fmla="*/ 16 h 345"/>
                <a:gd name="T12" fmla="*/ 56 w 458"/>
                <a:gd name="T13" fmla="*/ 93 h 345"/>
                <a:gd name="T14" fmla="*/ 51 w 458"/>
                <a:gd name="T15" fmla="*/ 122 h 345"/>
                <a:gd name="T16" fmla="*/ 51 w 458"/>
                <a:gd name="T17" fmla="*/ 176 h 345"/>
                <a:gd name="T18" fmla="*/ 51 w 458"/>
                <a:gd name="T19" fmla="*/ 311 h 345"/>
                <a:gd name="T20" fmla="*/ 177 w 458"/>
                <a:gd name="T21" fmla="*/ 340 h 345"/>
                <a:gd name="T22" fmla="*/ 211 w 458"/>
                <a:gd name="T23" fmla="*/ 331 h 345"/>
                <a:gd name="T24" fmla="*/ 351 w 458"/>
                <a:gd name="T25" fmla="*/ 292 h 345"/>
                <a:gd name="T26" fmla="*/ 434 w 458"/>
                <a:gd name="T27" fmla="*/ 195 h 345"/>
                <a:gd name="T28" fmla="*/ 458 w 458"/>
                <a:gd name="T29" fmla="*/ 25 h 3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8"/>
                <a:gd name="T46" fmla="*/ 0 h 345"/>
                <a:gd name="T47" fmla="*/ 458 w 458"/>
                <a:gd name="T48" fmla="*/ 345 h 3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8" h="345">
                  <a:moveTo>
                    <a:pt x="458" y="25"/>
                  </a:moveTo>
                  <a:lnTo>
                    <a:pt x="361" y="30"/>
                  </a:lnTo>
                  <a:lnTo>
                    <a:pt x="274" y="40"/>
                  </a:lnTo>
                  <a:cubicBezTo>
                    <a:pt x="186" y="14"/>
                    <a:pt x="219" y="16"/>
                    <a:pt x="177" y="16"/>
                  </a:cubicBezTo>
                  <a:cubicBezTo>
                    <a:pt x="126" y="0"/>
                    <a:pt x="145" y="1"/>
                    <a:pt x="124" y="1"/>
                  </a:cubicBezTo>
                  <a:lnTo>
                    <a:pt x="85" y="16"/>
                  </a:lnTo>
                  <a:cubicBezTo>
                    <a:pt x="55" y="89"/>
                    <a:pt x="56" y="62"/>
                    <a:pt x="56" y="93"/>
                  </a:cubicBezTo>
                  <a:lnTo>
                    <a:pt x="51" y="122"/>
                  </a:lnTo>
                  <a:cubicBezTo>
                    <a:pt x="51" y="140"/>
                    <a:pt x="51" y="158"/>
                    <a:pt x="51" y="176"/>
                  </a:cubicBezTo>
                  <a:cubicBezTo>
                    <a:pt x="45" y="312"/>
                    <a:pt x="0" y="311"/>
                    <a:pt x="51" y="311"/>
                  </a:cubicBezTo>
                  <a:cubicBezTo>
                    <a:pt x="93" y="320"/>
                    <a:pt x="134" y="332"/>
                    <a:pt x="177" y="340"/>
                  </a:cubicBezTo>
                  <a:cubicBezTo>
                    <a:pt x="188" y="341"/>
                    <a:pt x="211" y="331"/>
                    <a:pt x="211" y="331"/>
                  </a:cubicBezTo>
                  <a:cubicBezTo>
                    <a:pt x="352" y="296"/>
                    <a:pt x="351" y="345"/>
                    <a:pt x="351" y="292"/>
                  </a:cubicBezTo>
                  <a:cubicBezTo>
                    <a:pt x="436" y="202"/>
                    <a:pt x="434" y="245"/>
                    <a:pt x="434" y="195"/>
                  </a:cubicBezTo>
                  <a:lnTo>
                    <a:pt x="458"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3802" name="Rectangle 29">
            <a:extLst>
              <a:ext uri="{FF2B5EF4-FFF2-40B4-BE49-F238E27FC236}">
                <a16:creationId xmlns:a16="http://schemas.microsoft.com/office/drawing/2014/main" id="{ED89F738-4F26-564D-9502-7FAA6DAD5D99}"/>
              </a:ext>
            </a:extLst>
          </p:cNvPr>
          <p:cNvSpPr>
            <a:spLocks noChangeArrowheads="1"/>
          </p:cNvSpPr>
          <p:nvPr/>
        </p:nvSpPr>
        <p:spPr bwMode="auto">
          <a:xfrm>
            <a:off x="8628063" y="2201863"/>
            <a:ext cx="515937"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3803" name="Rectangle 30">
            <a:extLst>
              <a:ext uri="{FF2B5EF4-FFF2-40B4-BE49-F238E27FC236}">
                <a16:creationId xmlns:a16="http://schemas.microsoft.com/office/drawing/2014/main" id="{E6E24583-B26A-9B41-9E12-8670D31CF270}"/>
              </a:ext>
            </a:extLst>
          </p:cNvPr>
          <p:cNvSpPr>
            <a:spLocks noChangeArrowheads="1"/>
          </p:cNvSpPr>
          <p:nvPr/>
        </p:nvSpPr>
        <p:spPr bwMode="auto">
          <a:xfrm>
            <a:off x="5310188" y="6127750"/>
            <a:ext cx="157797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94271" name="AutoShape 31">
            <a:extLst>
              <a:ext uri="{FF2B5EF4-FFF2-40B4-BE49-F238E27FC236}">
                <a16:creationId xmlns:a16="http://schemas.microsoft.com/office/drawing/2014/main" id="{35FC494C-B6C7-2F45-BE37-0A9B14BF07FF}"/>
              </a:ext>
            </a:extLst>
          </p:cNvPr>
          <p:cNvSpPr>
            <a:spLocks noChangeArrowheads="1"/>
          </p:cNvSpPr>
          <p:nvPr/>
        </p:nvSpPr>
        <p:spPr bwMode="auto">
          <a:xfrm>
            <a:off x="6076950" y="6221413"/>
            <a:ext cx="2357438" cy="541337"/>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rgbClr val="000000"/>
                </a:solidFill>
              </a:rPr>
              <a:t>C4 anatomy</a:t>
            </a:r>
            <a:endParaRPr lang="en-US" altLang="en-US" sz="3600" b="1">
              <a:solidFill>
                <a:srgbClr val="000000"/>
              </a:solidFill>
            </a:endParaRPr>
          </a:p>
        </p:txBody>
      </p:sp>
      <p:sp>
        <p:nvSpPr>
          <p:cNvPr id="394272" name="AutoShape 32">
            <a:extLst>
              <a:ext uri="{FF2B5EF4-FFF2-40B4-BE49-F238E27FC236}">
                <a16:creationId xmlns:a16="http://schemas.microsoft.com/office/drawing/2014/main" id="{89471008-5E4B-D444-9187-DBA75025B47D}"/>
              </a:ext>
            </a:extLst>
          </p:cNvPr>
          <p:cNvSpPr>
            <a:spLocks noChangeArrowheads="1"/>
          </p:cNvSpPr>
          <p:nvPr/>
        </p:nvSpPr>
        <p:spPr bwMode="auto">
          <a:xfrm>
            <a:off x="500063" y="3300413"/>
            <a:ext cx="2063750" cy="474662"/>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C3 anatomy</a:t>
            </a:r>
          </a:p>
        </p:txBody>
      </p:sp>
      <p:sp>
        <p:nvSpPr>
          <p:cNvPr id="394274" name="Rectangle 34" descr="Rectangle: Click to edit Master text styles&#13;&#10;Second level&#13;&#10;Third level&#13;&#10;Fourth level&#13;&#10;Fifth level">
            <a:extLst>
              <a:ext uri="{FF2B5EF4-FFF2-40B4-BE49-F238E27FC236}">
                <a16:creationId xmlns:a16="http://schemas.microsoft.com/office/drawing/2014/main" id="{26755543-6814-6345-86D7-E729653F0E41}"/>
              </a:ext>
            </a:extLst>
          </p:cNvPr>
          <p:cNvSpPr>
            <a:spLocks noChangeArrowheads="1"/>
          </p:cNvSpPr>
          <p:nvPr/>
        </p:nvSpPr>
        <p:spPr bwMode="auto">
          <a:xfrm>
            <a:off x="0" y="3892550"/>
            <a:ext cx="5665788" cy="2965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0"/>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08585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rgbClr val="0F116A"/>
              </a:buClr>
              <a:buSzPct val="120000"/>
              <a:buFont typeface="Wingdings" pitchFamily="2" charset="2"/>
              <a:buChar char="§"/>
            </a:pPr>
            <a:r>
              <a:rPr lang="en-US" altLang="en-US" sz="2800" b="1" u="sng" dirty="0">
                <a:solidFill>
                  <a:srgbClr val="002060"/>
                </a:solidFill>
              </a:rPr>
              <a:t>PEP carboxylase enzyme</a:t>
            </a:r>
            <a:endParaRPr lang="en-US" altLang="en-US" sz="3000" b="1" u="sng" dirty="0">
              <a:solidFill>
                <a:srgbClr val="002060"/>
              </a:solidFill>
            </a:endParaRPr>
          </a:p>
          <a:p>
            <a:pPr lvl="1" algn="l" eaLnBrk="1" hangingPunct="1">
              <a:spcBef>
                <a:spcPct val="20000"/>
              </a:spcBef>
              <a:buClr>
                <a:schemeClr val="tx1"/>
              </a:buClr>
              <a:buSzPct val="60000"/>
              <a:buFont typeface="Wingdings" pitchFamily="2" charset="2"/>
              <a:buChar char="u"/>
            </a:pPr>
            <a:r>
              <a:rPr lang="en-US" altLang="en-US" b="1" u="sng" dirty="0">
                <a:solidFill>
                  <a:srgbClr val="002060"/>
                </a:solidFill>
              </a:rPr>
              <a:t>higher attraction for CO</a:t>
            </a:r>
            <a:r>
              <a:rPr lang="en-US" altLang="en-US" b="1" baseline="-25000" dirty="0">
                <a:solidFill>
                  <a:srgbClr val="002060"/>
                </a:solidFill>
              </a:rPr>
              <a:t>2</a:t>
            </a:r>
            <a:r>
              <a:rPr lang="en-US" altLang="en-US" b="1" u="sng" dirty="0">
                <a:solidFill>
                  <a:srgbClr val="002060"/>
                </a:solidFill>
              </a:rPr>
              <a:t> than O</a:t>
            </a:r>
            <a:r>
              <a:rPr lang="en-US" altLang="en-US" b="1" baseline="-25000" dirty="0">
                <a:solidFill>
                  <a:srgbClr val="002060"/>
                </a:solidFill>
              </a:rPr>
              <a:t>2  </a:t>
            </a:r>
            <a:endParaRPr lang="en-US" altLang="en-US" b="1" dirty="0">
              <a:solidFill>
                <a:srgbClr val="002060"/>
              </a:solidFill>
            </a:endParaRPr>
          </a:p>
          <a:p>
            <a:pPr lvl="2" algn="l" eaLnBrk="1" hangingPunct="1">
              <a:spcBef>
                <a:spcPct val="20000"/>
              </a:spcBef>
              <a:buClr>
                <a:schemeClr val="hlink"/>
              </a:buClr>
              <a:buSzPct val="95000"/>
              <a:buFont typeface="Wingdings" pitchFamily="2" charset="2"/>
              <a:buChar char="§"/>
            </a:pPr>
            <a:r>
              <a:rPr lang="en-US" altLang="en-US" sz="2000" b="1" dirty="0">
                <a:solidFill>
                  <a:srgbClr val="002060"/>
                </a:solidFill>
              </a:rPr>
              <a:t>better than </a:t>
            </a:r>
            <a:r>
              <a:rPr lang="en-US" altLang="en-US" sz="2000" b="1" dirty="0" err="1">
                <a:solidFill>
                  <a:srgbClr val="002060"/>
                </a:solidFill>
              </a:rPr>
              <a:t>RuBisCo</a:t>
            </a:r>
            <a:endParaRPr lang="en-US" altLang="en-US" sz="2000" b="1" dirty="0">
              <a:solidFill>
                <a:srgbClr val="002060"/>
              </a:solidFill>
            </a:endParaRPr>
          </a:p>
          <a:p>
            <a:pPr lvl="1" algn="l" eaLnBrk="1" hangingPunct="1">
              <a:spcBef>
                <a:spcPct val="20000"/>
              </a:spcBef>
              <a:buClr>
                <a:schemeClr val="tx1"/>
              </a:buClr>
              <a:buSzPct val="60000"/>
              <a:buFont typeface="Wingdings" pitchFamily="2" charset="2"/>
              <a:buChar char="u"/>
            </a:pPr>
            <a:r>
              <a:rPr lang="en-US" altLang="en-US" b="1" u="sng" dirty="0">
                <a:solidFill>
                  <a:srgbClr val="002060"/>
                </a:solidFill>
              </a:rPr>
              <a:t>fixes CO</a:t>
            </a:r>
            <a:r>
              <a:rPr lang="en-US" altLang="en-US" b="1" baseline="-25000" dirty="0">
                <a:solidFill>
                  <a:srgbClr val="002060"/>
                </a:solidFill>
              </a:rPr>
              <a:t>2</a:t>
            </a:r>
            <a:r>
              <a:rPr lang="en-US" altLang="en-US" b="1" u="sng" dirty="0">
                <a:solidFill>
                  <a:srgbClr val="002060"/>
                </a:solidFill>
              </a:rPr>
              <a:t> in 4C compounds</a:t>
            </a:r>
            <a:endParaRPr lang="en-US" altLang="en-US" b="1" dirty="0">
              <a:solidFill>
                <a:srgbClr val="002060"/>
              </a:solidFill>
            </a:endParaRPr>
          </a:p>
          <a:p>
            <a:pPr lvl="1" algn="l" eaLnBrk="1" hangingPunct="1">
              <a:spcBef>
                <a:spcPct val="20000"/>
              </a:spcBef>
              <a:buClr>
                <a:schemeClr val="tx1"/>
              </a:buClr>
              <a:buSzPct val="60000"/>
              <a:buFont typeface="Wingdings" pitchFamily="2" charset="2"/>
              <a:buChar char="u"/>
            </a:pPr>
            <a:r>
              <a:rPr lang="en-US" altLang="en-US" b="1" u="sng" dirty="0">
                <a:solidFill>
                  <a:srgbClr val="002060"/>
                </a:solidFill>
              </a:rPr>
              <a:t>regenerates CO</a:t>
            </a:r>
            <a:r>
              <a:rPr lang="en-US" altLang="en-US" b="1" baseline="-25000" dirty="0">
                <a:solidFill>
                  <a:srgbClr val="002060"/>
                </a:solidFill>
              </a:rPr>
              <a:t>2 </a:t>
            </a:r>
            <a:r>
              <a:rPr lang="en-US" altLang="en-US" b="1" dirty="0">
                <a:solidFill>
                  <a:srgbClr val="002060"/>
                </a:solidFill>
              </a:rPr>
              <a:t>in inner cells for </a:t>
            </a:r>
            <a:r>
              <a:rPr lang="en-US" altLang="en-US" b="1" dirty="0" err="1">
                <a:solidFill>
                  <a:srgbClr val="002060"/>
                </a:solidFill>
              </a:rPr>
              <a:t>RuBisCo</a:t>
            </a:r>
            <a:endParaRPr lang="en-US" altLang="en-US" b="1" dirty="0">
              <a:solidFill>
                <a:srgbClr val="002060"/>
              </a:solidFill>
            </a:endParaRPr>
          </a:p>
          <a:p>
            <a:pPr lvl="2" algn="l" eaLnBrk="1" hangingPunct="1">
              <a:spcBef>
                <a:spcPct val="20000"/>
              </a:spcBef>
              <a:buClr>
                <a:schemeClr val="hlink"/>
              </a:buClr>
              <a:buSzPct val="95000"/>
              <a:buFont typeface="Wingdings" pitchFamily="2" charset="2"/>
              <a:buChar char="§"/>
            </a:pPr>
            <a:r>
              <a:rPr lang="en-US" altLang="en-US" sz="2000" b="1" dirty="0">
                <a:solidFill>
                  <a:srgbClr val="002060"/>
                </a:solidFill>
              </a:rPr>
              <a:t>keeping O</a:t>
            </a:r>
            <a:r>
              <a:rPr lang="en-US" altLang="en-US" sz="2000" b="1" baseline="-25000" dirty="0">
                <a:solidFill>
                  <a:srgbClr val="002060"/>
                </a:solidFill>
              </a:rPr>
              <a:t>2</a:t>
            </a:r>
            <a:r>
              <a:rPr lang="en-US" altLang="en-US" sz="2000" b="1" dirty="0">
                <a:solidFill>
                  <a:srgbClr val="002060"/>
                </a:solidFill>
              </a:rPr>
              <a:t> away from </a:t>
            </a:r>
            <a:r>
              <a:rPr lang="en-US" altLang="en-US" sz="2000" b="1" dirty="0" err="1">
                <a:solidFill>
                  <a:srgbClr val="002060"/>
                </a:solidFill>
              </a:rPr>
              <a:t>RuBisCo</a:t>
            </a:r>
            <a:endParaRPr lang="en-US" altLang="en-US" sz="2000" b="1" dirty="0">
              <a:solidFill>
                <a:srgbClr val="002060"/>
              </a:solidFill>
            </a:endParaRPr>
          </a:p>
        </p:txBody>
      </p:sp>
      <p:sp>
        <p:nvSpPr>
          <p:cNvPr id="394275" name="Rectangle 35">
            <a:extLst>
              <a:ext uri="{FF2B5EF4-FFF2-40B4-BE49-F238E27FC236}">
                <a16:creationId xmlns:a16="http://schemas.microsoft.com/office/drawing/2014/main" id="{7A2528B4-E8EB-3C46-AB26-61C0F995F510}"/>
              </a:ext>
            </a:extLst>
          </p:cNvPr>
          <p:cNvSpPr>
            <a:spLocks noChangeArrowheads="1"/>
          </p:cNvSpPr>
          <p:nvPr/>
        </p:nvSpPr>
        <p:spPr bwMode="auto">
          <a:xfrm>
            <a:off x="5843588" y="3463925"/>
            <a:ext cx="850900" cy="677863"/>
          </a:xfrm>
          <a:prstGeom prst="rect">
            <a:avLst/>
          </a:prstGeom>
          <a:solidFill>
            <a:srgbClr val="BCDF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1600" b="1" u="sng">
                <a:solidFill>
                  <a:srgbClr val="CC0000"/>
                </a:solidFill>
              </a:rPr>
              <a:t>bundle</a:t>
            </a:r>
            <a:br>
              <a:rPr lang="en-US" altLang="en-US" sz="1600" b="1" u="sng">
                <a:solidFill>
                  <a:srgbClr val="CC0000"/>
                </a:solidFill>
              </a:rPr>
            </a:br>
            <a:r>
              <a:rPr lang="en-US" altLang="en-US" sz="1600" b="1" u="sng">
                <a:solidFill>
                  <a:srgbClr val="CC0000"/>
                </a:solidFill>
              </a:rPr>
              <a:t>sheath</a:t>
            </a:r>
            <a:br>
              <a:rPr lang="en-US" altLang="en-US" sz="1600" b="1" u="sng">
                <a:solidFill>
                  <a:srgbClr val="CC0000"/>
                </a:solidFill>
              </a:rPr>
            </a:br>
            <a:r>
              <a:rPr lang="en-US" altLang="en-US" sz="1600" b="1" u="sng">
                <a:solidFill>
                  <a:srgbClr val="CC0000"/>
                </a:solidFill>
              </a:rPr>
              <a:t>cell</a:t>
            </a:r>
            <a:endParaRPr lang="en-US" altLang="en-US" sz="1600" b="1">
              <a:solidFill>
                <a:srgbClr val="000000"/>
              </a:solidFill>
            </a:endParaRPr>
          </a:p>
        </p:txBody>
      </p:sp>
      <p:sp>
        <p:nvSpPr>
          <p:cNvPr id="33808" name="Line 38">
            <a:extLst>
              <a:ext uri="{FF2B5EF4-FFF2-40B4-BE49-F238E27FC236}">
                <a16:creationId xmlns:a16="http://schemas.microsoft.com/office/drawing/2014/main" id="{73407BB6-4CAA-9549-91DE-F7330BE3604C}"/>
              </a:ext>
            </a:extLst>
          </p:cNvPr>
          <p:cNvSpPr>
            <a:spLocks noChangeShapeType="1"/>
          </p:cNvSpPr>
          <p:nvPr/>
        </p:nvSpPr>
        <p:spPr bwMode="auto">
          <a:xfrm>
            <a:off x="4017963" y="3171825"/>
            <a:ext cx="0" cy="55403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4279" name="AutoShape 39">
            <a:extLst>
              <a:ext uri="{FF2B5EF4-FFF2-40B4-BE49-F238E27FC236}">
                <a16:creationId xmlns:a16="http://schemas.microsoft.com/office/drawing/2014/main" id="{3D5BAE63-DB67-F347-9778-9C3AEC7F585B}"/>
              </a:ext>
            </a:extLst>
          </p:cNvPr>
          <p:cNvSpPr>
            <a:spLocks noChangeArrowheads="1"/>
          </p:cNvSpPr>
          <p:nvPr/>
        </p:nvSpPr>
        <p:spPr bwMode="auto">
          <a:xfrm>
            <a:off x="7783513" y="3863975"/>
            <a:ext cx="776287" cy="238125"/>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rPr>
              <a:t>RuBisCo</a:t>
            </a:r>
            <a:endParaRPr lang="en-US" altLang="en-US" sz="1600" b="1">
              <a:solidFill>
                <a:srgbClr val="000000"/>
              </a:solidFill>
            </a:endParaRPr>
          </a:p>
        </p:txBody>
      </p:sp>
      <p:sp>
        <p:nvSpPr>
          <p:cNvPr id="394280" name="AutoShape 40">
            <a:extLst>
              <a:ext uri="{FF2B5EF4-FFF2-40B4-BE49-F238E27FC236}">
                <a16:creationId xmlns:a16="http://schemas.microsoft.com/office/drawing/2014/main" id="{6D533B2E-4C97-0F49-8C01-A2C44359A42D}"/>
              </a:ext>
            </a:extLst>
          </p:cNvPr>
          <p:cNvSpPr>
            <a:spLocks noChangeArrowheads="1"/>
          </p:cNvSpPr>
          <p:nvPr/>
        </p:nvSpPr>
        <p:spPr bwMode="auto">
          <a:xfrm>
            <a:off x="6688138" y="2008188"/>
            <a:ext cx="1066800" cy="379412"/>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rIns="0" bIns="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70000"/>
              </a:lnSpc>
            </a:pPr>
            <a:r>
              <a:rPr lang="en-US" altLang="en-US" sz="1400" b="1">
                <a:solidFill>
                  <a:srgbClr val="000000"/>
                </a:solidFill>
              </a:rPr>
              <a:t>PEP</a:t>
            </a:r>
            <a:br>
              <a:rPr lang="en-US" altLang="en-US" sz="1400" b="1">
                <a:solidFill>
                  <a:srgbClr val="000000"/>
                </a:solidFill>
              </a:rPr>
            </a:br>
            <a:r>
              <a:rPr lang="en-US" altLang="en-US" sz="1400" b="1">
                <a:solidFill>
                  <a:srgbClr val="000000"/>
                </a:solidFill>
              </a:rPr>
              <a:t>carboxylase</a:t>
            </a:r>
            <a:endParaRPr lang="en-US" altLang="en-US" sz="1600" b="1">
              <a:solidFill>
                <a:srgbClr val="000000"/>
              </a:solidFill>
            </a:endParaRPr>
          </a:p>
        </p:txBody>
      </p:sp>
      <p:sp>
        <p:nvSpPr>
          <p:cNvPr id="33811" name="AutoShape 33">
            <a:extLst>
              <a:ext uri="{FF2B5EF4-FFF2-40B4-BE49-F238E27FC236}">
                <a16:creationId xmlns:a16="http://schemas.microsoft.com/office/drawing/2014/main" id="{AD2045FB-EE92-6743-A945-0C1AA27CD13E}"/>
              </a:ext>
            </a:extLst>
          </p:cNvPr>
          <p:cNvSpPr>
            <a:spLocks noChangeArrowheads="1"/>
          </p:cNvSpPr>
          <p:nvPr/>
        </p:nvSpPr>
        <p:spPr bwMode="auto">
          <a:xfrm>
            <a:off x="107950" y="1277938"/>
            <a:ext cx="2917825" cy="2663825"/>
          </a:xfrm>
          <a:prstGeom prst="roundRect">
            <a:avLst>
              <a:gd name="adj" fmla="val 16667"/>
            </a:avLst>
          </a:prstGeom>
          <a:noFill/>
          <a:ln w="57150">
            <a:solidFill>
              <a:srgbClr val="804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3812" name="Rectangle 37">
            <a:extLst>
              <a:ext uri="{FF2B5EF4-FFF2-40B4-BE49-F238E27FC236}">
                <a16:creationId xmlns:a16="http://schemas.microsoft.com/office/drawing/2014/main" id="{F4F86900-26B5-7C42-91DE-9BBB849EAED3}"/>
              </a:ext>
            </a:extLst>
          </p:cNvPr>
          <p:cNvSpPr>
            <a:spLocks noChangeArrowheads="1"/>
          </p:cNvSpPr>
          <p:nvPr/>
        </p:nvSpPr>
        <p:spPr bwMode="auto">
          <a:xfrm>
            <a:off x="3556000" y="3667125"/>
            <a:ext cx="9636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0000"/>
                </a:solidFill>
              </a:rPr>
              <a:t>stomate</a:t>
            </a:r>
          </a:p>
        </p:txBody>
      </p:sp>
    </p:spTree>
    <p:extLst>
      <p:ext uri="{BB962C8B-B14F-4D97-AF65-F5344CB8AC3E}">
        <p14:creationId xmlns:p14="http://schemas.microsoft.com/office/powerpoint/2010/main" val="1335812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Vibro Up"/>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4272"/>
                                        </p:tgtEl>
                                        <p:attrNameLst>
                                          <p:attrName>style.visibility</p:attrName>
                                        </p:attrNameLst>
                                      </p:cBhvr>
                                      <p:to>
                                        <p:strVal val="visible"/>
                                      </p:to>
                                    </p:set>
                                    <p:animEffect transition="in" filter="wipe(left)">
                                      <p:cBhvr>
                                        <p:cTn id="12" dur="500"/>
                                        <p:tgtEl>
                                          <p:spTgt spid="394272"/>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4271"/>
                                        </p:tgtEl>
                                        <p:attrNameLst>
                                          <p:attrName>style.visibility</p:attrName>
                                        </p:attrNameLst>
                                      </p:cBhvr>
                                      <p:to>
                                        <p:strVal val="visible"/>
                                      </p:to>
                                    </p:set>
                                    <p:animEffect transition="in" filter="wipe(left)">
                                      <p:cBhvr>
                                        <p:cTn id="17" dur="500"/>
                                        <p:tgtEl>
                                          <p:spTgt spid="394271"/>
                                        </p:tgtEl>
                                      </p:cBhvr>
                                    </p:animEffect>
                                  </p:childTnLst>
                                  <p:subTnLst>
                                    <p:audio>
                                      <p:cMediaNode>
                                        <p:cTn display="0" masterRel="sameClick">
                                          <p:stCondLst>
                                            <p:cond evt="begin" delay="0">
                                              <p:tn val="15"/>
                                            </p:cond>
                                          </p:stCondLst>
                                          <p:endCondLst>
                                            <p:cond evt="onStopAudio" delay="0">
                                              <p:tgtEl>
                                                <p:sldTgt/>
                                              </p:tgtEl>
                                            </p:cond>
                                          </p:endCondLst>
                                        </p:cTn>
                                        <p:tgtEl>
                                          <p:sndTgt r:embed="rId4" name="Whoosh"/>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4275"/>
                                        </p:tgtEl>
                                        <p:attrNameLst>
                                          <p:attrName>style.visibility</p:attrName>
                                        </p:attrNameLst>
                                      </p:cBhvr>
                                      <p:to>
                                        <p:strVal val="visible"/>
                                      </p:to>
                                    </p:set>
                                    <p:animEffect transition="in" filter="wipe(left)">
                                      <p:cBhvr>
                                        <p:cTn id="22" dur="500"/>
                                        <p:tgtEl>
                                          <p:spTgt spid="394275"/>
                                        </p:tgtEl>
                                      </p:cBhvr>
                                    </p:animEffect>
                                  </p:childTnLst>
                                  <p:subTnLst>
                                    <p:audio>
                                      <p:cMediaNode>
                                        <p:cTn display="0" masterRel="sameClick">
                                          <p:stCondLst>
                                            <p:cond evt="begin" delay="0">
                                              <p:tn val="20"/>
                                            </p:cond>
                                          </p:stCondLst>
                                          <p:endCondLst>
                                            <p:cond evt="onStopAudio" delay="0">
                                              <p:tgtEl>
                                                <p:sldTgt/>
                                              </p:tgtEl>
                                            </p:cond>
                                          </p:endCondLst>
                                        </p:cTn>
                                        <p:tgtEl>
                                          <p:sndTgt r:embed="rId3" name="Vibro Up"/>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4247"/>
                                        </p:tgtEl>
                                        <p:attrNameLst>
                                          <p:attrName>style.visibility</p:attrName>
                                        </p:attrNameLst>
                                      </p:cBhvr>
                                      <p:to>
                                        <p:strVal val="visible"/>
                                      </p:to>
                                    </p:set>
                                    <p:animEffect transition="in" filter="wipe(left)">
                                      <p:cBhvr>
                                        <p:cTn id="27" dur="500"/>
                                        <p:tgtEl>
                                          <p:spTgt spid="394247"/>
                                        </p:tgtEl>
                                      </p:cBhvr>
                                    </p:animEffect>
                                  </p:childTnLst>
                                  <p:subTnLst>
                                    <p:audio>
                                      <p:cMediaNode>
                                        <p:cTn display="0" masterRel="sameClick">
                                          <p:stCondLst>
                                            <p:cond evt="begin" delay="0">
                                              <p:tn val="25"/>
                                            </p:cond>
                                          </p:stCondLst>
                                          <p:endCondLst>
                                            <p:cond evt="onStopAudio" delay="0">
                                              <p:tgtEl>
                                                <p:sldTgt/>
                                              </p:tgtEl>
                                            </p:cond>
                                          </p:endCondLst>
                                        </p:cTn>
                                        <p:tgtEl>
                                          <p:sndTgt r:embed="rId4" name="Whoosh"/>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subTnLst>
                                    <p:audio>
                                      <p:cMediaNode>
                                        <p:cTn display="0" masterRel="sameClick">
                                          <p:stCondLst>
                                            <p:cond evt="begin" delay="0">
                                              <p:tn val="30"/>
                                            </p:cond>
                                          </p:stCondLst>
                                          <p:endCondLst>
                                            <p:cond evt="onStopAudio" delay="0">
                                              <p:tgtEl>
                                                <p:sldTgt/>
                                              </p:tgtEl>
                                            </p:cond>
                                          </p:endCondLst>
                                        </p:cTn>
                                        <p:tgtEl>
                                          <p:sndTgt r:embed="rId5" name="Bubbles"/>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right)">
                                      <p:cBhvr>
                                        <p:cTn id="37" dur="500"/>
                                        <p:tgtEl>
                                          <p:spTgt spid="2"/>
                                        </p:tgtEl>
                                      </p:cBhvr>
                                    </p:animEffect>
                                  </p:childTnLst>
                                  <p:subTnLst>
                                    <p:audio>
                                      <p:cMediaNode>
                                        <p:cTn display="0" masterRel="sameClick">
                                          <p:stCondLst>
                                            <p:cond evt="begin" delay="0">
                                              <p:tn val="35"/>
                                            </p:cond>
                                          </p:stCondLst>
                                          <p:endCondLst>
                                            <p:cond evt="onStopAudio" delay="0">
                                              <p:tgtEl>
                                                <p:sldTgt/>
                                              </p:tgtEl>
                                            </p:cond>
                                          </p:endCondLst>
                                        </p:cTn>
                                        <p:tgtEl>
                                          <p:sndTgt r:embed="rId3" name="Vibro Up"/>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4280"/>
                                        </p:tgtEl>
                                        <p:attrNameLst>
                                          <p:attrName>style.visibility</p:attrName>
                                        </p:attrNameLst>
                                      </p:cBhvr>
                                      <p:to>
                                        <p:strVal val="visible"/>
                                      </p:to>
                                    </p:set>
                                    <p:animEffect transition="in" filter="wipe(left)">
                                      <p:cBhvr>
                                        <p:cTn id="42" dur="500"/>
                                        <p:tgtEl>
                                          <p:spTgt spid="394280"/>
                                        </p:tgtEl>
                                      </p:cBhvr>
                                    </p:animEffect>
                                  </p:childTnLst>
                                  <p:subTnLst>
                                    <p:audio>
                                      <p:cMediaNode>
                                        <p:cTn display="0" masterRel="sameClick">
                                          <p:stCondLst>
                                            <p:cond evt="begin" delay="0">
                                              <p:tn val="40"/>
                                            </p:cond>
                                          </p:stCondLst>
                                          <p:endCondLst>
                                            <p:cond evt="onStopAudio" delay="0">
                                              <p:tgtEl>
                                                <p:sldTgt/>
                                              </p:tgtEl>
                                            </p:cond>
                                          </p:endCondLst>
                                        </p:cTn>
                                        <p:tgtEl>
                                          <p:sndTgt r:embed="rId3" name="Vibro Up"/>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4250"/>
                                        </p:tgtEl>
                                        <p:attrNameLst>
                                          <p:attrName>style.visibility</p:attrName>
                                        </p:attrNameLst>
                                      </p:cBhvr>
                                      <p:to>
                                        <p:strVal val="visible"/>
                                      </p:to>
                                    </p:set>
                                    <p:animEffect transition="in" filter="wipe(left)">
                                      <p:cBhvr>
                                        <p:cTn id="47" dur="500"/>
                                        <p:tgtEl>
                                          <p:spTgt spid="394250"/>
                                        </p:tgtEl>
                                      </p:cBhvr>
                                    </p:animEffect>
                                  </p:childTnLst>
                                  <p:subTnLst>
                                    <p:audio>
                                      <p:cMediaNode>
                                        <p:cTn display="0" masterRel="sameClick">
                                          <p:stCondLst>
                                            <p:cond evt="begin" delay="0">
                                              <p:tn val="45"/>
                                            </p:cond>
                                          </p:stCondLst>
                                          <p:endCondLst>
                                            <p:cond evt="onStopAudio" delay="0">
                                              <p:tgtEl>
                                                <p:sldTgt/>
                                              </p:tgtEl>
                                            </p:cond>
                                          </p:endCondLst>
                                        </p:cTn>
                                        <p:tgtEl>
                                          <p:sndTgt r:embed="rId4" name="Whoosh"/>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4256"/>
                                        </p:tgtEl>
                                        <p:attrNameLst>
                                          <p:attrName>style.visibility</p:attrName>
                                        </p:attrNameLst>
                                      </p:cBhvr>
                                      <p:to>
                                        <p:strVal val="visible"/>
                                      </p:to>
                                    </p:set>
                                    <p:animEffect transition="in" filter="wipe(left)">
                                      <p:cBhvr>
                                        <p:cTn id="52" dur="500"/>
                                        <p:tgtEl>
                                          <p:spTgt spid="394256"/>
                                        </p:tgtEl>
                                      </p:cBhvr>
                                    </p:animEffect>
                                  </p:childTnLst>
                                  <p:subTnLst>
                                    <p:audio>
                                      <p:cMediaNode>
                                        <p:cTn display="0" masterRel="sameClick">
                                          <p:stCondLst>
                                            <p:cond evt="begin" delay="0">
                                              <p:tn val="50"/>
                                            </p:cond>
                                          </p:stCondLst>
                                          <p:endCondLst>
                                            <p:cond evt="onStopAudio" delay="0">
                                              <p:tgtEl>
                                                <p:sldTgt/>
                                              </p:tgtEl>
                                            </p:cond>
                                          </p:endCondLst>
                                        </p:cTn>
                                        <p:tgtEl>
                                          <p:sndTgt r:embed="rId5" name="Bubbles"/>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94279"/>
                                        </p:tgtEl>
                                        <p:attrNameLst>
                                          <p:attrName>style.visibility</p:attrName>
                                        </p:attrNameLst>
                                      </p:cBhvr>
                                      <p:to>
                                        <p:strVal val="visible"/>
                                      </p:to>
                                    </p:set>
                                    <p:animEffect transition="in" filter="wipe(left)">
                                      <p:cBhvr>
                                        <p:cTn id="57" dur="500"/>
                                        <p:tgtEl>
                                          <p:spTgt spid="394279"/>
                                        </p:tgtEl>
                                      </p:cBhvr>
                                    </p:animEffect>
                                  </p:childTnLst>
                                  <p:subTnLst>
                                    <p:audio>
                                      <p:cMediaNode>
                                        <p:cTn display="0" masterRel="sameClick">
                                          <p:stCondLst>
                                            <p:cond evt="begin" delay="0">
                                              <p:tn val="55"/>
                                            </p:cond>
                                          </p:stCondLst>
                                          <p:endCondLst>
                                            <p:cond evt="onStopAudio" delay="0">
                                              <p:tgtEl>
                                                <p:sldTgt/>
                                              </p:tgtEl>
                                            </p:cond>
                                          </p:endCondLst>
                                        </p:cTn>
                                        <p:tgtEl>
                                          <p:sndTgt r:embed="rId3" name="Vibro Up"/>
                                        </p:tgtEl>
                                      </p:cMediaNode>
                                    </p:audio>
                                  </p:sub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94274">
                                            <p:txEl>
                                              <p:pRg st="0" end="0"/>
                                            </p:txEl>
                                          </p:spTgt>
                                        </p:tgtEl>
                                        <p:attrNameLst>
                                          <p:attrName>style.visibility</p:attrName>
                                        </p:attrNameLst>
                                      </p:cBhvr>
                                      <p:to>
                                        <p:strVal val="visible"/>
                                      </p:to>
                                    </p:set>
                                    <p:anim calcmode="lin" valueType="num">
                                      <p:cBhvr additive="base">
                                        <p:cTn id="62" dur="500" fill="hold"/>
                                        <p:tgtEl>
                                          <p:spTgt spid="394274">
                                            <p:txEl>
                                              <p:pRg st="0" end="0"/>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39427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4" name="Whoosh"/>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394274">
                                            <p:txEl>
                                              <p:pRg st="1" end="1"/>
                                            </p:txEl>
                                          </p:spTgt>
                                        </p:tgtEl>
                                        <p:attrNameLst>
                                          <p:attrName>style.visibility</p:attrName>
                                        </p:attrNameLst>
                                      </p:cBhvr>
                                      <p:to>
                                        <p:strVal val="visible"/>
                                      </p:to>
                                    </p:set>
                                    <p:anim calcmode="lin" valueType="num">
                                      <p:cBhvr additive="base">
                                        <p:cTn id="68" dur="500" fill="hold"/>
                                        <p:tgtEl>
                                          <p:spTgt spid="394274">
                                            <p:txEl>
                                              <p:pRg st="1" end="1"/>
                                            </p:tx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39427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4" name="Whoosh"/>
                                        </p:tgtEl>
                                      </p:cMediaNode>
                                    </p:audio>
                                  </p:subTnLst>
                                </p:cTn>
                              </p:par>
                              <p:par>
                                <p:cTn id="70" presetID="2" presetClass="entr" presetSubtype="8" fill="hold" grpId="0" nodeType="withEffect">
                                  <p:stCondLst>
                                    <p:cond delay="0"/>
                                  </p:stCondLst>
                                  <p:childTnLst>
                                    <p:set>
                                      <p:cBhvr>
                                        <p:cTn id="71" dur="1" fill="hold">
                                          <p:stCondLst>
                                            <p:cond delay="0"/>
                                          </p:stCondLst>
                                        </p:cTn>
                                        <p:tgtEl>
                                          <p:spTgt spid="394274">
                                            <p:txEl>
                                              <p:pRg st="2" end="2"/>
                                            </p:txEl>
                                          </p:spTgt>
                                        </p:tgtEl>
                                        <p:attrNameLst>
                                          <p:attrName>style.visibility</p:attrName>
                                        </p:attrNameLst>
                                      </p:cBhvr>
                                      <p:to>
                                        <p:strVal val="visible"/>
                                      </p:to>
                                    </p:set>
                                    <p:anim calcmode="lin" valueType="num">
                                      <p:cBhvr additive="base">
                                        <p:cTn id="72" dur="500" fill="hold"/>
                                        <p:tgtEl>
                                          <p:spTgt spid="394274">
                                            <p:txEl>
                                              <p:pRg st="2" end="2"/>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39427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Whoosh"/>
                                        </p:tgtEl>
                                      </p:cMediaNode>
                                    </p:audio>
                                  </p:sub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394274">
                                            <p:txEl>
                                              <p:pRg st="3" end="3"/>
                                            </p:txEl>
                                          </p:spTgt>
                                        </p:tgtEl>
                                        <p:attrNameLst>
                                          <p:attrName>style.visibility</p:attrName>
                                        </p:attrNameLst>
                                      </p:cBhvr>
                                      <p:to>
                                        <p:strVal val="visible"/>
                                      </p:to>
                                    </p:set>
                                    <p:anim calcmode="lin" valueType="num">
                                      <p:cBhvr additive="base">
                                        <p:cTn id="78" dur="500" fill="hold"/>
                                        <p:tgtEl>
                                          <p:spTgt spid="394274">
                                            <p:txEl>
                                              <p:pRg st="3" end="3"/>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394274">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4" name="Whoosh"/>
                                        </p:tgtEl>
                                      </p:cMediaNode>
                                    </p:audio>
                                  </p:sub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394274">
                                            <p:txEl>
                                              <p:pRg st="4" end="4"/>
                                            </p:txEl>
                                          </p:spTgt>
                                        </p:tgtEl>
                                        <p:attrNameLst>
                                          <p:attrName>style.visibility</p:attrName>
                                        </p:attrNameLst>
                                      </p:cBhvr>
                                      <p:to>
                                        <p:strVal val="visible"/>
                                      </p:to>
                                    </p:set>
                                    <p:anim calcmode="lin" valueType="num">
                                      <p:cBhvr additive="base">
                                        <p:cTn id="84" dur="500" fill="hold"/>
                                        <p:tgtEl>
                                          <p:spTgt spid="394274">
                                            <p:txEl>
                                              <p:pRg st="4" end="4"/>
                                            </p:txEl>
                                          </p:spTgt>
                                        </p:tgtEl>
                                        <p:attrNameLst>
                                          <p:attrName>ppt_x</p:attrName>
                                        </p:attrNameLst>
                                      </p:cBhvr>
                                      <p:tavLst>
                                        <p:tav tm="0">
                                          <p:val>
                                            <p:strVal val="0-#ppt_w/2"/>
                                          </p:val>
                                        </p:tav>
                                        <p:tav tm="100000">
                                          <p:val>
                                            <p:strVal val="#ppt_x"/>
                                          </p:val>
                                        </p:tav>
                                      </p:tavLst>
                                    </p:anim>
                                    <p:anim calcmode="lin" valueType="num">
                                      <p:cBhvr additive="base">
                                        <p:cTn id="85" dur="500" fill="hold"/>
                                        <p:tgtEl>
                                          <p:spTgt spid="394274">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4" name="Whoosh"/>
                                        </p:tgtEl>
                                      </p:cMediaNode>
                                    </p:audio>
                                  </p:subTnLst>
                                </p:cTn>
                              </p:par>
                              <p:par>
                                <p:cTn id="86" presetID="2" presetClass="entr" presetSubtype="8" fill="hold" grpId="0" nodeType="withEffect">
                                  <p:stCondLst>
                                    <p:cond delay="0"/>
                                  </p:stCondLst>
                                  <p:childTnLst>
                                    <p:set>
                                      <p:cBhvr>
                                        <p:cTn id="87" dur="1" fill="hold">
                                          <p:stCondLst>
                                            <p:cond delay="0"/>
                                          </p:stCondLst>
                                        </p:cTn>
                                        <p:tgtEl>
                                          <p:spTgt spid="394274">
                                            <p:txEl>
                                              <p:pRg st="5" end="5"/>
                                            </p:txEl>
                                          </p:spTgt>
                                        </p:tgtEl>
                                        <p:attrNameLst>
                                          <p:attrName>style.visibility</p:attrName>
                                        </p:attrNameLst>
                                      </p:cBhvr>
                                      <p:to>
                                        <p:strVal val="visible"/>
                                      </p:to>
                                    </p:set>
                                    <p:anim calcmode="lin" valueType="num">
                                      <p:cBhvr additive="base">
                                        <p:cTn id="88" dur="500" fill="hold"/>
                                        <p:tgtEl>
                                          <p:spTgt spid="394274">
                                            <p:txEl>
                                              <p:pRg st="5" end="5"/>
                                            </p:tx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394274">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50" grpId="0" animBg="1" autoUpdateAnimBg="0"/>
      <p:bldP spid="394256" grpId="0" animBg="1" autoUpdateAnimBg="0"/>
      <p:bldP spid="394247" grpId="0" animBg="1" autoUpdateAnimBg="0"/>
      <p:bldP spid="394271" grpId="0" animBg="1" autoUpdateAnimBg="0"/>
      <p:bldP spid="394272" grpId="0" animBg="1" autoUpdateAnimBg="0"/>
      <p:bldP spid="394274" grpId="0" build="p" bldLvl="2" autoUpdateAnimBg="0"/>
      <p:bldP spid="394275" grpId="0" animBg="1" autoUpdateAnimBg="0"/>
      <p:bldP spid="394279" grpId="0" animBg="1" autoUpdateAnimBg="0"/>
      <p:bldP spid="394280"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6ACF35A3-9953-FD4E-BFDF-FC015BCC31F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Comparative anatomy</a:t>
            </a:r>
          </a:p>
        </p:txBody>
      </p:sp>
      <p:pic>
        <p:nvPicPr>
          <p:cNvPr id="35842" name="Picture 4" descr="C4_leaf_anatomy">
            <a:extLst>
              <a:ext uri="{FF2B5EF4-FFF2-40B4-BE49-F238E27FC236}">
                <a16:creationId xmlns:a16="http://schemas.microsoft.com/office/drawing/2014/main" id="{C6181EF0-0ED2-534E-B185-2B28D0BA8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2873375"/>
            <a:ext cx="4195763"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descr="C3_leaf_anatomy">
            <a:extLst>
              <a:ext uri="{FF2B5EF4-FFF2-40B4-BE49-F238E27FC236}">
                <a16:creationId xmlns:a16="http://schemas.microsoft.com/office/drawing/2014/main" id="{2DFE2F79-CF97-F345-AB40-D9989A5D5E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8" y="2833688"/>
            <a:ext cx="4429125"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8" name="Rectangle 6">
            <a:extLst>
              <a:ext uri="{FF2B5EF4-FFF2-40B4-BE49-F238E27FC236}">
                <a16:creationId xmlns:a16="http://schemas.microsoft.com/office/drawing/2014/main" id="{CD340AD0-DEE9-C340-9B62-045F2C302857}"/>
              </a:ext>
            </a:extLst>
          </p:cNvPr>
          <p:cNvSpPr>
            <a:spLocks noChangeArrowheads="1"/>
          </p:cNvSpPr>
          <p:nvPr/>
        </p:nvSpPr>
        <p:spPr bwMode="auto">
          <a:xfrm>
            <a:off x="1543050" y="2268538"/>
            <a:ext cx="6715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CC0000"/>
                </a:solidFill>
              </a:rPr>
              <a:t>C3</a:t>
            </a:r>
          </a:p>
        </p:txBody>
      </p:sp>
      <p:sp>
        <p:nvSpPr>
          <p:cNvPr id="392199" name="Rectangle 7">
            <a:extLst>
              <a:ext uri="{FF2B5EF4-FFF2-40B4-BE49-F238E27FC236}">
                <a16:creationId xmlns:a16="http://schemas.microsoft.com/office/drawing/2014/main" id="{2826AD73-5DCB-9945-B264-E7B0DFBED606}"/>
              </a:ext>
            </a:extLst>
          </p:cNvPr>
          <p:cNvSpPr>
            <a:spLocks noChangeArrowheads="1"/>
          </p:cNvSpPr>
          <p:nvPr/>
        </p:nvSpPr>
        <p:spPr bwMode="auto">
          <a:xfrm>
            <a:off x="5911850" y="2268538"/>
            <a:ext cx="6715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CC0000"/>
                </a:solidFill>
              </a:rPr>
              <a:t>C4</a:t>
            </a:r>
          </a:p>
        </p:txBody>
      </p:sp>
      <p:pic>
        <p:nvPicPr>
          <p:cNvPr id="392205" name="Picture 13" descr="penguinL">
            <a:extLst>
              <a:ext uri="{FF2B5EF4-FFF2-40B4-BE49-F238E27FC236}">
                <a16:creationId xmlns:a16="http://schemas.microsoft.com/office/drawing/2014/main" id="{17BE36CA-9211-5743-8EDA-159BF31C96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9238" y="430213"/>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206" name="AutoShape 14">
            <a:extLst>
              <a:ext uri="{FF2B5EF4-FFF2-40B4-BE49-F238E27FC236}">
                <a16:creationId xmlns:a16="http://schemas.microsoft.com/office/drawing/2014/main" id="{98984717-3D94-4941-9971-42D1FCC9CF9E}"/>
              </a:ext>
            </a:extLst>
          </p:cNvPr>
          <p:cNvSpPr>
            <a:spLocks noChangeArrowheads="1"/>
          </p:cNvSpPr>
          <p:nvPr/>
        </p:nvSpPr>
        <p:spPr bwMode="auto">
          <a:xfrm>
            <a:off x="5483225" y="989013"/>
            <a:ext cx="2219325" cy="1109662"/>
          </a:xfrm>
          <a:prstGeom prst="wedgeEllipseCallout">
            <a:avLst>
              <a:gd name="adj1" fmla="val 68310"/>
              <a:gd name="adj2" fmla="val -67454"/>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Location,</a:t>
            </a:r>
            <a:br>
              <a:rPr lang="en-US" altLang="en-US" sz="1800" b="1">
                <a:solidFill>
                  <a:srgbClr val="0F116A"/>
                </a:solidFill>
                <a:latin typeface="Comic Sans MS" panose="030F0902030302020204" pitchFamily="66" charset="0"/>
              </a:rPr>
            </a:br>
            <a:r>
              <a:rPr lang="en-US" altLang="en-US" sz="1800" b="1">
                <a:solidFill>
                  <a:srgbClr val="0F116A"/>
                </a:solidFill>
                <a:latin typeface="Comic Sans MS" panose="030F0902030302020204" pitchFamily="66" charset="0"/>
              </a:rPr>
              <a:t>location,location</a:t>
            </a:r>
            <a:r>
              <a:rPr lang="en-US" altLang="en-US" sz="1800" b="1" i="1">
                <a:solidFill>
                  <a:srgbClr val="0F116A"/>
                </a:solidFill>
                <a:latin typeface="Comic Sans MS" panose="030F0902030302020204" pitchFamily="66" charset="0"/>
              </a:rPr>
              <a:t>!</a:t>
            </a:r>
            <a:r>
              <a:rPr lang="en-US" altLang="en-US" sz="1800" b="1">
                <a:solidFill>
                  <a:srgbClr val="0F116A"/>
                </a:solidFill>
                <a:latin typeface="Comic Sans MS" panose="030F0902030302020204" pitchFamily="66" charset="0"/>
              </a:rPr>
              <a:t> </a:t>
            </a:r>
          </a:p>
        </p:txBody>
      </p:sp>
      <p:sp>
        <p:nvSpPr>
          <p:cNvPr id="35848" name="AutoShape 16">
            <a:extLst>
              <a:ext uri="{FF2B5EF4-FFF2-40B4-BE49-F238E27FC236}">
                <a16:creationId xmlns:a16="http://schemas.microsoft.com/office/drawing/2014/main" id="{B12BDEAD-40FE-4D42-9398-34E0848E2394}"/>
              </a:ext>
            </a:extLst>
          </p:cNvPr>
          <p:cNvSpPr>
            <a:spLocks noChangeArrowheads="1"/>
          </p:cNvSpPr>
          <p:nvPr/>
        </p:nvSpPr>
        <p:spPr bwMode="auto">
          <a:xfrm>
            <a:off x="273050" y="6296025"/>
            <a:ext cx="8589963" cy="441325"/>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00000"/>
                </a:solidFill>
              </a:rPr>
              <a:t>PHYSICALLY separate C fixation from Calvin cycle</a:t>
            </a:r>
          </a:p>
        </p:txBody>
      </p:sp>
    </p:spTree>
    <p:extLst>
      <p:ext uri="{BB962C8B-B14F-4D97-AF65-F5344CB8AC3E}">
        <p14:creationId xmlns:p14="http://schemas.microsoft.com/office/powerpoint/2010/main" val="1342798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2198">
                                            <p:txEl>
                                              <p:pRg st="0" end="0"/>
                                            </p:txEl>
                                          </p:spTgt>
                                        </p:tgtEl>
                                        <p:attrNameLst>
                                          <p:attrName>style.visibility</p:attrName>
                                        </p:attrNameLst>
                                      </p:cBhvr>
                                      <p:to>
                                        <p:strVal val="visible"/>
                                      </p:to>
                                    </p:set>
                                    <p:animEffect transition="in" filter="wipe(left)">
                                      <p:cBhvr>
                                        <p:cTn id="7" dur="500"/>
                                        <p:tgtEl>
                                          <p:spTgt spid="39219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Vibro Up"/>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2199">
                                            <p:txEl>
                                              <p:pRg st="0" end="0"/>
                                            </p:txEl>
                                          </p:spTgt>
                                        </p:tgtEl>
                                        <p:attrNameLst>
                                          <p:attrName>style.visibility</p:attrName>
                                        </p:attrNameLst>
                                      </p:cBhvr>
                                      <p:to>
                                        <p:strVal val="visible"/>
                                      </p:to>
                                    </p:set>
                                    <p:animEffect transition="in" filter="wipe(left)">
                                      <p:cBhvr>
                                        <p:cTn id="12" dur="500"/>
                                        <p:tgtEl>
                                          <p:spTgt spid="392199">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Vibro Up"/>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392205"/>
                                        </p:tgtEl>
                                        <p:attrNameLst>
                                          <p:attrName>style.visibility</p:attrName>
                                        </p:attrNameLst>
                                      </p:cBhvr>
                                      <p:to>
                                        <p:strVal val="visible"/>
                                      </p:to>
                                    </p:set>
                                    <p:animEffect transition="in" filter="wipe(right)">
                                      <p:cBhvr>
                                        <p:cTn id="17" dur="500"/>
                                        <p:tgtEl>
                                          <p:spTgt spid="392205"/>
                                        </p:tgtEl>
                                      </p:cBhvr>
                                    </p:animEffect>
                                  </p:childTnLst>
                                </p:cTn>
                              </p:par>
                            </p:childTnLst>
                          </p:cTn>
                        </p:par>
                        <p:par>
                          <p:cTn id="18" fill="hold" nodeType="afterGroup">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392206"/>
                                        </p:tgtEl>
                                        <p:attrNameLst>
                                          <p:attrName>style.visibility</p:attrName>
                                        </p:attrNameLst>
                                      </p:cBhvr>
                                      <p:to>
                                        <p:strVal val="visible"/>
                                      </p:to>
                                    </p:set>
                                    <p:animEffect transition="in" filter="wipe(down)">
                                      <p:cBhvr>
                                        <p:cTn id="21" dur="500"/>
                                        <p:tgtEl>
                                          <p:spTgt spid="392206"/>
                                        </p:tgtEl>
                                      </p:cBhvr>
                                    </p:animEffect>
                                  </p:childTnLst>
                                  <p:subTnLst>
                                    <p:audio>
                                      <p:cMediaNode>
                                        <p:cTn display="0" masterRel="sameClick">
                                          <p:stCondLst>
                                            <p:cond evt="begin" delay="0">
                                              <p:tn val="19"/>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8" grpId="0" build="p" autoUpdateAnimBg="0"/>
      <p:bldP spid="392199" grpId="0" build="p" autoUpdateAnimBg="0"/>
      <p:bldP spid="392206"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D071F88B-8C77-114C-9570-B86368748C16}"/>
              </a:ext>
            </a:extLst>
          </p:cNvPr>
          <p:cNvSpPr>
            <a:spLocks noGrp="1" noChangeArrowheads="1"/>
          </p:cNvSpPr>
          <p:nvPr>
            <p:ph type="title"/>
          </p:nvPr>
        </p:nvSpPr>
        <p:spPr>
          <a:xfrm>
            <a:off x="609600" y="685800"/>
            <a:ext cx="8534400" cy="762000"/>
          </a:xfrm>
        </p:spPr>
        <p:txBody>
          <a:bodyPr/>
          <a:lstStyle/>
          <a:p>
            <a:pPr eaLnBrk="1" hangingPunct="1"/>
            <a:r>
              <a:rPr lang="en-US" altLang="en-US" sz="3200" dirty="0">
                <a:ea typeface="ＭＳ Ｐゴシック" panose="020B0600070205080204" pitchFamily="34" charset="-128"/>
              </a:rPr>
              <a:t>CAM (</a:t>
            </a:r>
            <a:r>
              <a:rPr lang="en-US" altLang="en-US" sz="2800" dirty="0">
                <a:ea typeface="ＭＳ Ｐゴシック" panose="020B0600070205080204" pitchFamily="34" charset="-128"/>
              </a:rPr>
              <a:t>Crassulacean Acid Metabolism</a:t>
            </a:r>
            <a:r>
              <a:rPr lang="en-US" altLang="en-US" sz="3200" dirty="0">
                <a:ea typeface="ＭＳ Ｐゴシック" panose="020B0600070205080204" pitchFamily="34" charset="-128"/>
              </a:rPr>
              <a:t>) plants</a:t>
            </a:r>
            <a:endParaRPr lang="en-US" altLang="en-US" dirty="0">
              <a:ea typeface="ＭＳ Ｐゴシック" panose="020B0600070205080204" pitchFamily="34" charset="-128"/>
            </a:endParaRPr>
          </a:p>
        </p:txBody>
      </p:sp>
      <p:sp>
        <p:nvSpPr>
          <p:cNvPr id="398339" name="Rectangle 3" descr="Rectangle: Click to edit Master text styles&#13;&#10;Second level&#13;&#10;Third level&#13;&#10;Fourth level&#13;&#10;Fifth level">
            <a:extLst>
              <a:ext uri="{FF2B5EF4-FFF2-40B4-BE49-F238E27FC236}">
                <a16:creationId xmlns:a16="http://schemas.microsoft.com/office/drawing/2014/main" id="{F4E1834C-0F91-1D4A-B5BA-045CFE76D0D9}"/>
              </a:ext>
            </a:extLst>
          </p:cNvPr>
          <p:cNvSpPr>
            <a:spLocks noChangeArrowheads="1"/>
          </p:cNvSpPr>
          <p:nvPr/>
        </p:nvSpPr>
        <p:spPr bwMode="auto">
          <a:xfrm>
            <a:off x="630238" y="1447800"/>
            <a:ext cx="851376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08585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rgbClr val="0F116A"/>
              </a:buClr>
              <a:buSzPct val="120000"/>
              <a:buFont typeface="Wingdings" pitchFamily="2" charset="2"/>
              <a:buChar char="§"/>
            </a:pPr>
            <a:r>
              <a:rPr lang="en-US" altLang="en-US" sz="3000" b="1" u="sng" dirty="0">
                <a:solidFill>
                  <a:srgbClr val="002060"/>
                </a:solidFill>
              </a:rPr>
              <a:t>Adaptation to </a:t>
            </a:r>
            <a:r>
              <a:rPr lang="en-US" altLang="en-US" sz="3000" b="1" u="sng" dirty="0">
                <a:solidFill>
                  <a:srgbClr val="FF0000"/>
                </a:solidFill>
              </a:rPr>
              <a:t>hot</a:t>
            </a:r>
            <a:r>
              <a:rPr lang="en-US" altLang="en-US" sz="3000" b="1" u="sng" dirty="0">
                <a:solidFill>
                  <a:srgbClr val="002060"/>
                </a:solidFill>
              </a:rPr>
              <a:t>, dry climates</a:t>
            </a:r>
            <a:endParaRPr lang="en-US" altLang="en-US" sz="3000" b="1" dirty="0">
              <a:solidFill>
                <a:srgbClr val="002060"/>
              </a:solidFill>
            </a:endParaRPr>
          </a:p>
          <a:p>
            <a:pPr lvl="1" algn="l" eaLnBrk="1" hangingPunct="1">
              <a:lnSpc>
                <a:spcPct val="110000"/>
              </a:lnSpc>
              <a:spcBef>
                <a:spcPct val="20000"/>
              </a:spcBef>
              <a:buClr>
                <a:schemeClr val="tx1"/>
              </a:buClr>
              <a:buSzPct val="60000"/>
              <a:buFont typeface="Wingdings" pitchFamily="2" charset="2"/>
              <a:buChar char="u"/>
            </a:pPr>
            <a:r>
              <a:rPr lang="en-US" altLang="en-US" b="1" u="sng" dirty="0">
                <a:solidFill>
                  <a:srgbClr val="002060"/>
                </a:solidFill>
              </a:rPr>
              <a:t>separate carbon fixation from Calvin cycle by TIME</a:t>
            </a:r>
            <a:endParaRPr lang="en-US" altLang="en-US" sz="2800" b="1" dirty="0">
              <a:solidFill>
                <a:srgbClr val="002060"/>
              </a:solidFill>
            </a:endParaRPr>
          </a:p>
          <a:p>
            <a:pPr lvl="2" algn="l" eaLnBrk="1" hangingPunct="1">
              <a:lnSpc>
                <a:spcPct val="110000"/>
              </a:lnSpc>
              <a:spcBef>
                <a:spcPct val="20000"/>
              </a:spcBef>
              <a:buClr>
                <a:schemeClr val="hlink"/>
              </a:buClr>
              <a:buSzPct val="95000"/>
              <a:buFont typeface="Wingdings" pitchFamily="2" charset="2"/>
              <a:buChar char="§"/>
            </a:pPr>
            <a:r>
              <a:rPr lang="en-US" altLang="en-US" sz="2200" b="1" dirty="0">
                <a:solidFill>
                  <a:srgbClr val="002060"/>
                </a:solidFill>
              </a:rPr>
              <a:t>close stomates during day </a:t>
            </a:r>
          </a:p>
          <a:p>
            <a:pPr lvl="2" algn="l" eaLnBrk="1" hangingPunct="1">
              <a:lnSpc>
                <a:spcPct val="110000"/>
              </a:lnSpc>
              <a:spcBef>
                <a:spcPct val="20000"/>
              </a:spcBef>
              <a:buClr>
                <a:schemeClr val="hlink"/>
              </a:buClr>
              <a:buSzPct val="95000"/>
              <a:buFont typeface="Wingdings" pitchFamily="2" charset="2"/>
              <a:buChar char="§"/>
            </a:pPr>
            <a:r>
              <a:rPr lang="en-US" altLang="en-US" sz="2200" b="1" dirty="0">
                <a:solidFill>
                  <a:srgbClr val="002060"/>
                </a:solidFill>
              </a:rPr>
              <a:t>open stomates during night</a:t>
            </a:r>
          </a:p>
          <a:p>
            <a:pPr lvl="1" algn="l" eaLnBrk="1" hangingPunct="1">
              <a:spcBef>
                <a:spcPct val="20000"/>
              </a:spcBef>
              <a:buClr>
                <a:schemeClr val="tx1"/>
              </a:buClr>
              <a:buSzPct val="60000"/>
              <a:buFont typeface="Wingdings" pitchFamily="2" charset="2"/>
              <a:buChar char="u"/>
            </a:pPr>
            <a:r>
              <a:rPr lang="en-US" altLang="en-US" sz="2600" b="1" u="sng" dirty="0">
                <a:solidFill>
                  <a:srgbClr val="002060"/>
                </a:solidFill>
              </a:rPr>
              <a:t>at night</a:t>
            </a:r>
            <a:r>
              <a:rPr lang="en-US" altLang="en-US" sz="2600" b="1" dirty="0">
                <a:solidFill>
                  <a:srgbClr val="002060"/>
                </a:solidFill>
              </a:rPr>
              <a:t>: open stomates &amp; </a:t>
            </a:r>
            <a:r>
              <a:rPr lang="en-US" altLang="en-US" sz="2800" b="1" dirty="0">
                <a:solidFill>
                  <a:srgbClr val="002060"/>
                </a:solidFill>
              </a:rPr>
              <a:t>fix carbon</a:t>
            </a:r>
            <a:br>
              <a:rPr lang="en-US" altLang="en-US" sz="2800" b="1" dirty="0">
                <a:solidFill>
                  <a:srgbClr val="002060"/>
                </a:solidFill>
              </a:rPr>
            </a:br>
            <a:r>
              <a:rPr lang="en-US" altLang="en-US" sz="2600" b="1" dirty="0">
                <a:solidFill>
                  <a:srgbClr val="002060"/>
                </a:solidFill>
              </a:rPr>
              <a:t>in 4C </a:t>
            </a:r>
            <a:r>
              <a:rPr lang="ja-JP" altLang="en-US" sz="2600" b="1">
                <a:solidFill>
                  <a:srgbClr val="002060"/>
                </a:solidFill>
              </a:rPr>
              <a:t>“</a:t>
            </a:r>
            <a:r>
              <a:rPr lang="en-US" altLang="ja-JP" sz="2600" b="1" dirty="0">
                <a:solidFill>
                  <a:srgbClr val="002060"/>
                </a:solidFill>
              </a:rPr>
              <a:t>storage</a:t>
            </a:r>
            <a:r>
              <a:rPr lang="ja-JP" altLang="en-US" sz="2600" b="1">
                <a:solidFill>
                  <a:srgbClr val="002060"/>
                </a:solidFill>
              </a:rPr>
              <a:t>”</a:t>
            </a:r>
            <a:r>
              <a:rPr lang="en-US" altLang="ja-JP" sz="2600" b="1" dirty="0">
                <a:solidFill>
                  <a:srgbClr val="002060"/>
                </a:solidFill>
              </a:rPr>
              <a:t> compounds</a:t>
            </a:r>
          </a:p>
          <a:p>
            <a:pPr lvl="1" algn="l" eaLnBrk="1" hangingPunct="1">
              <a:spcBef>
                <a:spcPct val="20000"/>
              </a:spcBef>
              <a:buClr>
                <a:schemeClr val="tx1"/>
              </a:buClr>
              <a:buSzPct val="60000"/>
              <a:buFont typeface="Wingdings" pitchFamily="2" charset="2"/>
              <a:buChar char="u"/>
            </a:pPr>
            <a:r>
              <a:rPr lang="en-US" altLang="en-US" sz="2600" b="1" u="sng" dirty="0">
                <a:solidFill>
                  <a:srgbClr val="002060"/>
                </a:solidFill>
              </a:rPr>
              <a:t>in day</a:t>
            </a:r>
            <a:r>
              <a:rPr lang="en-US" altLang="en-US" sz="2600" b="1" dirty="0">
                <a:solidFill>
                  <a:srgbClr val="002060"/>
                </a:solidFill>
              </a:rPr>
              <a:t>: release CO</a:t>
            </a:r>
            <a:r>
              <a:rPr lang="en-US" altLang="en-US" sz="2600" b="1" baseline="-25000" dirty="0">
                <a:solidFill>
                  <a:srgbClr val="002060"/>
                </a:solidFill>
              </a:rPr>
              <a:t>2</a:t>
            </a:r>
            <a:r>
              <a:rPr lang="en-US" altLang="en-US" sz="2600" b="1" dirty="0">
                <a:solidFill>
                  <a:srgbClr val="002060"/>
                </a:solidFill>
              </a:rPr>
              <a:t> from 4C acids </a:t>
            </a:r>
            <a:br>
              <a:rPr lang="en-US" altLang="en-US" sz="2600" b="1" dirty="0">
                <a:solidFill>
                  <a:srgbClr val="002060"/>
                </a:solidFill>
              </a:rPr>
            </a:br>
            <a:r>
              <a:rPr lang="en-US" altLang="en-US" sz="2600" b="1" dirty="0">
                <a:solidFill>
                  <a:srgbClr val="002060"/>
                </a:solidFill>
              </a:rPr>
              <a:t>to Calvin cycle</a:t>
            </a:r>
          </a:p>
          <a:p>
            <a:pPr lvl="2" algn="l" eaLnBrk="1" hangingPunct="1">
              <a:lnSpc>
                <a:spcPct val="110000"/>
              </a:lnSpc>
              <a:spcBef>
                <a:spcPct val="20000"/>
              </a:spcBef>
              <a:buClr>
                <a:schemeClr val="hlink"/>
              </a:buClr>
              <a:buSzPct val="95000"/>
              <a:buFont typeface="Wingdings" pitchFamily="2" charset="2"/>
              <a:buChar char="§"/>
            </a:pPr>
            <a:r>
              <a:rPr lang="en-US" altLang="en-US" sz="2200" b="1" dirty="0">
                <a:solidFill>
                  <a:srgbClr val="0F116A"/>
                </a:solidFill>
              </a:rPr>
              <a:t>increases concentration of CO</a:t>
            </a:r>
            <a:r>
              <a:rPr lang="en-US" altLang="en-US" sz="2200" b="1" baseline="-25000" dirty="0">
                <a:solidFill>
                  <a:srgbClr val="0F116A"/>
                </a:solidFill>
              </a:rPr>
              <a:t>2</a:t>
            </a:r>
            <a:r>
              <a:rPr lang="en-US" altLang="en-US" sz="2200" b="1" dirty="0">
                <a:solidFill>
                  <a:srgbClr val="0F116A"/>
                </a:solidFill>
              </a:rPr>
              <a:t> in cells</a:t>
            </a:r>
          </a:p>
          <a:p>
            <a:pPr lvl="1" algn="l" eaLnBrk="1" hangingPunct="1">
              <a:lnSpc>
                <a:spcPct val="110000"/>
              </a:lnSpc>
              <a:spcBef>
                <a:spcPct val="20000"/>
              </a:spcBef>
              <a:buClr>
                <a:schemeClr val="tx1"/>
              </a:buClr>
              <a:buSzPct val="60000"/>
              <a:buFont typeface="Wingdings" pitchFamily="2" charset="2"/>
              <a:buChar char="u"/>
            </a:pPr>
            <a:r>
              <a:rPr lang="en-US" altLang="en-US" sz="2600" b="1" dirty="0"/>
              <a:t>succulents, some cacti, pineapple</a:t>
            </a:r>
          </a:p>
        </p:txBody>
      </p:sp>
      <p:pic>
        <p:nvPicPr>
          <p:cNvPr id="398346" name="Picture 10" descr="penguinL">
            <a:extLst>
              <a:ext uri="{FF2B5EF4-FFF2-40B4-BE49-F238E27FC236}">
                <a16:creationId xmlns:a16="http://schemas.microsoft.com/office/drawing/2014/main" id="{CB94F873-A739-8943-8003-D0A8BC944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238" y="5562600"/>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47" name="AutoShape 11">
            <a:extLst>
              <a:ext uri="{FF2B5EF4-FFF2-40B4-BE49-F238E27FC236}">
                <a16:creationId xmlns:a16="http://schemas.microsoft.com/office/drawing/2014/main" id="{55F8F233-51DD-CC47-8009-2D1B979A2262}"/>
              </a:ext>
            </a:extLst>
          </p:cNvPr>
          <p:cNvSpPr>
            <a:spLocks noChangeArrowheads="1"/>
          </p:cNvSpPr>
          <p:nvPr/>
        </p:nvSpPr>
        <p:spPr bwMode="auto">
          <a:xfrm flipH="1">
            <a:off x="7272338" y="3662363"/>
            <a:ext cx="1571625" cy="1044575"/>
          </a:xfrm>
          <a:prstGeom prst="wedgeEllipseCallout">
            <a:avLst>
              <a:gd name="adj1" fmla="val -6972"/>
              <a:gd name="adj2" fmla="val 139208"/>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It</a:t>
            </a:r>
            <a:r>
              <a:rPr lang="ja-JP" altLang="en-US" sz="1800" b="1">
                <a:solidFill>
                  <a:srgbClr val="0F116A"/>
                </a:solidFill>
                <a:latin typeface="Comic Sans MS" panose="030F0902030302020204" pitchFamily="66" charset="0"/>
              </a:rPr>
              <a:t>’</a:t>
            </a:r>
            <a:r>
              <a:rPr lang="en-US" altLang="ja-JP" sz="1800" b="1">
                <a:solidFill>
                  <a:srgbClr val="0F116A"/>
                </a:solidFill>
                <a:latin typeface="Comic Sans MS" panose="030F0902030302020204" pitchFamily="66" charset="0"/>
              </a:rPr>
              <a:t>s all in</a:t>
            </a:r>
            <a:br>
              <a:rPr lang="en-US" altLang="ja-JP" sz="1800" b="1">
                <a:solidFill>
                  <a:srgbClr val="0F116A"/>
                </a:solidFill>
                <a:latin typeface="Comic Sans MS" panose="030F0902030302020204" pitchFamily="66" charset="0"/>
              </a:rPr>
            </a:br>
            <a:r>
              <a:rPr lang="en-US" altLang="ja-JP" sz="1800" b="1">
                <a:solidFill>
                  <a:srgbClr val="0F116A"/>
                </a:solidFill>
                <a:latin typeface="Comic Sans MS" panose="030F0902030302020204" pitchFamily="66" charset="0"/>
              </a:rPr>
              <a:t>the timing</a:t>
            </a:r>
            <a:r>
              <a:rPr lang="en-US" altLang="ja-JP" sz="1800" b="1" i="1">
                <a:solidFill>
                  <a:srgbClr val="0F116A"/>
                </a:solidFill>
                <a:latin typeface="Comic Sans MS" panose="030F0902030302020204" pitchFamily="66" charset="0"/>
              </a:rPr>
              <a:t>!</a:t>
            </a:r>
            <a:r>
              <a:rPr lang="en-US" altLang="ja-JP" sz="1800" b="1">
                <a:solidFill>
                  <a:srgbClr val="0F116A"/>
                </a:solidFill>
                <a:latin typeface="Comic Sans MS" panose="030F0902030302020204" pitchFamily="66" charset="0"/>
              </a:rPr>
              <a:t> </a:t>
            </a:r>
            <a:endParaRPr lang="en-US" altLang="en-US" sz="1800" b="1">
              <a:solidFill>
                <a:srgbClr val="0F116A"/>
              </a:solidFill>
              <a:latin typeface="Comic Sans MS" panose="030F0902030302020204" pitchFamily="66" charset="0"/>
            </a:endParaRPr>
          </a:p>
        </p:txBody>
      </p:sp>
    </p:spTree>
    <p:extLst>
      <p:ext uri="{BB962C8B-B14F-4D97-AF65-F5344CB8AC3E}">
        <p14:creationId xmlns:p14="http://schemas.microsoft.com/office/powerpoint/2010/main" val="2987224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98339">
                                            <p:txEl>
                                              <p:pRg st="0" end="0"/>
                                            </p:txEl>
                                          </p:spTgt>
                                        </p:tgtEl>
                                        <p:attrNameLst>
                                          <p:attrName>style.visibility</p:attrName>
                                        </p:attrNameLst>
                                      </p:cBhvr>
                                      <p:to>
                                        <p:strVal val="visible"/>
                                      </p:to>
                                    </p:set>
                                    <p:anim calcmode="lin" valueType="num">
                                      <p:cBhvr additive="base">
                                        <p:cTn id="7" dur="500" fill="hold"/>
                                        <p:tgtEl>
                                          <p:spTgt spid="398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83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8339">
                                            <p:txEl>
                                              <p:pRg st="1" end="1"/>
                                            </p:txEl>
                                          </p:spTgt>
                                        </p:tgtEl>
                                        <p:attrNameLst>
                                          <p:attrName>style.visibility</p:attrName>
                                        </p:attrNameLst>
                                      </p:cBhvr>
                                      <p:to>
                                        <p:strVal val="visible"/>
                                      </p:to>
                                    </p:set>
                                    <p:anim calcmode="lin" valueType="num">
                                      <p:cBhvr additive="base">
                                        <p:cTn id="13" dur="500" fill="hold"/>
                                        <p:tgtEl>
                                          <p:spTgt spid="3983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833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8339">
                                            <p:txEl>
                                              <p:pRg st="2" end="2"/>
                                            </p:txEl>
                                          </p:spTgt>
                                        </p:tgtEl>
                                        <p:attrNameLst>
                                          <p:attrName>style.visibility</p:attrName>
                                        </p:attrNameLst>
                                      </p:cBhvr>
                                      <p:to>
                                        <p:strVal val="visible"/>
                                      </p:to>
                                    </p:set>
                                    <p:anim calcmode="lin" valueType="num">
                                      <p:cBhvr additive="base">
                                        <p:cTn id="19" dur="500" fill="hold"/>
                                        <p:tgtEl>
                                          <p:spTgt spid="3983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833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8339">
                                            <p:txEl>
                                              <p:pRg st="3" end="3"/>
                                            </p:txEl>
                                          </p:spTgt>
                                        </p:tgtEl>
                                        <p:attrNameLst>
                                          <p:attrName>style.visibility</p:attrName>
                                        </p:attrNameLst>
                                      </p:cBhvr>
                                      <p:to>
                                        <p:strVal val="visible"/>
                                      </p:to>
                                    </p:set>
                                    <p:anim calcmode="lin" valueType="num">
                                      <p:cBhvr additive="base">
                                        <p:cTn id="25" dur="500" fill="hold"/>
                                        <p:tgtEl>
                                          <p:spTgt spid="3983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833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8339">
                                            <p:txEl>
                                              <p:pRg st="4" end="4"/>
                                            </p:txEl>
                                          </p:spTgt>
                                        </p:tgtEl>
                                        <p:attrNameLst>
                                          <p:attrName>style.visibility</p:attrName>
                                        </p:attrNameLst>
                                      </p:cBhvr>
                                      <p:to>
                                        <p:strVal val="visible"/>
                                      </p:to>
                                    </p:set>
                                    <p:anim calcmode="lin" valueType="num">
                                      <p:cBhvr additive="base">
                                        <p:cTn id="31" dur="500" fill="hold"/>
                                        <p:tgtEl>
                                          <p:spTgt spid="3983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833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98339">
                                            <p:txEl>
                                              <p:pRg st="5" end="5"/>
                                            </p:txEl>
                                          </p:spTgt>
                                        </p:tgtEl>
                                        <p:attrNameLst>
                                          <p:attrName>style.visibility</p:attrName>
                                        </p:attrNameLst>
                                      </p:cBhvr>
                                      <p:to>
                                        <p:strVal val="visible"/>
                                      </p:to>
                                    </p:set>
                                    <p:anim calcmode="lin" valueType="num">
                                      <p:cBhvr additive="base">
                                        <p:cTn id="37" dur="500" fill="hold"/>
                                        <p:tgtEl>
                                          <p:spTgt spid="39833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9833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98339">
                                            <p:txEl>
                                              <p:pRg st="6" end="6"/>
                                            </p:txEl>
                                          </p:spTgt>
                                        </p:tgtEl>
                                        <p:attrNameLst>
                                          <p:attrName>style.visibility</p:attrName>
                                        </p:attrNameLst>
                                      </p:cBhvr>
                                      <p:to>
                                        <p:strVal val="visible"/>
                                      </p:to>
                                    </p:set>
                                    <p:anim calcmode="lin" valueType="num">
                                      <p:cBhvr additive="base">
                                        <p:cTn id="43" dur="500" fill="hold"/>
                                        <p:tgtEl>
                                          <p:spTgt spid="39833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98339">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98339">
                                            <p:txEl>
                                              <p:pRg st="7" end="7"/>
                                            </p:txEl>
                                          </p:spTgt>
                                        </p:tgtEl>
                                        <p:attrNameLst>
                                          <p:attrName>style.visibility</p:attrName>
                                        </p:attrNameLst>
                                      </p:cBhvr>
                                      <p:to>
                                        <p:strVal val="visible"/>
                                      </p:to>
                                    </p:set>
                                    <p:anim calcmode="lin" valueType="num">
                                      <p:cBhvr additive="base">
                                        <p:cTn id="49" dur="500" fill="hold"/>
                                        <p:tgtEl>
                                          <p:spTgt spid="39833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98339">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499"/>
                                          </p:stCondLst>
                                        </p:cTn>
                                        <p:tgtEl>
                                          <p:spTgt spid="398346"/>
                                        </p:tgtEl>
                                        <p:attrNameLst>
                                          <p:attrName>style.visibility</p:attrName>
                                        </p:attrNameLst>
                                      </p:cBhvr>
                                      <p:to>
                                        <p:strVal val="visible"/>
                                      </p:to>
                                    </p:set>
                                  </p:childTnLst>
                                </p:cTn>
                              </p:par>
                            </p:childTnLst>
                          </p:cTn>
                        </p:par>
                        <p:par>
                          <p:cTn id="55" fill="hold" nodeType="afterGroup">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398347"/>
                                        </p:tgtEl>
                                        <p:attrNameLst>
                                          <p:attrName>style.visibility</p:attrName>
                                        </p:attrNameLst>
                                      </p:cBhvr>
                                      <p:to>
                                        <p:strVal val="visible"/>
                                      </p:to>
                                    </p:set>
                                    <p:animEffect transition="in" filter="wipe(down)">
                                      <p:cBhvr>
                                        <p:cTn id="58" dur="500"/>
                                        <p:tgtEl>
                                          <p:spTgt spid="398347"/>
                                        </p:tgtEl>
                                      </p:cBhvr>
                                    </p:animEffect>
                                  </p:childTnLst>
                                  <p:subTnLst>
                                    <p:audio>
                                      <p:cMediaNode>
                                        <p:cTn display="0" masterRel="sameClick">
                                          <p:stCondLst>
                                            <p:cond evt="begin" delay="0">
                                              <p:tn val="56"/>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build="p" autoUpdateAnimBg="0"/>
      <p:bldP spid="398347"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F1C8FFEB-8BC9-D640-A7D6-A39AF5ECE0F7}"/>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CAM plants</a:t>
            </a:r>
          </a:p>
        </p:txBody>
      </p:sp>
      <p:pic>
        <p:nvPicPr>
          <p:cNvPr id="39938" name="Picture 4" descr="cactus">
            <a:extLst>
              <a:ext uri="{FF2B5EF4-FFF2-40B4-BE49-F238E27FC236}">
                <a16:creationId xmlns:a16="http://schemas.microsoft.com/office/drawing/2014/main" id="{85A05BC1-3B64-1B4C-9ED2-940E8507F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75" y="1814513"/>
            <a:ext cx="31369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7" name="Picture 7" descr="DPS-Bali-pineapple-plant-w">
            <a:extLst>
              <a:ext uri="{FF2B5EF4-FFF2-40B4-BE49-F238E27FC236}">
                <a16:creationId xmlns:a16="http://schemas.microsoft.com/office/drawing/2014/main" id="{E14B5560-2748-4A46-B970-68ED358E3F2F}"/>
              </a:ext>
            </a:extLst>
          </p:cNvPr>
          <p:cNvPicPr>
            <a:picLocks noChangeAspect="1" noChangeArrowheads="1"/>
          </p:cNvPicPr>
          <p:nvPr/>
        </p:nvPicPr>
        <p:blipFill>
          <a:blip r:embed="rId4"/>
          <a:srcRect/>
          <a:stretch>
            <a:fillRect/>
          </a:stretch>
        </p:blipFill>
        <p:spPr bwMode="auto">
          <a:xfrm>
            <a:off x="4419600" y="3836988"/>
            <a:ext cx="4321175" cy="2868612"/>
          </a:xfrm>
          <a:prstGeom prst="rect">
            <a:avLst/>
          </a:prstGeom>
          <a:noFill/>
          <a:effectLst>
            <a:outerShdw blurRad="63500" dist="38099" dir="2700000" algn="ctr" rotWithShape="0">
              <a:srgbClr val="000000">
                <a:alpha val="75000"/>
              </a:srgbClr>
            </a:outerShdw>
          </a:effectLst>
        </p:spPr>
      </p:pic>
      <p:pic>
        <p:nvPicPr>
          <p:cNvPr id="414729" name="Picture 9">
            <a:extLst>
              <a:ext uri="{FF2B5EF4-FFF2-40B4-BE49-F238E27FC236}">
                <a16:creationId xmlns:a16="http://schemas.microsoft.com/office/drawing/2014/main" id="{BB213D14-BEA4-2445-8BC0-6023DFE24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2150" y="1128713"/>
            <a:ext cx="3663950" cy="2747962"/>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30" name="Picture 10">
            <a:extLst>
              <a:ext uri="{FF2B5EF4-FFF2-40B4-BE49-F238E27FC236}">
                <a16:creationId xmlns:a16="http://schemas.microsoft.com/office/drawing/2014/main" id="{EF6B5EEF-C203-B741-8554-48F7ABEE76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4775" y="377825"/>
            <a:ext cx="2565400" cy="2295525"/>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11">
            <a:extLst>
              <a:ext uri="{FF2B5EF4-FFF2-40B4-BE49-F238E27FC236}">
                <a16:creationId xmlns:a16="http://schemas.microsoft.com/office/drawing/2014/main" id="{0F0EBE06-45BE-1544-A77A-F19BEBC76F6E}"/>
              </a:ext>
            </a:extLst>
          </p:cNvPr>
          <p:cNvSpPr>
            <a:spLocks noChangeArrowheads="1"/>
          </p:cNvSpPr>
          <p:nvPr/>
        </p:nvSpPr>
        <p:spPr bwMode="auto">
          <a:xfrm>
            <a:off x="6975475" y="2659063"/>
            <a:ext cx="2041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succulents</a:t>
            </a:r>
          </a:p>
        </p:txBody>
      </p:sp>
      <p:sp>
        <p:nvSpPr>
          <p:cNvPr id="39943" name="Rectangle 12">
            <a:extLst>
              <a:ext uri="{FF2B5EF4-FFF2-40B4-BE49-F238E27FC236}">
                <a16:creationId xmlns:a16="http://schemas.microsoft.com/office/drawing/2014/main" id="{186E5BD1-8648-F64F-A791-20E4195DA7CD}"/>
              </a:ext>
            </a:extLst>
          </p:cNvPr>
          <p:cNvSpPr>
            <a:spLocks noChangeArrowheads="1"/>
          </p:cNvSpPr>
          <p:nvPr/>
        </p:nvSpPr>
        <p:spPr bwMode="auto">
          <a:xfrm>
            <a:off x="703263" y="1350963"/>
            <a:ext cx="9953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0000"/>
                </a:solidFill>
              </a:rPr>
              <a:t>cacti</a:t>
            </a:r>
          </a:p>
        </p:txBody>
      </p:sp>
      <p:sp>
        <p:nvSpPr>
          <p:cNvPr id="39944" name="Rectangle 13">
            <a:extLst>
              <a:ext uri="{FF2B5EF4-FFF2-40B4-BE49-F238E27FC236}">
                <a16:creationId xmlns:a16="http://schemas.microsoft.com/office/drawing/2014/main" id="{38331966-DBDD-E046-96FA-73B28EFC479E}"/>
              </a:ext>
            </a:extLst>
          </p:cNvPr>
          <p:cNvSpPr>
            <a:spLocks noChangeArrowheads="1"/>
          </p:cNvSpPr>
          <p:nvPr/>
        </p:nvSpPr>
        <p:spPr bwMode="auto">
          <a:xfrm>
            <a:off x="3600450" y="6270625"/>
            <a:ext cx="1844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2800" b="1">
                <a:solidFill>
                  <a:srgbClr val="000000"/>
                </a:solidFill>
              </a:rPr>
              <a:t>pine</a:t>
            </a:r>
            <a:r>
              <a:rPr lang="en-US" altLang="en-US" sz="2800" b="1">
                <a:solidFill>
                  <a:schemeClr val="bg1"/>
                </a:solidFill>
              </a:rPr>
              <a:t>apple</a:t>
            </a:r>
            <a:endParaRPr lang="en-US" altLang="en-US" sz="2800" b="1">
              <a:solidFill>
                <a:srgbClr val="000000"/>
              </a:solidFill>
            </a:endParaRPr>
          </a:p>
        </p:txBody>
      </p:sp>
    </p:spTree>
    <p:extLst>
      <p:ext uri="{BB962C8B-B14F-4D97-AF65-F5344CB8AC3E}">
        <p14:creationId xmlns:p14="http://schemas.microsoft.com/office/powerpoint/2010/main" val="24222865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10_20C4andCAMPhotosynth_CL">
            <a:extLst>
              <a:ext uri="{FF2B5EF4-FFF2-40B4-BE49-F238E27FC236}">
                <a16:creationId xmlns:a16="http://schemas.microsoft.com/office/drawing/2014/main" id="{AB5A9715-9B6D-FD4C-BC23-339AFB5E9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800"/>
          <a:stretch>
            <a:fillRect/>
          </a:stretch>
        </p:blipFill>
        <p:spPr bwMode="auto">
          <a:xfrm>
            <a:off x="1947863" y="1676400"/>
            <a:ext cx="5495925"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Rectangle 7">
            <a:extLst>
              <a:ext uri="{FF2B5EF4-FFF2-40B4-BE49-F238E27FC236}">
                <a16:creationId xmlns:a16="http://schemas.microsoft.com/office/drawing/2014/main" id="{3D198B82-DA40-BA45-BF42-14C2B32B38B2}"/>
              </a:ext>
            </a:extLst>
          </p:cNvPr>
          <p:cNvSpPr>
            <a:spLocks noGrp="1" noChangeArrowheads="1"/>
          </p:cNvSpPr>
          <p:nvPr>
            <p:ph type="title"/>
          </p:nvPr>
        </p:nvSpPr>
        <p:spPr>
          <a:noFill/>
        </p:spPr>
        <p:txBody>
          <a:bodyPr/>
          <a:lstStyle/>
          <a:p>
            <a:pPr eaLnBrk="1" hangingPunct="1"/>
            <a:r>
              <a:rPr lang="en-US" altLang="en-US">
                <a:ea typeface="ＭＳ Ｐゴシック" panose="020B0600070205080204" pitchFamily="34" charset="-128"/>
              </a:rPr>
              <a:t>C4 vs CAM Summary</a:t>
            </a:r>
          </a:p>
        </p:txBody>
      </p:sp>
      <p:sp>
        <p:nvSpPr>
          <p:cNvPr id="402440" name="AutoShape 8">
            <a:extLst>
              <a:ext uri="{FF2B5EF4-FFF2-40B4-BE49-F238E27FC236}">
                <a16:creationId xmlns:a16="http://schemas.microsoft.com/office/drawing/2014/main" id="{B3189C3E-BCCB-4A4C-8857-30994556C79D}"/>
              </a:ext>
            </a:extLst>
          </p:cNvPr>
          <p:cNvSpPr>
            <a:spLocks noChangeArrowheads="1"/>
          </p:cNvSpPr>
          <p:nvPr/>
        </p:nvSpPr>
        <p:spPr bwMode="auto">
          <a:xfrm>
            <a:off x="23813" y="3879850"/>
            <a:ext cx="2070100" cy="1684338"/>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chemeClr val="tx1"/>
              </a:buClr>
              <a:buSzPct val="60000"/>
            </a:pPr>
            <a:r>
              <a:rPr lang="en-US" altLang="en-US" b="1" u="sng">
                <a:solidFill>
                  <a:srgbClr val="CC0000"/>
                </a:solidFill>
              </a:rPr>
              <a:t>C4 plants</a:t>
            </a:r>
            <a:r>
              <a:rPr lang="en-US" altLang="en-US" b="1"/>
              <a:t> </a:t>
            </a:r>
          </a:p>
          <a:p>
            <a:pPr algn="l" eaLnBrk="1" hangingPunct="1">
              <a:spcBef>
                <a:spcPct val="20000"/>
              </a:spcBef>
              <a:buClr>
                <a:schemeClr val="hlink"/>
              </a:buClr>
              <a:buSzPct val="95000"/>
            </a:pPr>
            <a:r>
              <a:rPr lang="en-US" altLang="en-US" sz="1800" b="1">
                <a:solidFill>
                  <a:srgbClr val="0F116A"/>
                </a:solidFill>
              </a:rPr>
              <a:t>separate 2 steps of C fixation </a:t>
            </a:r>
            <a:r>
              <a:rPr lang="en-US" altLang="en-US" sz="1800" b="1" u="sng">
                <a:solidFill>
                  <a:srgbClr val="CC0000"/>
                </a:solidFill>
              </a:rPr>
              <a:t>anatomically</a:t>
            </a:r>
            <a:r>
              <a:rPr lang="en-US" altLang="en-US" sz="1800" b="1">
                <a:solidFill>
                  <a:srgbClr val="0F116A"/>
                </a:solidFill>
              </a:rPr>
              <a:t> in 2 different cells</a:t>
            </a:r>
          </a:p>
        </p:txBody>
      </p:sp>
      <p:sp>
        <p:nvSpPr>
          <p:cNvPr id="402441" name="AutoShape 9">
            <a:extLst>
              <a:ext uri="{FF2B5EF4-FFF2-40B4-BE49-F238E27FC236}">
                <a16:creationId xmlns:a16="http://schemas.microsoft.com/office/drawing/2014/main" id="{E470131E-B31A-6C4B-AF05-6252BC908F83}"/>
              </a:ext>
            </a:extLst>
          </p:cNvPr>
          <p:cNvSpPr>
            <a:spLocks noChangeArrowheads="1"/>
          </p:cNvSpPr>
          <p:nvPr/>
        </p:nvSpPr>
        <p:spPr bwMode="auto">
          <a:xfrm>
            <a:off x="7040563" y="3862388"/>
            <a:ext cx="2105025" cy="2049462"/>
          </a:xfrm>
          <a:prstGeom prst="roundRect">
            <a:avLst>
              <a:gd name="adj" fmla="val 16667"/>
            </a:avLst>
          </a:prstGeom>
          <a:solidFill>
            <a:srgbClr val="FFCC1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buClr>
                <a:schemeClr val="tx1"/>
              </a:buClr>
              <a:buSzPct val="60000"/>
            </a:pPr>
            <a:r>
              <a:rPr lang="en-US" altLang="en-US" b="1" u="sng">
                <a:solidFill>
                  <a:srgbClr val="CC0000"/>
                </a:solidFill>
              </a:rPr>
              <a:t>CAM plants</a:t>
            </a:r>
            <a:r>
              <a:rPr lang="en-US" altLang="en-US" b="1"/>
              <a:t> </a:t>
            </a:r>
          </a:p>
          <a:p>
            <a:pPr algn="l" eaLnBrk="1" hangingPunct="1">
              <a:spcBef>
                <a:spcPct val="20000"/>
              </a:spcBef>
              <a:buClr>
                <a:schemeClr val="hlink"/>
              </a:buClr>
              <a:buSzPct val="95000"/>
            </a:pPr>
            <a:r>
              <a:rPr lang="en-US" altLang="en-US" sz="1800" b="1">
                <a:solidFill>
                  <a:srgbClr val="0F116A"/>
                </a:solidFill>
              </a:rPr>
              <a:t>separate 2 steps of C fixation </a:t>
            </a:r>
            <a:r>
              <a:rPr lang="en-US" altLang="en-US" sz="1800" b="1" u="sng">
                <a:solidFill>
                  <a:srgbClr val="CC0000"/>
                </a:solidFill>
              </a:rPr>
              <a:t>temporally</a:t>
            </a:r>
            <a:r>
              <a:rPr lang="en-US" altLang="en-US" sz="1800" b="1">
                <a:solidFill>
                  <a:srgbClr val="0F116A"/>
                </a:solidFill>
              </a:rPr>
              <a:t> =</a:t>
            </a:r>
            <a:br>
              <a:rPr lang="en-US" altLang="en-US" sz="1800" b="1">
                <a:solidFill>
                  <a:srgbClr val="0F116A"/>
                </a:solidFill>
              </a:rPr>
            </a:br>
            <a:r>
              <a:rPr lang="en-US" altLang="en-US" sz="1800" b="1">
                <a:solidFill>
                  <a:srgbClr val="0F116A"/>
                </a:solidFill>
              </a:rPr>
              <a:t>2 different times</a:t>
            </a:r>
          </a:p>
          <a:p>
            <a:pPr algn="l" eaLnBrk="1" hangingPunct="1">
              <a:spcBef>
                <a:spcPct val="20000"/>
              </a:spcBef>
              <a:buClr>
                <a:schemeClr val="hlink"/>
              </a:buClr>
              <a:buSzPct val="95000"/>
            </a:pPr>
            <a:r>
              <a:rPr lang="en-US" altLang="en-US" sz="1800" b="1">
                <a:solidFill>
                  <a:srgbClr val="0F116A"/>
                </a:solidFill>
              </a:rPr>
              <a:t>night vs. day</a:t>
            </a:r>
          </a:p>
        </p:txBody>
      </p:sp>
      <p:sp>
        <p:nvSpPr>
          <p:cNvPr id="41989" name="Rectangle 10">
            <a:extLst>
              <a:ext uri="{FF2B5EF4-FFF2-40B4-BE49-F238E27FC236}">
                <a16:creationId xmlns:a16="http://schemas.microsoft.com/office/drawing/2014/main" id="{F3F40781-246D-C441-9F7E-B600BA0659A0}"/>
              </a:ext>
            </a:extLst>
          </p:cNvPr>
          <p:cNvSpPr>
            <a:spLocks noChangeArrowheads="1"/>
          </p:cNvSpPr>
          <p:nvPr/>
        </p:nvSpPr>
        <p:spPr bwMode="auto">
          <a:xfrm>
            <a:off x="703263" y="1219200"/>
            <a:ext cx="775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1A5C10"/>
              </a:buClr>
              <a:buSzPct val="80000"/>
              <a:buFont typeface="Wingdings" pitchFamily="2" charset="2"/>
              <a:buNone/>
            </a:pPr>
            <a:r>
              <a:rPr lang="en-US" altLang="en-US" b="1">
                <a:solidFill>
                  <a:srgbClr val="0F116A"/>
                </a:solidFill>
              </a:rPr>
              <a:t>solves CO</a:t>
            </a:r>
            <a:r>
              <a:rPr lang="en-US" altLang="en-US" b="1" baseline="-25000">
                <a:solidFill>
                  <a:srgbClr val="0F116A"/>
                </a:solidFill>
              </a:rPr>
              <a:t>2</a:t>
            </a:r>
            <a:r>
              <a:rPr lang="en-US" altLang="en-US" b="1">
                <a:solidFill>
                  <a:srgbClr val="0F116A"/>
                </a:solidFill>
              </a:rPr>
              <a:t> / O</a:t>
            </a:r>
            <a:r>
              <a:rPr lang="en-US" altLang="en-US" b="1" baseline="-25000">
                <a:solidFill>
                  <a:srgbClr val="0F116A"/>
                </a:solidFill>
              </a:rPr>
              <a:t>2 </a:t>
            </a:r>
            <a:r>
              <a:rPr lang="en-US" altLang="en-US" b="1">
                <a:solidFill>
                  <a:srgbClr val="0F116A"/>
                </a:solidFill>
              </a:rPr>
              <a:t>gas exchange</a:t>
            </a:r>
            <a:r>
              <a:rPr lang="en-US" altLang="en-US" b="1" baseline="-25000">
                <a:solidFill>
                  <a:srgbClr val="0F116A"/>
                </a:solidFill>
              </a:rPr>
              <a:t> </a:t>
            </a:r>
            <a:r>
              <a:rPr lang="en-US" altLang="en-US" b="1">
                <a:solidFill>
                  <a:srgbClr val="0F116A"/>
                </a:solidFill>
              </a:rPr>
              <a:t>vs. H</a:t>
            </a:r>
            <a:r>
              <a:rPr lang="en-US" altLang="en-US" b="1" baseline="-25000">
                <a:solidFill>
                  <a:srgbClr val="0F116A"/>
                </a:solidFill>
              </a:rPr>
              <a:t>2</a:t>
            </a:r>
            <a:r>
              <a:rPr lang="en-US" altLang="en-US" b="1">
                <a:solidFill>
                  <a:srgbClr val="0F116A"/>
                </a:solidFill>
              </a:rPr>
              <a:t>O loss</a:t>
            </a:r>
            <a:r>
              <a:rPr lang="en-US" altLang="en-US" b="1" baseline="-25000">
                <a:solidFill>
                  <a:srgbClr val="0F116A"/>
                </a:solidFill>
              </a:rPr>
              <a:t> </a:t>
            </a:r>
            <a:r>
              <a:rPr lang="en-US" altLang="en-US" b="1">
                <a:solidFill>
                  <a:srgbClr val="0F116A"/>
                </a:solidFill>
              </a:rPr>
              <a:t>challenge</a:t>
            </a:r>
          </a:p>
        </p:txBody>
      </p:sp>
    </p:spTree>
    <p:extLst>
      <p:ext uri="{BB962C8B-B14F-4D97-AF65-F5344CB8AC3E}">
        <p14:creationId xmlns:p14="http://schemas.microsoft.com/office/powerpoint/2010/main" val="500606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2440"/>
                                        </p:tgtEl>
                                        <p:attrNameLst>
                                          <p:attrName>style.visibility</p:attrName>
                                        </p:attrNameLst>
                                      </p:cBhvr>
                                      <p:to>
                                        <p:strVal val="visible"/>
                                      </p:to>
                                    </p:set>
                                    <p:animEffect transition="in" filter="wipe(left)">
                                      <p:cBhvr>
                                        <p:cTn id="7" dur="500"/>
                                        <p:tgtEl>
                                          <p:spTgt spid="402440"/>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02441"/>
                                        </p:tgtEl>
                                        <p:attrNameLst>
                                          <p:attrName>style.visibility</p:attrName>
                                        </p:attrNameLst>
                                      </p:cBhvr>
                                      <p:to>
                                        <p:strVal val="visible"/>
                                      </p:to>
                                    </p:set>
                                    <p:animEffect transition="in" filter="wipe(right)">
                                      <p:cBhvr>
                                        <p:cTn id="12" dur="500"/>
                                        <p:tgtEl>
                                          <p:spTgt spid="402441"/>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40" grpId="0" animBg="1" autoUpdateAnimBg="0"/>
      <p:bldP spid="402441"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10_03Chloroplast_CNL">
            <a:extLst>
              <a:ext uri="{FF2B5EF4-FFF2-40B4-BE49-F238E27FC236}">
                <a16:creationId xmlns:a16="http://schemas.microsoft.com/office/drawing/2014/main" id="{82F01D16-BEEA-8D4E-9DB2-C1A217EE2C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363" y="1219200"/>
            <a:ext cx="33655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9">
            <a:extLst>
              <a:ext uri="{FF2B5EF4-FFF2-40B4-BE49-F238E27FC236}">
                <a16:creationId xmlns:a16="http://schemas.microsoft.com/office/drawing/2014/main" id="{D2F3E2C5-182E-6449-BE2F-BFEFA4FD04E6}"/>
              </a:ext>
            </a:extLst>
          </p:cNvPr>
          <p:cNvSpPr>
            <a:spLocks noGrp="1" noChangeArrowheads="1"/>
          </p:cNvSpPr>
          <p:nvPr>
            <p:ph type="title"/>
          </p:nvPr>
        </p:nvSpPr>
        <p:spPr/>
        <p:txBody>
          <a:bodyPr/>
          <a:lstStyle/>
          <a:p>
            <a:pPr eaLnBrk="1" hangingPunct="1"/>
            <a:r>
              <a:rPr lang="en-US" altLang="en-US"/>
              <a:t>Chloroplasts</a:t>
            </a:r>
          </a:p>
        </p:txBody>
      </p:sp>
      <p:sp>
        <p:nvSpPr>
          <p:cNvPr id="461835" name="Rectangle 11">
            <a:extLst>
              <a:ext uri="{FF2B5EF4-FFF2-40B4-BE49-F238E27FC236}">
                <a16:creationId xmlns:a16="http://schemas.microsoft.com/office/drawing/2014/main" id="{0CFD1BCB-0133-8A44-B0E5-2C82D0B971EA}"/>
              </a:ext>
            </a:extLst>
          </p:cNvPr>
          <p:cNvSpPr>
            <a:spLocks noChangeArrowheads="1"/>
          </p:cNvSpPr>
          <p:nvPr/>
        </p:nvSpPr>
        <p:spPr bwMode="auto">
          <a:xfrm>
            <a:off x="1044575" y="3165475"/>
            <a:ext cx="22987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800" b="1">
                <a:solidFill>
                  <a:srgbClr val="076309"/>
                </a:solidFill>
              </a:rPr>
              <a:t>chloroplasts</a:t>
            </a:r>
            <a:br>
              <a:rPr lang="en-US" altLang="en-US" sz="2800" b="1">
                <a:solidFill>
                  <a:srgbClr val="076309"/>
                </a:solidFill>
              </a:rPr>
            </a:br>
            <a:r>
              <a:rPr lang="en-US" altLang="en-US" sz="2800" b="1">
                <a:solidFill>
                  <a:srgbClr val="076309"/>
                </a:solidFill>
              </a:rPr>
              <a:t>in plant cell</a:t>
            </a:r>
            <a:endParaRPr lang="en-US" altLang="en-US" sz="3000" b="1">
              <a:solidFill>
                <a:srgbClr val="076309"/>
              </a:solidFill>
            </a:endParaRPr>
          </a:p>
        </p:txBody>
      </p:sp>
      <p:sp>
        <p:nvSpPr>
          <p:cNvPr id="461836" name="Rectangle 12">
            <a:extLst>
              <a:ext uri="{FF2B5EF4-FFF2-40B4-BE49-F238E27FC236}">
                <a16:creationId xmlns:a16="http://schemas.microsoft.com/office/drawing/2014/main" id="{1F5D1695-BEAF-6B4E-B725-E51825B15B24}"/>
              </a:ext>
            </a:extLst>
          </p:cNvPr>
          <p:cNvSpPr>
            <a:spLocks noChangeArrowheads="1"/>
          </p:cNvSpPr>
          <p:nvPr/>
        </p:nvSpPr>
        <p:spPr bwMode="auto">
          <a:xfrm>
            <a:off x="3225800" y="1190625"/>
            <a:ext cx="23129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70000"/>
              </a:lnSpc>
            </a:pPr>
            <a:r>
              <a:rPr lang="en-US" altLang="en-US" sz="2600" b="1">
                <a:solidFill>
                  <a:srgbClr val="076309"/>
                </a:solidFill>
              </a:rPr>
              <a:t>cross section</a:t>
            </a:r>
            <a:br>
              <a:rPr lang="en-US" altLang="en-US" sz="2600" b="1">
                <a:solidFill>
                  <a:srgbClr val="076309"/>
                </a:solidFill>
              </a:rPr>
            </a:br>
            <a:r>
              <a:rPr lang="en-US" altLang="en-US" sz="2600" b="1">
                <a:solidFill>
                  <a:srgbClr val="076309"/>
                </a:solidFill>
              </a:rPr>
              <a:t>of leaf</a:t>
            </a:r>
          </a:p>
        </p:txBody>
      </p:sp>
      <p:sp>
        <p:nvSpPr>
          <p:cNvPr id="461837" name="Rectangle 13">
            <a:extLst>
              <a:ext uri="{FF2B5EF4-FFF2-40B4-BE49-F238E27FC236}">
                <a16:creationId xmlns:a16="http://schemas.microsoft.com/office/drawing/2014/main" id="{1D081DD7-E7E7-E44C-AB95-9330A559A9CD}"/>
              </a:ext>
            </a:extLst>
          </p:cNvPr>
          <p:cNvSpPr>
            <a:spLocks noChangeArrowheads="1"/>
          </p:cNvSpPr>
          <p:nvPr/>
        </p:nvSpPr>
        <p:spPr bwMode="auto">
          <a:xfrm>
            <a:off x="-63500" y="1350963"/>
            <a:ext cx="1349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076309"/>
                </a:solidFill>
              </a:rPr>
              <a:t>leaves</a:t>
            </a:r>
          </a:p>
        </p:txBody>
      </p:sp>
      <p:sp>
        <p:nvSpPr>
          <p:cNvPr id="461838" name="Rectangle 14">
            <a:extLst>
              <a:ext uri="{FF2B5EF4-FFF2-40B4-BE49-F238E27FC236}">
                <a16:creationId xmlns:a16="http://schemas.microsoft.com/office/drawing/2014/main" id="{FEFE2B87-E5D3-C34E-ADC9-BAFA291CACA0}"/>
              </a:ext>
            </a:extLst>
          </p:cNvPr>
          <p:cNvSpPr>
            <a:spLocks noChangeArrowheads="1"/>
          </p:cNvSpPr>
          <p:nvPr/>
        </p:nvSpPr>
        <p:spPr bwMode="auto">
          <a:xfrm>
            <a:off x="273050" y="5643563"/>
            <a:ext cx="2238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u="sng">
                <a:solidFill>
                  <a:srgbClr val="076309"/>
                </a:solidFill>
              </a:rPr>
              <a:t>chloroplast</a:t>
            </a:r>
            <a:endParaRPr lang="en-US" altLang="en-US" sz="3000" b="1">
              <a:solidFill>
                <a:srgbClr val="076309"/>
              </a:solidFill>
            </a:endParaRPr>
          </a:p>
        </p:txBody>
      </p:sp>
      <p:sp>
        <p:nvSpPr>
          <p:cNvPr id="29704" name="Rectangle 15">
            <a:extLst>
              <a:ext uri="{FF2B5EF4-FFF2-40B4-BE49-F238E27FC236}">
                <a16:creationId xmlns:a16="http://schemas.microsoft.com/office/drawing/2014/main" id="{BB01487F-DFC8-EF46-9394-77C0456E5234}"/>
              </a:ext>
            </a:extLst>
          </p:cNvPr>
          <p:cNvSpPr>
            <a:spLocks noChangeArrowheads="1"/>
          </p:cNvSpPr>
          <p:nvPr/>
        </p:nvSpPr>
        <p:spPr bwMode="auto">
          <a:xfrm>
            <a:off x="5627688" y="1063625"/>
            <a:ext cx="28654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CC0000"/>
                </a:solidFill>
              </a:rPr>
              <a:t>absorb</a:t>
            </a:r>
            <a:br>
              <a:rPr lang="en-US" altLang="en-US" sz="3000" b="1">
                <a:solidFill>
                  <a:srgbClr val="CC0000"/>
                </a:solidFill>
              </a:rPr>
            </a:br>
            <a:r>
              <a:rPr lang="en-US" altLang="en-US" sz="3000" b="1">
                <a:solidFill>
                  <a:srgbClr val="CC0000"/>
                </a:solidFill>
              </a:rPr>
              <a:t>sunlight &amp; CO</a:t>
            </a:r>
            <a:r>
              <a:rPr lang="en-US" altLang="en-US" sz="3000" b="1" baseline="-25000">
                <a:solidFill>
                  <a:srgbClr val="CC0000"/>
                </a:solidFill>
              </a:rPr>
              <a:t>2</a:t>
            </a:r>
            <a:endParaRPr lang="en-US" altLang="en-US" sz="3000" b="1">
              <a:solidFill>
                <a:srgbClr val="076309"/>
              </a:solidFill>
            </a:endParaRPr>
          </a:p>
        </p:txBody>
      </p:sp>
      <p:sp>
        <p:nvSpPr>
          <p:cNvPr id="29705" name="Rectangle 16">
            <a:extLst>
              <a:ext uri="{FF2B5EF4-FFF2-40B4-BE49-F238E27FC236}">
                <a16:creationId xmlns:a16="http://schemas.microsoft.com/office/drawing/2014/main" id="{23BAE453-A55F-BC40-B25A-6DD82B667B57}"/>
              </a:ext>
            </a:extLst>
          </p:cNvPr>
          <p:cNvSpPr>
            <a:spLocks noChangeArrowheads="1"/>
          </p:cNvSpPr>
          <p:nvPr/>
        </p:nvSpPr>
        <p:spPr bwMode="auto">
          <a:xfrm>
            <a:off x="6103938" y="5791200"/>
            <a:ext cx="2957512" cy="1006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000" b="1">
                <a:solidFill>
                  <a:srgbClr val="CC0000"/>
                </a:solidFill>
              </a:rPr>
              <a:t>make</a:t>
            </a:r>
            <a:br>
              <a:rPr lang="en-US" altLang="en-US" sz="3000" b="1">
                <a:solidFill>
                  <a:srgbClr val="CC0000"/>
                </a:solidFill>
              </a:rPr>
            </a:br>
            <a:r>
              <a:rPr lang="en-US" altLang="en-US" sz="3000" b="1">
                <a:solidFill>
                  <a:srgbClr val="CC0000"/>
                </a:solidFill>
              </a:rPr>
              <a:t>energy &amp; sugar</a:t>
            </a:r>
            <a:endParaRPr lang="en-US" altLang="en-US" sz="3000" b="1">
              <a:solidFill>
                <a:srgbClr val="076309"/>
              </a:solidFill>
            </a:endParaRPr>
          </a:p>
        </p:txBody>
      </p:sp>
      <p:sp>
        <p:nvSpPr>
          <p:cNvPr id="461841" name="Rectangle 17">
            <a:extLst>
              <a:ext uri="{FF2B5EF4-FFF2-40B4-BE49-F238E27FC236}">
                <a16:creationId xmlns:a16="http://schemas.microsoft.com/office/drawing/2014/main" id="{E6B774E3-C0FF-4F4B-AE9B-C839F6520639}"/>
              </a:ext>
            </a:extLst>
          </p:cNvPr>
          <p:cNvSpPr>
            <a:spLocks noChangeArrowheads="1"/>
          </p:cNvSpPr>
          <p:nvPr/>
        </p:nvSpPr>
        <p:spPr bwMode="auto">
          <a:xfrm>
            <a:off x="3763963" y="5392738"/>
            <a:ext cx="214788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70000"/>
              </a:lnSpc>
            </a:pPr>
            <a:r>
              <a:rPr lang="en-US" altLang="en-US" sz="2600" b="1">
                <a:solidFill>
                  <a:srgbClr val="076309"/>
                </a:solidFill>
              </a:rPr>
              <a:t>chloroplasts</a:t>
            </a:r>
            <a:br>
              <a:rPr lang="en-US" altLang="en-US" sz="2600" b="1">
                <a:solidFill>
                  <a:srgbClr val="076309"/>
                </a:solidFill>
              </a:rPr>
            </a:br>
            <a:r>
              <a:rPr lang="en-US" altLang="en-US" sz="2600" b="1">
                <a:solidFill>
                  <a:srgbClr val="076309"/>
                </a:solidFill>
              </a:rPr>
              <a:t>contain</a:t>
            </a:r>
            <a:br>
              <a:rPr lang="en-US" altLang="en-US" sz="2600" b="1">
                <a:solidFill>
                  <a:srgbClr val="076309"/>
                </a:solidFill>
              </a:rPr>
            </a:br>
            <a:r>
              <a:rPr lang="en-US" altLang="en-US" sz="2600" b="1">
                <a:solidFill>
                  <a:srgbClr val="076309"/>
                </a:solidFill>
              </a:rPr>
              <a:t>chlorophyll</a:t>
            </a:r>
          </a:p>
        </p:txBody>
      </p:sp>
      <p:sp>
        <p:nvSpPr>
          <p:cNvPr id="29707" name="Line 19">
            <a:extLst>
              <a:ext uri="{FF2B5EF4-FFF2-40B4-BE49-F238E27FC236}">
                <a16:creationId xmlns:a16="http://schemas.microsoft.com/office/drawing/2014/main" id="{1171777E-6877-134B-BF33-303D6368F44D}"/>
              </a:ext>
            </a:extLst>
          </p:cNvPr>
          <p:cNvSpPr>
            <a:spLocks noChangeShapeType="1"/>
          </p:cNvSpPr>
          <p:nvPr/>
        </p:nvSpPr>
        <p:spPr bwMode="auto">
          <a:xfrm>
            <a:off x="7273925" y="4964113"/>
            <a:ext cx="288925" cy="909637"/>
          </a:xfrm>
          <a:prstGeom prst="line">
            <a:avLst/>
          </a:prstGeom>
          <a:noFill/>
          <a:ln w="57150">
            <a:solidFill>
              <a:srgbClr val="66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2">
            <a:extLst>
              <a:ext uri="{FF2B5EF4-FFF2-40B4-BE49-F238E27FC236}">
                <a16:creationId xmlns:a16="http://schemas.microsoft.com/office/drawing/2014/main" id="{21409CE7-B3CB-C749-8281-1F06A96F20D3}"/>
              </a:ext>
            </a:extLst>
          </p:cNvPr>
          <p:cNvGrpSpPr>
            <a:grpSpLocks/>
          </p:cNvGrpSpPr>
          <p:nvPr/>
        </p:nvGrpSpPr>
        <p:grpSpPr bwMode="auto">
          <a:xfrm>
            <a:off x="7627938" y="1933575"/>
            <a:ext cx="1366837" cy="1774825"/>
            <a:chOff x="3168" y="3696"/>
            <a:chExt cx="861" cy="1118"/>
          </a:xfrm>
        </p:grpSpPr>
        <p:grpSp>
          <p:nvGrpSpPr>
            <p:cNvPr id="29713" name="Group 3">
              <a:extLst>
                <a:ext uri="{FF2B5EF4-FFF2-40B4-BE49-F238E27FC236}">
                  <a16:creationId xmlns:a16="http://schemas.microsoft.com/office/drawing/2014/main" id="{46EEE408-1EC5-6947-93CA-C73171A61F91}"/>
                </a:ext>
              </a:extLst>
            </p:cNvPr>
            <p:cNvGrpSpPr>
              <a:grpSpLocks/>
            </p:cNvGrpSpPr>
            <p:nvPr/>
          </p:nvGrpSpPr>
          <p:grpSpPr bwMode="auto">
            <a:xfrm>
              <a:off x="3168" y="3696"/>
              <a:ext cx="861" cy="1118"/>
              <a:chOff x="1296" y="2482"/>
              <a:chExt cx="528" cy="686"/>
            </a:xfrm>
          </p:grpSpPr>
          <p:sp>
            <p:nvSpPr>
              <p:cNvPr id="29715" name="AutoShape 4">
                <a:extLst>
                  <a:ext uri="{FF2B5EF4-FFF2-40B4-BE49-F238E27FC236}">
                    <a16:creationId xmlns:a16="http://schemas.microsoft.com/office/drawing/2014/main" id="{077F4114-913A-374B-8EDE-6F989B90D07D}"/>
                  </a:ext>
                </a:extLst>
              </p:cNvPr>
              <p:cNvSpPr>
                <a:spLocks noChangeArrowheads="1"/>
              </p:cNvSpPr>
              <p:nvPr/>
            </p:nvSpPr>
            <p:spPr bwMode="auto">
              <a:xfrm>
                <a:off x="1392" y="2482"/>
                <a:ext cx="432" cy="302"/>
              </a:xfrm>
              <a:prstGeom prst="cloudCallout">
                <a:avLst>
                  <a:gd name="adj1" fmla="val -69444"/>
                  <a:gd name="adj2" fmla="val 216889"/>
                </a:avLst>
              </a:prstGeom>
              <a:solidFill>
                <a:schemeClr val="hlink"/>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9716" name="Rectangle 5">
                <a:extLst>
                  <a:ext uri="{FF2B5EF4-FFF2-40B4-BE49-F238E27FC236}">
                    <a16:creationId xmlns:a16="http://schemas.microsoft.com/office/drawing/2014/main" id="{A171B327-2A18-BC49-9CDE-70EA047AF96A}"/>
                  </a:ext>
                </a:extLst>
              </p:cNvPr>
              <p:cNvSpPr>
                <a:spLocks noChangeArrowheads="1"/>
              </p:cNvSpPr>
              <p:nvPr/>
            </p:nvSpPr>
            <p:spPr bwMode="auto">
              <a:xfrm>
                <a:off x="1392" y="2880"/>
                <a:ext cx="144"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9717" name="Rectangle 6">
                <a:extLst>
                  <a:ext uri="{FF2B5EF4-FFF2-40B4-BE49-F238E27FC236}">
                    <a16:creationId xmlns:a16="http://schemas.microsoft.com/office/drawing/2014/main" id="{981F8739-A842-B043-9883-322A6C95670B}"/>
                  </a:ext>
                </a:extLst>
              </p:cNvPr>
              <p:cNvSpPr>
                <a:spLocks noChangeArrowheads="1"/>
              </p:cNvSpPr>
              <p:nvPr/>
            </p:nvSpPr>
            <p:spPr bwMode="auto">
              <a:xfrm>
                <a:off x="1296" y="3072"/>
                <a:ext cx="144"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29714" name="Rectangle 7">
              <a:extLst>
                <a:ext uri="{FF2B5EF4-FFF2-40B4-BE49-F238E27FC236}">
                  <a16:creationId xmlns:a16="http://schemas.microsoft.com/office/drawing/2014/main" id="{99D29ECC-2DD3-E049-96B5-347035278693}"/>
                </a:ext>
              </a:extLst>
            </p:cNvPr>
            <p:cNvSpPr>
              <a:spLocks noChangeArrowheads="1"/>
            </p:cNvSpPr>
            <p:nvPr/>
          </p:nvSpPr>
          <p:spPr bwMode="auto">
            <a:xfrm>
              <a:off x="3432" y="3811"/>
              <a:ext cx="50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b="1">
                  <a:solidFill>
                    <a:srgbClr val="0F116A"/>
                  </a:solidFill>
                </a:rPr>
                <a:t>CO</a:t>
              </a:r>
              <a:r>
                <a:rPr lang="en-US" altLang="en-US" sz="2600" b="1" baseline="-25000">
                  <a:solidFill>
                    <a:srgbClr val="0F116A"/>
                  </a:solidFill>
                </a:rPr>
                <a:t>2</a:t>
              </a:r>
              <a:endParaRPr lang="en-US" altLang="en-US" sz="2600" b="1">
                <a:solidFill>
                  <a:srgbClr val="0F116A"/>
                </a:solidFill>
              </a:endParaRPr>
            </a:p>
          </p:txBody>
        </p:sp>
      </p:grpSp>
      <p:pic>
        <p:nvPicPr>
          <p:cNvPr id="29709" name="Picture 10" descr="10_07WhyLeavesAreGreen_U">
            <a:extLst>
              <a:ext uri="{FF2B5EF4-FFF2-40B4-BE49-F238E27FC236}">
                <a16:creationId xmlns:a16="http://schemas.microsoft.com/office/drawing/2014/main" id="{909A05EE-F00A-4547-94B0-CA796CEC378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1113" y="1966913"/>
            <a:ext cx="36464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42" name="Line 18">
            <a:extLst>
              <a:ext uri="{FF2B5EF4-FFF2-40B4-BE49-F238E27FC236}">
                <a16:creationId xmlns:a16="http://schemas.microsoft.com/office/drawing/2014/main" id="{A06B6239-234F-F44C-AF73-76BFB44C8EF5}"/>
              </a:ext>
            </a:extLst>
          </p:cNvPr>
          <p:cNvSpPr>
            <a:spLocks noChangeShapeType="1"/>
          </p:cNvSpPr>
          <p:nvPr/>
        </p:nvSpPr>
        <p:spPr bwMode="auto">
          <a:xfrm flipH="1">
            <a:off x="6951663" y="2570163"/>
            <a:ext cx="1444625" cy="1417637"/>
          </a:xfrm>
          <a:prstGeom prst="line">
            <a:avLst/>
          </a:prstGeom>
          <a:noFill/>
          <a:ln w="57150">
            <a:solidFill>
              <a:srgbClr val="0F116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1852" name="AutoShape 28">
            <a:extLst>
              <a:ext uri="{FF2B5EF4-FFF2-40B4-BE49-F238E27FC236}">
                <a16:creationId xmlns:a16="http://schemas.microsoft.com/office/drawing/2014/main" id="{02600750-F80F-3244-9331-A1C0282328BF}"/>
              </a:ext>
            </a:extLst>
          </p:cNvPr>
          <p:cNvSpPr>
            <a:spLocks noChangeArrowheads="1"/>
          </p:cNvSpPr>
          <p:nvPr/>
        </p:nvSpPr>
        <p:spPr bwMode="auto">
          <a:xfrm>
            <a:off x="5729288" y="1865313"/>
            <a:ext cx="1447800" cy="1012825"/>
          </a:xfrm>
          <a:prstGeom prst="star16">
            <a:avLst>
              <a:gd name="adj" fmla="val 37500"/>
            </a:avLst>
          </a:prstGeom>
          <a:solidFill>
            <a:srgbClr val="FFEA1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61853" name="Line 29">
            <a:extLst>
              <a:ext uri="{FF2B5EF4-FFF2-40B4-BE49-F238E27FC236}">
                <a16:creationId xmlns:a16="http://schemas.microsoft.com/office/drawing/2014/main" id="{9B3592CB-9B78-5647-BDD7-66169A83C6C6}"/>
              </a:ext>
            </a:extLst>
          </p:cNvPr>
          <p:cNvSpPr>
            <a:spLocks noChangeShapeType="1"/>
          </p:cNvSpPr>
          <p:nvPr/>
        </p:nvSpPr>
        <p:spPr bwMode="auto">
          <a:xfrm>
            <a:off x="6565900" y="2768600"/>
            <a:ext cx="420688" cy="1219200"/>
          </a:xfrm>
          <a:prstGeom prst="line">
            <a:avLst/>
          </a:prstGeom>
          <a:noFill/>
          <a:ln w="57150">
            <a:solidFill>
              <a:srgbClr val="FF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1837">
                                            <p:txEl>
                                              <p:pRg st="0" end="0"/>
                                            </p:txEl>
                                          </p:spTgt>
                                        </p:tgtEl>
                                        <p:attrNameLst>
                                          <p:attrName>style.visibility</p:attrName>
                                        </p:attrNameLst>
                                      </p:cBhvr>
                                      <p:to>
                                        <p:strVal val="visible"/>
                                      </p:to>
                                    </p:set>
                                    <p:animEffect transition="in" filter="wipe(left)">
                                      <p:cBhvr>
                                        <p:cTn id="7" dur="500"/>
                                        <p:tgtEl>
                                          <p:spTgt spid="46183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1836">
                                            <p:txEl>
                                              <p:pRg st="0" end="0"/>
                                            </p:txEl>
                                          </p:spTgt>
                                        </p:tgtEl>
                                        <p:attrNameLst>
                                          <p:attrName>style.visibility</p:attrName>
                                        </p:attrNameLst>
                                      </p:cBhvr>
                                      <p:to>
                                        <p:strVal val="visible"/>
                                      </p:to>
                                    </p:set>
                                    <p:animEffect transition="in" filter="wipe(left)">
                                      <p:cBhvr>
                                        <p:cTn id="12" dur="500"/>
                                        <p:tgtEl>
                                          <p:spTgt spid="461836">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1835">
                                            <p:txEl>
                                              <p:pRg st="0" end="0"/>
                                            </p:txEl>
                                          </p:spTgt>
                                        </p:tgtEl>
                                        <p:attrNameLst>
                                          <p:attrName>style.visibility</p:attrName>
                                        </p:attrNameLst>
                                      </p:cBhvr>
                                      <p:to>
                                        <p:strVal val="visible"/>
                                      </p:to>
                                    </p:set>
                                    <p:animEffect transition="in" filter="wipe(left)">
                                      <p:cBhvr>
                                        <p:cTn id="17" dur="500"/>
                                        <p:tgtEl>
                                          <p:spTgt spid="461835">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Whoosh"/>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1838">
                                            <p:txEl>
                                              <p:pRg st="0" end="0"/>
                                            </p:txEl>
                                          </p:spTgt>
                                        </p:tgtEl>
                                        <p:attrNameLst>
                                          <p:attrName>style.visibility</p:attrName>
                                        </p:attrNameLst>
                                      </p:cBhvr>
                                      <p:to>
                                        <p:strVal val="visible"/>
                                      </p:to>
                                    </p:set>
                                    <p:animEffect transition="in" filter="wipe(left)">
                                      <p:cBhvr>
                                        <p:cTn id="22" dur="500"/>
                                        <p:tgtEl>
                                          <p:spTgt spid="461838">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61841">
                                            <p:txEl>
                                              <p:pRg st="0" end="0"/>
                                            </p:txEl>
                                          </p:spTgt>
                                        </p:tgtEl>
                                        <p:attrNameLst>
                                          <p:attrName>style.visibility</p:attrName>
                                        </p:attrNameLst>
                                      </p:cBhvr>
                                      <p:to>
                                        <p:strVal val="visible"/>
                                      </p:to>
                                    </p:set>
                                    <p:animEffect transition="in" filter="wipe(left)">
                                      <p:cBhvr>
                                        <p:cTn id="27" dur="500"/>
                                        <p:tgtEl>
                                          <p:spTgt spid="461841">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461852"/>
                                        </p:tgtEl>
                                        <p:attrNameLst>
                                          <p:attrName>style.visibility</p:attrName>
                                        </p:attrNameLst>
                                      </p:cBhvr>
                                      <p:to>
                                        <p:strVal val="visible"/>
                                      </p:to>
                                    </p:set>
                                    <p:animEffect transition="in" filter="circle(out)">
                                      <p:cBhvr>
                                        <p:cTn id="32" dur="500"/>
                                        <p:tgtEl>
                                          <p:spTgt spid="461852"/>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
                                        </p:tgtEl>
                                      </p:cMediaNode>
                                    </p:audio>
                                  </p:subTnLst>
                                </p:cTn>
                              </p:par>
                              <p:par>
                                <p:cTn id="33" presetID="22" presetClass="entr" presetSubtype="1" fill="hold" nodeType="withEffect">
                                  <p:stCondLst>
                                    <p:cond delay="0"/>
                                  </p:stCondLst>
                                  <p:childTnLst>
                                    <p:set>
                                      <p:cBhvr>
                                        <p:cTn id="34" dur="1" fill="hold">
                                          <p:stCondLst>
                                            <p:cond delay="0"/>
                                          </p:stCondLst>
                                        </p:cTn>
                                        <p:tgtEl>
                                          <p:spTgt spid="461853"/>
                                        </p:tgtEl>
                                        <p:attrNameLst>
                                          <p:attrName>style.visibility</p:attrName>
                                        </p:attrNameLst>
                                      </p:cBhvr>
                                      <p:to>
                                        <p:strVal val="visible"/>
                                      </p:to>
                                    </p:set>
                                    <p:animEffect transition="in" filter="wipe(up)">
                                      <p:cBhvr>
                                        <p:cTn id="35" dur="500"/>
                                        <p:tgtEl>
                                          <p:spTgt spid="461853"/>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2"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right)">
                                      <p:cBhvr>
                                        <p:cTn id="40"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4" name="Bubbles"/>
                                        </p:tgtEl>
                                      </p:cMediaNode>
                                    </p:audio>
                                  </p:subTnLst>
                                </p:cTn>
                              </p:par>
                              <p:par>
                                <p:cTn id="41" presetID="22" presetClass="entr" presetSubtype="2" fill="hold" nodeType="withEffect">
                                  <p:stCondLst>
                                    <p:cond delay="0"/>
                                  </p:stCondLst>
                                  <p:childTnLst>
                                    <p:set>
                                      <p:cBhvr>
                                        <p:cTn id="42" dur="1" fill="hold">
                                          <p:stCondLst>
                                            <p:cond delay="0"/>
                                          </p:stCondLst>
                                        </p:cTn>
                                        <p:tgtEl>
                                          <p:spTgt spid="461842"/>
                                        </p:tgtEl>
                                        <p:attrNameLst>
                                          <p:attrName>style.visibility</p:attrName>
                                        </p:attrNameLst>
                                      </p:cBhvr>
                                      <p:to>
                                        <p:strVal val="visible"/>
                                      </p:to>
                                    </p:set>
                                    <p:animEffect transition="in" filter="wipe(right)">
                                      <p:cBhvr>
                                        <p:cTn id="43" dur="500"/>
                                        <p:tgtEl>
                                          <p:spTgt spid="461842"/>
                                        </p:tgtEl>
                                      </p:cBhvr>
                                    </p:animEffect>
                                  </p:childTnLst>
                                  <p:subTnLst>
                                    <p:audio>
                                      <p:cMediaNode>
                                        <p:cTn display="0" masterRel="sameClick">
                                          <p:stCondLst>
                                            <p:cond evt="begin" delay="0">
                                              <p:tn val="41"/>
                                            </p:cond>
                                          </p:stCondLst>
                                          <p:endCondLst>
                                            <p:cond evt="onStopAudio" delay="0">
                                              <p:tgtEl>
                                                <p:sldTgt/>
                                              </p:tgtEl>
                                            </p:cond>
                                          </p:endCondLst>
                                        </p:cTn>
                                        <p:tgtEl>
                                          <p:sndTgt r:embed="rId4" name="Bubble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35" grpId="0" build="p" autoUpdateAnimBg="0"/>
      <p:bldP spid="461836" grpId="0" build="p" autoUpdateAnimBg="0"/>
      <p:bldP spid="461837" grpId="0" build="p" autoUpdateAnimBg="0"/>
      <p:bldP spid="461838" grpId="0" build="p" autoUpdateAnimBg="0"/>
      <p:bldP spid="461841" grpId="0" build="p" autoUpdateAnimBg="0"/>
      <p:bldP spid="46185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701B94EC-715A-C446-9AD2-9EFD8ABD88E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Why the C3 problem?</a:t>
            </a:r>
          </a:p>
        </p:txBody>
      </p:sp>
      <p:sp>
        <p:nvSpPr>
          <p:cNvPr id="404483" name="Rectangle 3" descr="Rectangle: Click to edit Master text styles&#13;&#10;Second level&#13;&#10;Third level&#13;&#10;Fourth level&#13;&#10;Fifth level">
            <a:extLst>
              <a:ext uri="{FF2B5EF4-FFF2-40B4-BE49-F238E27FC236}">
                <a16:creationId xmlns:a16="http://schemas.microsoft.com/office/drawing/2014/main" id="{0F59A2E3-EB7B-E242-98D6-E93372444825}"/>
              </a:ext>
            </a:extLst>
          </p:cNvPr>
          <p:cNvSpPr>
            <a:spLocks noGrp="1" noChangeArrowheads="1"/>
          </p:cNvSpPr>
          <p:nvPr>
            <p:ph type="body" idx="1"/>
          </p:nvPr>
        </p:nvSpPr>
        <p:spPr>
          <a:xfrm>
            <a:off x="679450" y="1371600"/>
            <a:ext cx="8312150" cy="5105400"/>
          </a:xfrm>
        </p:spPr>
        <p:txBody>
          <a:bodyPr/>
          <a:lstStyle/>
          <a:p>
            <a:pPr eaLnBrk="1" hangingPunct="1">
              <a:lnSpc>
                <a:spcPct val="110000"/>
              </a:lnSpc>
            </a:pPr>
            <a:r>
              <a:rPr lang="en-US" altLang="en-US" sz="2800" dirty="0">
                <a:ea typeface="ＭＳ Ｐゴシック" panose="020B0600070205080204" pitchFamily="34" charset="-128"/>
              </a:rPr>
              <a:t>Possibly evolutionary baggage</a:t>
            </a:r>
          </a:p>
          <a:p>
            <a:pPr lvl="1" eaLnBrk="1" hangingPunct="1">
              <a:lnSpc>
                <a:spcPct val="110000"/>
              </a:lnSpc>
            </a:pPr>
            <a:r>
              <a:rPr lang="en-US" altLang="en-US" sz="2600" dirty="0">
                <a:ea typeface="ＭＳ Ｐゴシック" panose="020B0600070205080204" pitchFamily="34" charset="-128"/>
              </a:rPr>
              <a:t>Rubisco evolved in high CO</a:t>
            </a:r>
            <a:r>
              <a:rPr lang="en-US" altLang="en-US" sz="2600" baseline="-25000" dirty="0">
                <a:ea typeface="ＭＳ Ｐゴシック" panose="020B0600070205080204" pitchFamily="34" charset="-128"/>
              </a:rPr>
              <a:t>2</a:t>
            </a:r>
            <a:r>
              <a:rPr lang="en-US" altLang="en-US" sz="2600" dirty="0">
                <a:ea typeface="ＭＳ Ｐゴシック" panose="020B0600070205080204" pitchFamily="34" charset="-128"/>
              </a:rPr>
              <a:t> atmosphere</a:t>
            </a:r>
          </a:p>
          <a:p>
            <a:pPr lvl="2" eaLnBrk="1" hangingPunct="1">
              <a:lnSpc>
                <a:spcPct val="110000"/>
              </a:lnSpc>
            </a:pPr>
            <a:r>
              <a:rPr lang="en-US" altLang="en-US" sz="2000" dirty="0">
                <a:ea typeface="ＭＳ Ｐゴシック" panose="020B0600070205080204" pitchFamily="34" charset="-128"/>
              </a:rPr>
              <a:t>there </a:t>
            </a:r>
            <a:r>
              <a:rPr lang="en-US" altLang="en-US" sz="2000" dirty="0" err="1">
                <a:ea typeface="ＭＳ Ｐゴシック" panose="020B0600070205080204" pitchFamily="34" charset="-128"/>
              </a:rPr>
              <a:t>wasn</a:t>
            </a:r>
            <a:r>
              <a:rPr lang="ja-JP" altLang="en-US" sz="2000">
                <a:ea typeface="ＭＳ Ｐゴシック" panose="020B0600070205080204" pitchFamily="34" charset="-128"/>
              </a:rPr>
              <a:t>’</a:t>
            </a:r>
            <a:r>
              <a:rPr lang="en-US" altLang="ja-JP" sz="2000" dirty="0">
                <a:ea typeface="ＭＳ Ｐゴシック" panose="020B0600070205080204" pitchFamily="34" charset="-128"/>
              </a:rPr>
              <a:t>t strong selection against active site of Rubisco accepting both CO</a:t>
            </a:r>
            <a:r>
              <a:rPr lang="en-US" altLang="ja-JP" sz="2000" baseline="-25000" dirty="0">
                <a:ea typeface="ＭＳ Ｐゴシック" panose="020B0600070205080204" pitchFamily="34" charset="-128"/>
              </a:rPr>
              <a:t>2</a:t>
            </a:r>
            <a:r>
              <a:rPr lang="en-US" altLang="ja-JP" sz="2000" dirty="0">
                <a:ea typeface="ＭＳ Ｐゴシック" panose="020B0600070205080204" pitchFamily="34" charset="-128"/>
              </a:rPr>
              <a:t> &amp; O</a:t>
            </a:r>
            <a:r>
              <a:rPr lang="en-US" altLang="ja-JP" sz="2000" baseline="-25000" dirty="0">
                <a:ea typeface="ＭＳ Ｐゴシック" panose="020B0600070205080204" pitchFamily="34" charset="-128"/>
              </a:rPr>
              <a:t>2</a:t>
            </a:r>
            <a:endParaRPr lang="en-US" altLang="ja-JP" sz="2000" dirty="0">
              <a:ea typeface="ＭＳ Ｐゴシック" panose="020B0600070205080204" pitchFamily="34" charset="-128"/>
            </a:endParaRPr>
          </a:p>
          <a:p>
            <a:pPr eaLnBrk="1" hangingPunct="1">
              <a:lnSpc>
                <a:spcPct val="110000"/>
              </a:lnSpc>
              <a:buClrTx/>
            </a:pPr>
            <a:r>
              <a:rPr lang="en-US" altLang="en-US" sz="2800" dirty="0">
                <a:ea typeface="ＭＳ Ｐゴシック" panose="020B0600070205080204" pitchFamily="34" charset="-128"/>
              </a:rPr>
              <a:t>Today it makes a difference</a:t>
            </a:r>
            <a:r>
              <a:rPr lang="en-US" altLang="en-US" sz="2600" dirty="0">
                <a:ea typeface="ＭＳ Ｐゴシック" panose="020B0600070205080204" pitchFamily="34" charset="-128"/>
              </a:rPr>
              <a:t> </a:t>
            </a:r>
          </a:p>
          <a:p>
            <a:pPr lvl="1" eaLnBrk="1" hangingPunct="1">
              <a:lnSpc>
                <a:spcPct val="110000"/>
              </a:lnSpc>
            </a:pPr>
            <a:r>
              <a:rPr lang="en-US" altLang="en-US" sz="2400" dirty="0">
                <a:ea typeface="ＭＳ Ｐゴシック" panose="020B0600070205080204" pitchFamily="34" charset="-128"/>
              </a:rPr>
              <a:t>21% O</a:t>
            </a:r>
            <a:r>
              <a:rPr lang="en-US" altLang="en-US" sz="2400" baseline="-25000" dirty="0">
                <a:ea typeface="ＭＳ Ｐゴシック" panose="020B0600070205080204" pitchFamily="34" charset="-128"/>
              </a:rPr>
              <a:t>2 </a:t>
            </a:r>
            <a:r>
              <a:rPr lang="en-US" altLang="en-US" sz="2400" dirty="0">
                <a:ea typeface="ＭＳ Ｐゴシック" panose="020B0600070205080204" pitchFamily="34" charset="-128"/>
              </a:rPr>
              <a:t> vs.  0.03% CO</a:t>
            </a:r>
            <a:r>
              <a:rPr lang="en-US" altLang="en-US" sz="2400" baseline="-25000" dirty="0">
                <a:ea typeface="ＭＳ Ｐゴシック" panose="020B0600070205080204" pitchFamily="34" charset="-128"/>
              </a:rPr>
              <a:t>2</a:t>
            </a:r>
            <a:endParaRPr lang="en-US" altLang="en-US" sz="2400" dirty="0">
              <a:ea typeface="ＭＳ Ｐゴシック" panose="020B0600070205080204" pitchFamily="34" charset="-128"/>
            </a:endParaRPr>
          </a:p>
          <a:p>
            <a:pPr lvl="1" eaLnBrk="1" hangingPunct="1">
              <a:lnSpc>
                <a:spcPct val="110000"/>
              </a:lnSpc>
            </a:pPr>
            <a:r>
              <a:rPr lang="en-US" altLang="en-US" sz="2400" dirty="0">
                <a:ea typeface="ＭＳ Ｐゴシック" panose="020B0600070205080204" pitchFamily="34" charset="-128"/>
              </a:rPr>
              <a:t>photorespiration can drain away 50% of carbon fixed by Calvin cycle on a hot, dry day</a:t>
            </a:r>
          </a:p>
          <a:p>
            <a:pPr lvl="1" eaLnBrk="1" hangingPunct="1">
              <a:lnSpc>
                <a:spcPct val="110000"/>
              </a:lnSpc>
              <a:buClrTx/>
            </a:pPr>
            <a:r>
              <a:rPr lang="en-US" altLang="en-US" sz="2400" dirty="0">
                <a:ea typeface="ＭＳ Ｐゴシック" panose="020B0600070205080204" pitchFamily="34" charset="-128"/>
              </a:rPr>
              <a:t>strong selection pressure to evolve better way </a:t>
            </a:r>
            <a:br>
              <a:rPr lang="en-US" altLang="en-US" sz="2400" dirty="0">
                <a:ea typeface="ＭＳ Ｐゴシック" panose="020B0600070205080204" pitchFamily="34" charset="-128"/>
              </a:rPr>
            </a:br>
            <a:r>
              <a:rPr lang="en-US" altLang="en-US" sz="2400" dirty="0">
                <a:ea typeface="ＭＳ Ｐゴシック" panose="020B0600070205080204" pitchFamily="34" charset="-128"/>
              </a:rPr>
              <a:t>to fix carbon &amp; minimize photorespiration</a:t>
            </a:r>
          </a:p>
        </p:txBody>
      </p:sp>
      <p:pic>
        <p:nvPicPr>
          <p:cNvPr id="404491" name="Picture 11" descr="penguinL">
            <a:extLst>
              <a:ext uri="{FF2B5EF4-FFF2-40B4-BE49-F238E27FC236}">
                <a16:creationId xmlns:a16="http://schemas.microsoft.com/office/drawing/2014/main" id="{14CC27B1-2101-CF48-A584-70512DC8C0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238" y="2703513"/>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92" name="AutoShape 12">
            <a:extLst>
              <a:ext uri="{FF2B5EF4-FFF2-40B4-BE49-F238E27FC236}">
                <a16:creationId xmlns:a16="http://schemas.microsoft.com/office/drawing/2014/main" id="{C42E735F-4AAB-7149-9AB9-65A8129328DF}"/>
              </a:ext>
            </a:extLst>
          </p:cNvPr>
          <p:cNvSpPr>
            <a:spLocks noChangeArrowheads="1"/>
          </p:cNvSpPr>
          <p:nvPr/>
        </p:nvSpPr>
        <p:spPr bwMode="auto">
          <a:xfrm flipH="1">
            <a:off x="7132638" y="330200"/>
            <a:ext cx="1916112" cy="1044575"/>
          </a:xfrm>
          <a:prstGeom prst="wedgeEllipseCallout">
            <a:avLst>
              <a:gd name="adj1" fmla="val -11644"/>
              <a:gd name="adj2" fmla="val 188144"/>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F116A"/>
                </a:solidFill>
                <a:latin typeface="Comic Sans MS" panose="030F0902030302020204" pitchFamily="66" charset="0"/>
              </a:rPr>
              <a:t>We</a:t>
            </a:r>
            <a:r>
              <a:rPr lang="ja-JP" altLang="en-US" sz="1800" b="1">
                <a:solidFill>
                  <a:srgbClr val="0F116A"/>
                </a:solidFill>
                <a:latin typeface="Comic Sans MS" panose="030F0902030302020204" pitchFamily="66" charset="0"/>
              </a:rPr>
              <a:t>’</a:t>
            </a:r>
            <a:r>
              <a:rPr lang="en-US" altLang="ja-JP" sz="1800" b="1">
                <a:solidFill>
                  <a:srgbClr val="0F116A"/>
                </a:solidFill>
                <a:latin typeface="Comic Sans MS" panose="030F0902030302020204" pitchFamily="66" charset="0"/>
              </a:rPr>
              <a:t>ve all got</a:t>
            </a:r>
            <a:br>
              <a:rPr lang="en-US" altLang="ja-JP" sz="1800" b="1">
                <a:solidFill>
                  <a:srgbClr val="0F116A"/>
                </a:solidFill>
                <a:latin typeface="Comic Sans MS" panose="030F0902030302020204" pitchFamily="66" charset="0"/>
              </a:rPr>
            </a:br>
            <a:r>
              <a:rPr lang="en-US" altLang="ja-JP" sz="1800" b="1">
                <a:solidFill>
                  <a:srgbClr val="0F116A"/>
                </a:solidFill>
                <a:latin typeface="Comic Sans MS" panose="030F0902030302020204" pitchFamily="66" charset="0"/>
              </a:rPr>
              <a:t>baggage</a:t>
            </a:r>
            <a:r>
              <a:rPr lang="en-US" altLang="ja-JP" sz="1800" b="1" i="1">
                <a:solidFill>
                  <a:srgbClr val="0F116A"/>
                </a:solidFill>
                <a:latin typeface="Comic Sans MS" panose="030F0902030302020204" pitchFamily="66" charset="0"/>
              </a:rPr>
              <a:t>!</a:t>
            </a:r>
            <a:r>
              <a:rPr lang="en-US" altLang="ja-JP" sz="1800" b="1">
                <a:solidFill>
                  <a:srgbClr val="0F116A"/>
                </a:solidFill>
                <a:latin typeface="Comic Sans MS" panose="030F0902030302020204" pitchFamily="66" charset="0"/>
              </a:rPr>
              <a:t> </a:t>
            </a:r>
            <a:endParaRPr lang="en-US" altLang="en-US" sz="1800" b="1">
              <a:solidFill>
                <a:srgbClr val="0F116A"/>
              </a:solidFill>
              <a:latin typeface="Comic Sans MS" panose="030F0902030302020204" pitchFamily="66" charset="0"/>
            </a:endParaRPr>
          </a:p>
        </p:txBody>
      </p:sp>
    </p:spTree>
    <p:extLst>
      <p:ext uri="{BB962C8B-B14F-4D97-AF65-F5344CB8AC3E}">
        <p14:creationId xmlns:p14="http://schemas.microsoft.com/office/powerpoint/2010/main" val="4064654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4483">
                                            <p:txEl>
                                              <p:pRg st="0" end="0"/>
                                            </p:txEl>
                                          </p:spTgt>
                                        </p:tgtEl>
                                        <p:attrNameLst>
                                          <p:attrName>style.visibility</p:attrName>
                                        </p:attrNameLst>
                                      </p:cBhvr>
                                      <p:to>
                                        <p:strVal val="visible"/>
                                      </p:to>
                                    </p:set>
                                    <p:anim calcmode="lin" valueType="num">
                                      <p:cBhvr additive="base">
                                        <p:cTn id="7" dur="500" fill="hold"/>
                                        <p:tgtEl>
                                          <p:spTgt spid="4044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448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4483">
                                            <p:txEl>
                                              <p:pRg st="1" end="1"/>
                                            </p:txEl>
                                          </p:spTgt>
                                        </p:tgtEl>
                                        <p:attrNameLst>
                                          <p:attrName>style.visibility</p:attrName>
                                        </p:attrNameLst>
                                      </p:cBhvr>
                                      <p:to>
                                        <p:strVal val="visible"/>
                                      </p:to>
                                    </p:set>
                                    <p:anim calcmode="lin" valueType="num">
                                      <p:cBhvr additive="base">
                                        <p:cTn id="13" dur="500" fill="hold"/>
                                        <p:tgtEl>
                                          <p:spTgt spid="4044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448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4483">
                                            <p:txEl>
                                              <p:pRg st="2" end="2"/>
                                            </p:txEl>
                                          </p:spTgt>
                                        </p:tgtEl>
                                        <p:attrNameLst>
                                          <p:attrName>style.visibility</p:attrName>
                                        </p:attrNameLst>
                                      </p:cBhvr>
                                      <p:to>
                                        <p:strVal val="visible"/>
                                      </p:to>
                                    </p:set>
                                    <p:anim calcmode="lin" valueType="num">
                                      <p:cBhvr additive="base">
                                        <p:cTn id="19" dur="500" fill="hold"/>
                                        <p:tgtEl>
                                          <p:spTgt spid="4044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448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4483">
                                            <p:txEl>
                                              <p:pRg st="3" end="3"/>
                                            </p:txEl>
                                          </p:spTgt>
                                        </p:tgtEl>
                                        <p:attrNameLst>
                                          <p:attrName>style.visibility</p:attrName>
                                        </p:attrNameLst>
                                      </p:cBhvr>
                                      <p:to>
                                        <p:strVal val="visible"/>
                                      </p:to>
                                    </p:set>
                                    <p:anim calcmode="lin" valueType="num">
                                      <p:cBhvr additive="base">
                                        <p:cTn id="25" dur="500" fill="hold"/>
                                        <p:tgtEl>
                                          <p:spTgt spid="4044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448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4483">
                                            <p:txEl>
                                              <p:pRg st="4" end="4"/>
                                            </p:txEl>
                                          </p:spTgt>
                                        </p:tgtEl>
                                        <p:attrNameLst>
                                          <p:attrName>style.visibility</p:attrName>
                                        </p:attrNameLst>
                                      </p:cBhvr>
                                      <p:to>
                                        <p:strVal val="visible"/>
                                      </p:to>
                                    </p:set>
                                    <p:anim calcmode="lin" valueType="num">
                                      <p:cBhvr additive="base">
                                        <p:cTn id="31" dur="500" fill="hold"/>
                                        <p:tgtEl>
                                          <p:spTgt spid="4044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448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4483">
                                            <p:txEl>
                                              <p:pRg st="5" end="5"/>
                                            </p:txEl>
                                          </p:spTgt>
                                        </p:tgtEl>
                                        <p:attrNameLst>
                                          <p:attrName>style.visibility</p:attrName>
                                        </p:attrNameLst>
                                      </p:cBhvr>
                                      <p:to>
                                        <p:strVal val="visible"/>
                                      </p:to>
                                    </p:set>
                                    <p:anim calcmode="lin" valueType="num">
                                      <p:cBhvr additive="base">
                                        <p:cTn id="37" dur="500" fill="hold"/>
                                        <p:tgtEl>
                                          <p:spTgt spid="40448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448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4483">
                                            <p:txEl>
                                              <p:pRg st="6" end="6"/>
                                            </p:txEl>
                                          </p:spTgt>
                                        </p:tgtEl>
                                        <p:attrNameLst>
                                          <p:attrName>style.visibility</p:attrName>
                                        </p:attrNameLst>
                                      </p:cBhvr>
                                      <p:to>
                                        <p:strVal val="visible"/>
                                      </p:to>
                                    </p:set>
                                    <p:anim calcmode="lin" valueType="num">
                                      <p:cBhvr additive="base">
                                        <p:cTn id="43" dur="500" fill="hold"/>
                                        <p:tgtEl>
                                          <p:spTgt spid="40448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0448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499"/>
                                          </p:stCondLst>
                                        </p:cTn>
                                        <p:tgtEl>
                                          <p:spTgt spid="404491"/>
                                        </p:tgtEl>
                                        <p:attrNameLst>
                                          <p:attrName>style.visibility</p:attrName>
                                        </p:attrNameLst>
                                      </p:cBhvr>
                                      <p:to>
                                        <p:strVal val="visible"/>
                                      </p:to>
                                    </p:set>
                                  </p:childTnLst>
                                </p:cTn>
                              </p:par>
                            </p:childTnLst>
                          </p:cTn>
                        </p:par>
                        <p:par>
                          <p:cTn id="49" fill="hold" nodeType="afterGroup">
                            <p:stCondLst>
                              <p:cond delay="500"/>
                            </p:stCondLst>
                            <p:childTnLst>
                              <p:par>
                                <p:cTn id="50" presetID="22" presetClass="entr" presetSubtype="4" fill="hold" grpId="0" nodeType="afterEffect">
                                  <p:stCondLst>
                                    <p:cond delay="0"/>
                                  </p:stCondLst>
                                  <p:childTnLst>
                                    <p:set>
                                      <p:cBhvr>
                                        <p:cTn id="51" dur="1" fill="hold">
                                          <p:stCondLst>
                                            <p:cond delay="0"/>
                                          </p:stCondLst>
                                        </p:cTn>
                                        <p:tgtEl>
                                          <p:spTgt spid="404492"/>
                                        </p:tgtEl>
                                        <p:attrNameLst>
                                          <p:attrName>style.visibility</p:attrName>
                                        </p:attrNameLst>
                                      </p:cBhvr>
                                      <p:to>
                                        <p:strVal val="visible"/>
                                      </p:to>
                                    </p:set>
                                    <p:animEffect transition="in" filter="wipe(down)">
                                      <p:cBhvr>
                                        <p:cTn id="52" dur="500"/>
                                        <p:tgtEl>
                                          <p:spTgt spid="404492"/>
                                        </p:tgtEl>
                                      </p:cBhvr>
                                    </p:animEffect>
                                  </p:childTnLst>
                                  <p:subTnLst>
                                    <p:audio>
                                      <p:cMediaNode>
                                        <p:cTn display="0" masterRel="sameClick">
                                          <p:stCondLst>
                                            <p:cond evt="begin" delay="0">
                                              <p:tn val="50"/>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3" grpId="0" build="p" autoUpdateAnimBg="0"/>
      <p:bldP spid="404492"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Oval 2">
            <a:extLst>
              <a:ext uri="{FF2B5EF4-FFF2-40B4-BE49-F238E27FC236}">
                <a16:creationId xmlns:a16="http://schemas.microsoft.com/office/drawing/2014/main" id="{5CF0B00D-2AA9-B24A-9726-53C8C0650821}"/>
              </a:ext>
            </a:extLst>
          </p:cNvPr>
          <p:cNvSpPr>
            <a:spLocks noChangeArrowheads="1"/>
          </p:cNvSpPr>
          <p:nvPr/>
        </p:nvSpPr>
        <p:spPr bwMode="auto">
          <a:xfrm>
            <a:off x="5294313" y="458788"/>
            <a:ext cx="3465512" cy="1323975"/>
          </a:xfrm>
          <a:prstGeom prst="ellipse">
            <a:avLst/>
          </a:prstGeom>
          <a:solidFill>
            <a:srgbClr val="FFFF99"/>
          </a:solidFill>
          <a:ln w="38100">
            <a:solidFill>
              <a:srgbClr val="9933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23" name="Rectangle 3">
            <a:extLst>
              <a:ext uri="{FF2B5EF4-FFF2-40B4-BE49-F238E27FC236}">
                <a16:creationId xmlns:a16="http://schemas.microsoft.com/office/drawing/2014/main" id="{C7EF84AD-A594-BF40-9764-5ABA91FDDE24}"/>
              </a:ext>
            </a:extLst>
          </p:cNvPr>
          <p:cNvSpPr>
            <a:spLocks noChangeArrowheads="1"/>
          </p:cNvSpPr>
          <p:nvPr/>
        </p:nvSpPr>
        <p:spPr bwMode="auto">
          <a:xfrm>
            <a:off x="158750" y="6326188"/>
            <a:ext cx="1412875" cy="531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83333" name="Rectangle 5" descr="Rectangle: Click to edit Master text styles&#13;&#10;Second level&#13;&#10;Third level&#13;&#10;Fourth level&#13;&#10;Fifth level">
            <a:extLst>
              <a:ext uri="{FF2B5EF4-FFF2-40B4-BE49-F238E27FC236}">
                <a16:creationId xmlns:a16="http://schemas.microsoft.com/office/drawing/2014/main" id="{33ACCFF7-29BA-8E41-8508-4A6B1B3CF14E}"/>
              </a:ext>
            </a:extLst>
          </p:cNvPr>
          <p:cNvSpPr>
            <a:spLocks noGrp="1" noChangeArrowheads="1"/>
          </p:cNvSpPr>
          <p:nvPr>
            <p:ph type="body" idx="1"/>
          </p:nvPr>
        </p:nvSpPr>
        <p:spPr>
          <a:xfrm>
            <a:off x="655638" y="1371600"/>
            <a:ext cx="4906962" cy="5486400"/>
          </a:xfrm>
        </p:spPr>
        <p:txBody>
          <a:bodyPr/>
          <a:lstStyle/>
          <a:p>
            <a:pPr eaLnBrk="1" hangingPunct="1">
              <a:buClrTx/>
            </a:pPr>
            <a:r>
              <a:rPr lang="en-US" altLang="en-US" sz="2600" dirty="0"/>
              <a:t>Chloroplasts</a:t>
            </a:r>
          </a:p>
          <a:p>
            <a:pPr lvl="1" eaLnBrk="1" hangingPunct="1">
              <a:lnSpc>
                <a:spcPct val="90000"/>
              </a:lnSpc>
              <a:buClrTx/>
            </a:pPr>
            <a:r>
              <a:rPr lang="en-US" altLang="en-US" sz="2400" dirty="0">
                <a:ea typeface="ＭＳ Ｐゴシック" panose="020B0600070205080204" pitchFamily="34" charset="-128"/>
              </a:rPr>
              <a:t>double membrane</a:t>
            </a:r>
          </a:p>
          <a:p>
            <a:pPr lvl="1" eaLnBrk="1" hangingPunct="1">
              <a:lnSpc>
                <a:spcPct val="90000"/>
              </a:lnSpc>
            </a:pPr>
            <a:r>
              <a:rPr lang="en-US" altLang="en-US" sz="2400" u="sng" dirty="0">
                <a:solidFill>
                  <a:srgbClr val="CC0000"/>
                </a:solidFill>
                <a:ea typeface="ＭＳ Ｐゴシック" panose="020B0600070205080204" pitchFamily="34" charset="-128"/>
              </a:rPr>
              <a:t>stroma</a:t>
            </a:r>
            <a:endParaRPr lang="en-US" altLang="en-US" sz="2400" dirty="0">
              <a:ea typeface="ＭＳ Ｐゴシック" panose="020B0600070205080204" pitchFamily="34" charset="-128"/>
            </a:endParaRPr>
          </a:p>
          <a:p>
            <a:pPr marL="1085850" lvl="2" eaLnBrk="1" hangingPunct="1"/>
            <a:r>
              <a:rPr lang="en-US" altLang="en-US" sz="2000" dirty="0">
                <a:ea typeface="ＭＳ Ｐゴシック" panose="020B0600070205080204" pitchFamily="34" charset="-128"/>
              </a:rPr>
              <a:t>fluid-filled interior</a:t>
            </a:r>
          </a:p>
          <a:p>
            <a:pPr lvl="1" eaLnBrk="1" hangingPunct="1"/>
            <a:r>
              <a:rPr lang="en-US" altLang="en-US" sz="2400" u="sng" dirty="0">
                <a:solidFill>
                  <a:srgbClr val="002060"/>
                </a:solidFill>
                <a:ea typeface="ＭＳ Ｐゴシック" panose="020B0600070205080204" pitchFamily="34" charset="-128"/>
              </a:rPr>
              <a:t>thylakoid sacs</a:t>
            </a:r>
            <a:endParaRPr lang="en-US" altLang="en-US" sz="2400" dirty="0">
              <a:solidFill>
                <a:srgbClr val="002060"/>
              </a:solidFill>
              <a:ea typeface="ＭＳ Ｐゴシック" panose="020B0600070205080204" pitchFamily="34" charset="-128"/>
            </a:endParaRPr>
          </a:p>
          <a:p>
            <a:pPr lvl="1" eaLnBrk="1" hangingPunct="1"/>
            <a:r>
              <a:rPr lang="en-US" altLang="en-US" sz="2400" u="sng" dirty="0">
                <a:solidFill>
                  <a:srgbClr val="002060"/>
                </a:solidFill>
                <a:ea typeface="ＭＳ Ｐゴシック" panose="020B0600070205080204" pitchFamily="34" charset="-128"/>
              </a:rPr>
              <a:t>grana stacks</a:t>
            </a:r>
            <a:endParaRPr lang="en-US" altLang="en-US" sz="2400" dirty="0">
              <a:solidFill>
                <a:srgbClr val="002060"/>
              </a:solidFill>
              <a:ea typeface="ＭＳ Ｐゴシック" panose="020B0600070205080204" pitchFamily="34" charset="-128"/>
            </a:endParaRPr>
          </a:p>
          <a:p>
            <a:pPr eaLnBrk="1" hangingPunct="1">
              <a:buClrTx/>
            </a:pPr>
            <a:r>
              <a:rPr lang="en-US" altLang="en-US" sz="2600" dirty="0"/>
              <a:t>Thylakoid membrane contains</a:t>
            </a:r>
          </a:p>
          <a:p>
            <a:pPr lvl="1" eaLnBrk="1" hangingPunct="1">
              <a:buClrTx/>
            </a:pPr>
            <a:r>
              <a:rPr lang="en-US" altLang="en-US" sz="2400" dirty="0">
                <a:ea typeface="ＭＳ Ｐゴシック" panose="020B0600070205080204" pitchFamily="34" charset="-128"/>
              </a:rPr>
              <a:t>chlorophyll molecules</a:t>
            </a:r>
          </a:p>
          <a:p>
            <a:pPr lvl="1" eaLnBrk="1" hangingPunct="1">
              <a:buClrTx/>
            </a:pPr>
            <a:r>
              <a:rPr lang="en-US" altLang="en-US" sz="2400" dirty="0">
                <a:ea typeface="ＭＳ Ｐゴシック" panose="020B0600070205080204" pitchFamily="34" charset="-128"/>
              </a:rPr>
              <a:t>electron transport chain</a:t>
            </a:r>
          </a:p>
          <a:p>
            <a:pPr lvl="1" eaLnBrk="1" hangingPunct="1">
              <a:buClrTx/>
            </a:pPr>
            <a:r>
              <a:rPr lang="en-US" altLang="en-US" sz="2400" dirty="0">
                <a:ea typeface="ＭＳ Ｐゴシック" panose="020B0600070205080204" pitchFamily="34" charset="-128"/>
              </a:rPr>
              <a:t>ATP synthase</a:t>
            </a:r>
          </a:p>
          <a:p>
            <a:pPr marL="1085850" lvl="2" eaLnBrk="1" hangingPunct="1"/>
            <a:r>
              <a:rPr lang="en-US" altLang="en-US" sz="2000" dirty="0">
                <a:ea typeface="ＭＳ Ｐゴシック" panose="020B0600070205080204" pitchFamily="34" charset="-128"/>
              </a:rPr>
              <a:t>H</a:t>
            </a:r>
            <a:r>
              <a:rPr lang="en-US" altLang="en-US" sz="2000" baseline="30000" dirty="0">
                <a:ea typeface="ＭＳ Ｐゴシック" panose="020B0600070205080204" pitchFamily="34" charset="-128"/>
              </a:rPr>
              <a:t>+</a:t>
            </a:r>
            <a:r>
              <a:rPr lang="en-US" altLang="en-US" sz="2000" dirty="0">
                <a:ea typeface="ＭＳ Ｐゴシック" panose="020B0600070205080204" pitchFamily="34" charset="-128"/>
              </a:rPr>
              <a:t> gradient built up within thylakoid sac</a:t>
            </a:r>
          </a:p>
        </p:txBody>
      </p:sp>
      <p:sp>
        <p:nvSpPr>
          <p:cNvPr id="30725" name="Rectangle 6">
            <a:extLst>
              <a:ext uri="{FF2B5EF4-FFF2-40B4-BE49-F238E27FC236}">
                <a16:creationId xmlns:a16="http://schemas.microsoft.com/office/drawing/2014/main" id="{A4D62D99-E5C3-7545-9936-AE2D6E6AD785}"/>
              </a:ext>
            </a:extLst>
          </p:cNvPr>
          <p:cNvSpPr>
            <a:spLocks noGrp="1" noChangeArrowheads="1"/>
          </p:cNvSpPr>
          <p:nvPr>
            <p:ph type="title"/>
          </p:nvPr>
        </p:nvSpPr>
        <p:spPr/>
        <p:txBody>
          <a:bodyPr/>
          <a:lstStyle/>
          <a:p>
            <a:pPr eaLnBrk="1" hangingPunct="1"/>
            <a:r>
              <a:rPr lang="en-US" altLang="en-US"/>
              <a:t>Plant structure </a:t>
            </a:r>
          </a:p>
        </p:txBody>
      </p:sp>
      <p:sp>
        <p:nvSpPr>
          <p:cNvPr id="483336" name="Oval 8">
            <a:extLst>
              <a:ext uri="{FF2B5EF4-FFF2-40B4-BE49-F238E27FC236}">
                <a16:creationId xmlns:a16="http://schemas.microsoft.com/office/drawing/2014/main" id="{4E4D36FD-2177-034D-95C8-E537113EDCFF}"/>
              </a:ext>
            </a:extLst>
          </p:cNvPr>
          <p:cNvSpPr>
            <a:spLocks noChangeArrowheads="1"/>
          </p:cNvSpPr>
          <p:nvPr/>
        </p:nvSpPr>
        <p:spPr bwMode="auto">
          <a:xfrm>
            <a:off x="5702300" y="641350"/>
            <a:ext cx="2667000" cy="762000"/>
          </a:xfrm>
          <a:prstGeom prst="ellipse">
            <a:avLst/>
          </a:prstGeom>
          <a:solidFill>
            <a:srgbClr val="80FF00"/>
          </a:solidFill>
          <a:ln w="38100">
            <a:solidFill>
              <a:srgbClr val="04A40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 name="Group 44">
            <a:extLst>
              <a:ext uri="{FF2B5EF4-FFF2-40B4-BE49-F238E27FC236}">
                <a16:creationId xmlns:a16="http://schemas.microsoft.com/office/drawing/2014/main" id="{8FF3130D-6133-2C4C-9E60-2643C8C50ED4}"/>
              </a:ext>
            </a:extLst>
          </p:cNvPr>
          <p:cNvGrpSpPr>
            <a:grpSpLocks/>
          </p:cNvGrpSpPr>
          <p:nvPr/>
        </p:nvGrpSpPr>
        <p:grpSpPr bwMode="auto">
          <a:xfrm>
            <a:off x="5778500" y="550863"/>
            <a:ext cx="2368550" cy="777875"/>
            <a:chOff x="3626" y="468"/>
            <a:chExt cx="1492" cy="490"/>
          </a:xfrm>
        </p:grpSpPr>
        <p:sp>
          <p:nvSpPr>
            <p:cNvPr id="30752" name="Rectangle 9">
              <a:extLst>
                <a:ext uri="{FF2B5EF4-FFF2-40B4-BE49-F238E27FC236}">
                  <a16:creationId xmlns:a16="http://schemas.microsoft.com/office/drawing/2014/main" id="{F918D70C-4603-2446-9E0E-F1B0345FAD55}"/>
                </a:ext>
              </a:extLst>
            </p:cNvPr>
            <p:cNvSpPr>
              <a:spLocks noChangeArrowheads="1"/>
            </p:cNvSpPr>
            <p:nvPr/>
          </p:nvSpPr>
          <p:spPr bwMode="auto">
            <a:xfrm>
              <a:off x="3865" y="573"/>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rPr>
                <a:t>H</a:t>
              </a:r>
              <a:r>
                <a:rPr lang="en-US" altLang="en-US" sz="2000" b="1" baseline="30000">
                  <a:solidFill>
                    <a:srgbClr val="0F116A"/>
                  </a:solidFill>
                </a:rPr>
                <a:t>+</a:t>
              </a:r>
            </a:p>
          </p:txBody>
        </p:sp>
        <p:sp>
          <p:nvSpPr>
            <p:cNvPr id="30753" name="Rectangle 10">
              <a:extLst>
                <a:ext uri="{FF2B5EF4-FFF2-40B4-BE49-F238E27FC236}">
                  <a16:creationId xmlns:a16="http://schemas.microsoft.com/office/drawing/2014/main" id="{5A4C3C68-493E-C54E-8BAF-F362217378B9}"/>
                </a:ext>
              </a:extLst>
            </p:cNvPr>
            <p:cNvSpPr>
              <a:spLocks noChangeArrowheads="1"/>
            </p:cNvSpPr>
            <p:nvPr/>
          </p:nvSpPr>
          <p:spPr bwMode="auto">
            <a:xfrm>
              <a:off x="4058" y="526"/>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rPr>
                <a:t>H</a:t>
              </a:r>
              <a:r>
                <a:rPr lang="en-US" altLang="en-US" sz="2000" b="1" baseline="30000">
                  <a:solidFill>
                    <a:srgbClr val="0F116A"/>
                  </a:solidFill>
                </a:rPr>
                <a:t>+</a:t>
              </a:r>
            </a:p>
          </p:txBody>
        </p:sp>
        <p:sp>
          <p:nvSpPr>
            <p:cNvPr id="30754" name="Rectangle 11">
              <a:extLst>
                <a:ext uri="{FF2B5EF4-FFF2-40B4-BE49-F238E27FC236}">
                  <a16:creationId xmlns:a16="http://schemas.microsoft.com/office/drawing/2014/main" id="{4A7C7FEB-8BDE-E643-B7A1-1A212A10693A}"/>
                </a:ext>
              </a:extLst>
            </p:cNvPr>
            <p:cNvSpPr>
              <a:spLocks noChangeArrowheads="1"/>
            </p:cNvSpPr>
            <p:nvPr/>
          </p:nvSpPr>
          <p:spPr bwMode="auto">
            <a:xfrm>
              <a:off x="4154" y="670"/>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rPr>
                <a:t>H</a:t>
              </a:r>
              <a:r>
                <a:rPr lang="en-US" altLang="en-US" sz="2000" b="1" baseline="30000">
                  <a:solidFill>
                    <a:srgbClr val="0F116A"/>
                  </a:solidFill>
                </a:rPr>
                <a:t>+</a:t>
              </a:r>
            </a:p>
          </p:txBody>
        </p:sp>
        <p:sp>
          <p:nvSpPr>
            <p:cNvPr id="30755" name="Rectangle 12">
              <a:extLst>
                <a:ext uri="{FF2B5EF4-FFF2-40B4-BE49-F238E27FC236}">
                  <a16:creationId xmlns:a16="http://schemas.microsoft.com/office/drawing/2014/main" id="{674D487B-7CCF-FC49-9B25-B12D80B881EB}"/>
                </a:ext>
              </a:extLst>
            </p:cNvPr>
            <p:cNvSpPr>
              <a:spLocks noChangeArrowheads="1"/>
            </p:cNvSpPr>
            <p:nvPr/>
          </p:nvSpPr>
          <p:spPr bwMode="auto">
            <a:xfrm>
              <a:off x="4250" y="478"/>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rPr>
                <a:t>H</a:t>
              </a:r>
              <a:r>
                <a:rPr lang="en-US" altLang="en-US" sz="2000" b="1" baseline="30000">
                  <a:solidFill>
                    <a:srgbClr val="0F116A"/>
                  </a:solidFill>
                </a:rPr>
                <a:t>+</a:t>
              </a:r>
            </a:p>
          </p:txBody>
        </p:sp>
        <p:sp>
          <p:nvSpPr>
            <p:cNvPr id="30756" name="Rectangle 13">
              <a:extLst>
                <a:ext uri="{FF2B5EF4-FFF2-40B4-BE49-F238E27FC236}">
                  <a16:creationId xmlns:a16="http://schemas.microsoft.com/office/drawing/2014/main" id="{300475B0-48C2-844C-847A-ECEBFDC66572}"/>
                </a:ext>
              </a:extLst>
            </p:cNvPr>
            <p:cNvSpPr>
              <a:spLocks noChangeArrowheads="1"/>
            </p:cNvSpPr>
            <p:nvPr/>
          </p:nvSpPr>
          <p:spPr bwMode="auto">
            <a:xfrm>
              <a:off x="4394" y="622"/>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rPr>
                <a:t>H</a:t>
              </a:r>
              <a:r>
                <a:rPr lang="en-US" altLang="en-US" sz="2000" b="1" baseline="30000">
                  <a:solidFill>
                    <a:srgbClr val="0F116A"/>
                  </a:solidFill>
                </a:rPr>
                <a:t>+</a:t>
              </a:r>
            </a:p>
          </p:txBody>
        </p:sp>
        <p:sp>
          <p:nvSpPr>
            <p:cNvPr id="30757" name="Rectangle 14">
              <a:extLst>
                <a:ext uri="{FF2B5EF4-FFF2-40B4-BE49-F238E27FC236}">
                  <a16:creationId xmlns:a16="http://schemas.microsoft.com/office/drawing/2014/main" id="{7E3A5C86-972C-5543-8826-1C809D5FA051}"/>
                </a:ext>
              </a:extLst>
            </p:cNvPr>
            <p:cNvSpPr>
              <a:spLocks noChangeArrowheads="1"/>
            </p:cNvSpPr>
            <p:nvPr/>
          </p:nvSpPr>
          <p:spPr bwMode="auto">
            <a:xfrm>
              <a:off x="4538" y="468"/>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rPr>
                <a:t>H</a:t>
              </a:r>
              <a:r>
                <a:rPr lang="en-US" altLang="en-US" sz="2000" b="1" baseline="30000">
                  <a:solidFill>
                    <a:srgbClr val="0F116A"/>
                  </a:solidFill>
                </a:rPr>
                <a:t>+</a:t>
              </a:r>
            </a:p>
          </p:txBody>
        </p:sp>
        <p:sp>
          <p:nvSpPr>
            <p:cNvPr id="30758" name="Rectangle 15">
              <a:extLst>
                <a:ext uri="{FF2B5EF4-FFF2-40B4-BE49-F238E27FC236}">
                  <a16:creationId xmlns:a16="http://schemas.microsoft.com/office/drawing/2014/main" id="{E779FA9B-83B0-B647-AF14-FB7B8B892614}"/>
                </a:ext>
              </a:extLst>
            </p:cNvPr>
            <p:cNvSpPr>
              <a:spLocks noChangeArrowheads="1"/>
            </p:cNvSpPr>
            <p:nvPr/>
          </p:nvSpPr>
          <p:spPr bwMode="auto">
            <a:xfrm>
              <a:off x="4586" y="622"/>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rPr>
                <a:t>H</a:t>
              </a:r>
              <a:r>
                <a:rPr lang="en-US" altLang="en-US" sz="2000" b="1" baseline="30000">
                  <a:solidFill>
                    <a:srgbClr val="0F116A"/>
                  </a:solidFill>
                </a:rPr>
                <a:t>+</a:t>
              </a:r>
            </a:p>
          </p:txBody>
        </p:sp>
        <p:sp>
          <p:nvSpPr>
            <p:cNvPr id="30759" name="Rectangle 16">
              <a:extLst>
                <a:ext uri="{FF2B5EF4-FFF2-40B4-BE49-F238E27FC236}">
                  <a16:creationId xmlns:a16="http://schemas.microsoft.com/office/drawing/2014/main" id="{78CDD0E6-D51B-9E45-97FF-9C8F3583E90C}"/>
                </a:ext>
              </a:extLst>
            </p:cNvPr>
            <p:cNvSpPr>
              <a:spLocks noChangeArrowheads="1"/>
            </p:cNvSpPr>
            <p:nvPr/>
          </p:nvSpPr>
          <p:spPr bwMode="auto">
            <a:xfrm>
              <a:off x="4778" y="526"/>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rPr>
                <a:t>H</a:t>
              </a:r>
              <a:r>
                <a:rPr lang="en-US" altLang="en-US" sz="2000" b="1" baseline="30000">
                  <a:solidFill>
                    <a:srgbClr val="0F116A"/>
                  </a:solidFill>
                </a:rPr>
                <a:t>+</a:t>
              </a:r>
            </a:p>
          </p:txBody>
        </p:sp>
        <p:sp>
          <p:nvSpPr>
            <p:cNvPr id="30760" name="Rectangle 17">
              <a:extLst>
                <a:ext uri="{FF2B5EF4-FFF2-40B4-BE49-F238E27FC236}">
                  <a16:creationId xmlns:a16="http://schemas.microsoft.com/office/drawing/2014/main" id="{3504B660-1D1A-C647-8523-2F8ACC47CEC4}"/>
                </a:ext>
              </a:extLst>
            </p:cNvPr>
            <p:cNvSpPr>
              <a:spLocks noChangeArrowheads="1"/>
            </p:cNvSpPr>
            <p:nvPr/>
          </p:nvSpPr>
          <p:spPr bwMode="auto">
            <a:xfrm>
              <a:off x="4826" y="622"/>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rPr>
                <a:t>H</a:t>
              </a:r>
              <a:r>
                <a:rPr lang="en-US" altLang="en-US" sz="2000" b="1" baseline="30000">
                  <a:solidFill>
                    <a:srgbClr val="0F116A"/>
                  </a:solidFill>
                </a:rPr>
                <a:t>+</a:t>
              </a:r>
            </a:p>
          </p:txBody>
        </p:sp>
        <p:sp>
          <p:nvSpPr>
            <p:cNvPr id="30761" name="Rectangle 18">
              <a:extLst>
                <a:ext uri="{FF2B5EF4-FFF2-40B4-BE49-F238E27FC236}">
                  <a16:creationId xmlns:a16="http://schemas.microsoft.com/office/drawing/2014/main" id="{28C83718-2D43-C148-9303-219EB7E8DAAA}"/>
                </a:ext>
              </a:extLst>
            </p:cNvPr>
            <p:cNvSpPr>
              <a:spLocks noChangeArrowheads="1"/>
            </p:cNvSpPr>
            <p:nvPr/>
          </p:nvSpPr>
          <p:spPr bwMode="auto">
            <a:xfrm>
              <a:off x="3626" y="574"/>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rPr>
                <a:t>H</a:t>
              </a:r>
              <a:r>
                <a:rPr lang="en-US" altLang="en-US" sz="2000" b="1" baseline="30000">
                  <a:solidFill>
                    <a:srgbClr val="0F116A"/>
                  </a:solidFill>
                </a:rPr>
                <a:t>+</a:t>
              </a:r>
            </a:p>
          </p:txBody>
        </p:sp>
        <p:sp>
          <p:nvSpPr>
            <p:cNvPr id="30762" name="Rectangle 19">
              <a:extLst>
                <a:ext uri="{FF2B5EF4-FFF2-40B4-BE49-F238E27FC236}">
                  <a16:creationId xmlns:a16="http://schemas.microsoft.com/office/drawing/2014/main" id="{B9846268-C473-8B49-BDDF-4D544E93FEE7}"/>
                </a:ext>
              </a:extLst>
            </p:cNvPr>
            <p:cNvSpPr>
              <a:spLocks noChangeArrowheads="1"/>
            </p:cNvSpPr>
            <p:nvPr/>
          </p:nvSpPr>
          <p:spPr bwMode="auto">
            <a:xfrm>
              <a:off x="3958" y="708"/>
              <a:ext cx="2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rPr>
                <a:t>H</a:t>
              </a:r>
              <a:r>
                <a:rPr lang="en-US" altLang="en-US" sz="2000" b="1" baseline="30000">
                  <a:solidFill>
                    <a:srgbClr val="0F116A"/>
                  </a:solidFill>
                </a:rPr>
                <a:t>+</a:t>
              </a:r>
            </a:p>
          </p:txBody>
        </p:sp>
      </p:grpSp>
      <p:pic>
        <p:nvPicPr>
          <p:cNvPr id="30728" name="Picture 22" descr="10_02bb">
            <a:extLst>
              <a:ext uri="{FF2B5EF4-FFF2-40B4-BE49-F238E27FC236}">
                <a16:creationId xmlns:a16="http://schemas.microsoft.com/office/drawing/2014/main" id="{9022E77B-EB7C-9E46-92B1-FB626C0158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3499" t="4500" r="33749" b="1500"/>
          <a:stretch>
            <a:fillRect/>
          </a:stretch>
        </p:blipFill>
        <p:spPr bwMode="auto">
          <a:xfrm>
            <a:off x="5402263" y="2487613"/>
            <a:ext cx="3248025"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5">
            <a:extLst>
              <a:ext uri="{FF2B5EF4-FFF2-40B4-BE49-F238E27FC236}">
                <a16:creationId xmlns:a16="http://schemas.microsoft.com/office/drawing/2014/main" id="{48B1A445-6038-A945-86A5-502BF01BF14A}"/>
              </a:ext>
            </a:extLst>
          </p:cNvPr>
          <p:cNvGrpSpPr>
            <a:grpSpLocks/>
          </p:cNvGrpSpPr>
          <p:nvPr/>
        </p:nvGrpSpPr>
        <p:grpSpPr bwMode="auto">
          <a:xfrm>
            <a:off x="4598988" y="2232025"/>
            <a:ext cx="1790700" cy="536575"/>
            <a:chOff x="2897" y="1406"/>
            <a:chExt cx="1128" cy="338"/>
          </a:xfrm>
        </p:grpSpPr>
        <p:sp>
          <p:nvSpPr>
            <p:cNvPr id="30750" name="Rectangle 23">
              <a:extLst>
                <a:ext uri="{FF2B5EF4-FFF2-40B4-BE49-F238E27FC236}">
                  <a16:creationId xmlns:a16="http://schemas.microsoft.com/office/drawing/2014/main" id="{3FC107DD-C8CF-EB48-963E-78203464017F}"/>
                </a:ext>
              </a:extLst>
            </p:cNvPr>
            <p:cNvSpPr>
              <a:spLocks noChangeArrowheads="1"/>
            </p:cNvSpPr>
            <p:nvPr/>
          </p:nvSpPr>
          <p:spPr bwMode="auto">
            <a:xfrm>
              <a:off x="2897" y="1406"/>
              <a:ext cx="1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outer membrane</a:t>
              </a:r>
              <a:endParaRPr lang="en-US" altLang="en-US" sz="1800" b="1"/>
            </a:p>
          </p:txBody>
        </p:sp>
        <p:sp>
          <p:nvSpPr>
            <p:cNvPr id="30751" name="Line 28">
              <a:extLst>
                <a:ext uri="{FF2B5EF4-FFF2-40B4-BE49-F238E27FC236}">
                  <a16:creationId xmlns:a16="http://schemas.microsoft.com/office/drawing/2014/main" id="{564401B6-4B84-A743-AD14-D98A7DE246F9}"/>
                </a:ext>
              </a:extLst>
            </p:cNvPr>
            <p:cNvSpPr>
              <a:spLocks noChangeShapeType="1"/>
            </p:cNvSpPr>
            <p:nvPr/>
          </p:nvSpPr>
          <p:spPr bwMode="auto">
            <a:xfrm>
              <a:off x="3486" y="1573"/>
              <a:ext cx="417" cy="17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37">
            <a:extLst>
              <a:ext uri="{FF2B5EF4-FFF2-40B4-BE49-F238E27FC236}">
                <a16:creationId xmlns:a16="http://schemas.microsoft.com/office/drawing/2014/main" id="{59F3613F-2C84-B649-B422-86C421AAE0B2}"/>
              </a:ext>
            </a:extLst>
          </p:cNvPr>
          <p:cNvGrpSpPr>
            <a:grpSpLocks/>
          </p:cNvGrpSpPr>
          <p:nvPr/>
        </p:nvGrpSpPr>
        <p:grpSpPr bwMode="auto">
          <a:xfrm>
            <a:off x="7366000" y="2263775"/>
            <a:ext cx="1778000" cy="649288"/>
            <a:chOff x="4640" y="1426"/>
            <a:chExt cx="1120" cy="409"/>
          </a:xfrm>
        </p:grpSpPr>
        <p:sp>
          <p:nvSpPr>
            <p:cNvPr id="30748" name="Rectangle 24">
              <a:extLst>
                <a:ext uri="{FF2B5EF4-FFF2-40B4-BE49-F238E27FC236}">
                  <a16:creationId xmlns:a16="http://schemas.microsoft.com/office/drawing/2014/main" id="{6EB27E3C-7690-3042-8A1C-EAC68014A804}"/>
                </a:ext>
              </a:extLst>
            </p:cNvPr>
            <p:cNvSpPr>
              <a:spLocks noChangeArrowheads="1"/>
            </p:cNvSpPr>
            <p:nvPr/>
          </p:nvSpPr>
          <p:spPr bwMode="auto">
            <a:xfrm>
              <a:off x="4640" y="1426"/>
              <a:ext cx="11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inner membrane</a:t>
              </a:r>
              <a:endParaRPr lang="en-US" altLang="en-US" sz="1800" b="1"/>
            </a:p>
          </p:txBody>
        </p:sp>
        <p:sp>
          <p:nvSpPr>
            <p:cNvPr id="30749" name="Line 29">
              <a:extLst>
                <a:ext uri="{FF2B5EF4-FFF2-40B4-BE49-F238E27FC236}">
                  <a16:creationId xmlns:a16="http://schemas.microsoft.com/office/drawing/2014/main" id="{3375A1ED-C319-9D45-AD4C-95E31DBBD444}"/>
                </a:ext>
              </a:extLst>
            </p:cNvPr>
            <p:cNvSpPr>
              <a:spLocks noChangeShapeType="1"/>
            </p:cNvSpPr>
            <p:nvPr/>
          </p:nvSpPr>
          <p:spPr bwMode="auto">
            <a:xfrm flipH="1">
              <a:off x="4661" y="1601"/>
              <a:ext cx="310" cy="23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39">
            <a:extLst>
              <a:ext uri="{FF2B5EF4-FFF2-40B4-BE49-F238E27FC236}">
                <a16:creationId xmlns:a16="http://schemas.microsoft.com/office/drawing/2014/main" id="{1240E064-542B-1D45-BDBB-35E46AA658BE}"/>
              </a:ext>
            </a:extLst>
          </p:cNvPr>
          <p:cNvGrpSpPr>
            <a:grpSpLocks/>
          </p:cNvGrpSpPr>
          <p:nvPr/>
        </p:nvGrpSpPr>
        <p:grpSpPr bwMode="auto">
          <a:xfrm>
            <a:off x="5576888" y="3494088"/>
            <a:ext cx="1003300" cy="1012825"/>
            <a:chOff x="3513" y="2201"/>
            <a:chExt cx="632" cy="638"/>
          </a:xfrm>
        </p:grpSpPr>
        <p:sp>
          <p:nvSpPr>
            <p:cNvPr id="30746" name="Rectangle 27">
              <a:extLst>
                <a:ext uri="{FF2B5EF4-FFF2-40B4-BE49-F238E27FC236}">
                  <a16:creationId xmlns:a16="http://schemas.microsoft.com/office/drawing/2014/main" id="{38F64BCE-2C79-154E-8DCD-12A4CE74715D}"/>
                </a:ext>
              </a:extLst>
            </p:cNvPr>
            <p:cNvSpPr>
              <a:spLocks noChangeArrowheads="1"/>
            </p:cNvSpPr>
            <p:nvPr/>
          </p:nvSpPr>
          <p:spPr bwMode="auto">
            <a:xfrm>
              <a:off x="3513" y="2666"/>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thylakoid</a:t>
              </a:r>
              <a:endParaRPr lang="en-US" altLang="en-US" sz="1800" b="1"/>
            </a:p>
          </p:txBody>
        </p:sp>
        <p:sp>
          <p:nvSpPr>
            <p:cNvPr id="30747" name="Line 30">
              <a:extLst>
                <a:ext uri="{FF2B5EF4-FFF2-40B4-BE49-F238E27FC236}">
                  <a16:creationId xmlns:a16="http://schemas.microsoft.com/office/drawing/2014/main" id="{8AD4F768-A422-104B-B169-FE16107D550D}"/>
                </a:ext>
              </a:extLst>
            </p:cNvPr>
            <p:cNvSpPr>
              <a:spLocks noChangeShapeType="1"/>
            </p:cNvSpPr>
            <p:nvPr/>
          </p:nvSpPr>
          <p:spPr bwMode="auto">
            <a:xfrm flipV="1">
              <a:off x="3782" y="2201"/>
              <a:ext cx="182" cy="49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38">
            <a:extLst>
              <a:ext uri="{FF2B5EF4-FFF2-40B4-BE49-F238E27FC236}">
                <a16:creationId xmlns:a16="http://schemas.microsoft.com/office/drawing/2014/main" id="{3D7D6101-3289-1F4B-919A-93A524E72D31}"/>
              </a:ext>
            </a:extLst>
          </p:cNvPr>
          <p:cNvGrpSpPr>
            <a:grpSpLocks/>
          </p:cNvGrpSpPr>
          <p:nvPr/>
        </p:nvGrpSpPr>
        <p:grpSpPr bwMode="auto">
          <a:xfrm>
            <a:off x="6738938" y="3089275"/>
            <a:ext cx="838200" cy="1604963"/>
            <a:chOff x="4245" y="1946"/>
            <a:chExt cx="528" cy="1011"/>
          </a:xfrm>
        </p:grpSpPr>
        <p:sp>
          <p:nvSpPr>
            <p:cNvPr id="30743" name="Rectangle 26">
              <a:extLst>
                <a:ext uri="{FF2B5EF4-FFF2-40B4-BE49-F238E27FC236}">
                  <a16:creationId xmlns:a16="http://schemas.microsoft.com/office/drawing/2014/main" id="{A33D5378-4B0B-694A-B3B6-73815E80D79E}"/>
                </a:ext>
              </a:extLst>
            </p:cNvPr>
            <p:cNvSpPr>
              <a:spLocks noChangeArrowheads="1"/>
            </p:cNvSpPr>
            <p:nvPr/>
          </p:nvSpPr>
          <p:spPr bwMode="auto">
            <a:xfrm>
              <a:off x="4245" y="2784"/>
              <a:ext cx="5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granum</a:t>
              </a:r>
              <a:endParaRPr lang="en-US" altLang="en-US" sz="1800" b="1"/>
            </a:p>
          </p:txBody>
        </p:sp>
        <p:sp>
          <p:nvSpPr>
            <p:cNvPr id="30744" name="Freeform 32">
              <a:extLst>
                <a:ext uri="{FF2B5EF4-FFF2-40B4-BE49-F238E27FC236}">
                  <a16:creationId xmlns:a16="http://schemas.microsoft.com/office/drawing/2014/main" id="{84BB0ECE-5872-E048-8F90-8D26283B8F44}"/>
                </a:ext>
              </a:extLst>
            </p:cNvPr>
            <p:cNvSpPr>
              <a:spLocks/>
            </p:cNvSpPr>
            <p:nvPr/>
          </p:nvSpPr>
          <p:spPr bwMode="auto">
            <a:xfrm>
              <a:off x="4276" y="1946"/>
              <a:ext cx="59" cy="343"/>
            </a:xfrm>
            <a:custGeom>
              <a:avLst/>
              <a:gdLst>
                <a:gd name="T0" fmla="*/ 40 w 80"/>
                <a:gd name="T1" fmla="*/ 0 h 432"/>
                <a:gd name="T2" fmla="*/ 80 w 80"/>
                <a:gd name="T3" fmla="*/ 0 h 432"/>
                <a:gd name="T4" fmla="*/ 80 w 80"/>
                <a:gd name="T5" fmla="*/ 432 h 432"/>
                <a:gd name="T6" fmla="*/ 0 w 80"/>
                <a:gd name="T7" fmla="*/ 432 h 432"/>
                <a:gd name="T8" fmla="*/ 0 60000 65536"/>
                <a:gd name="T9" fmla="*/ 0 60000 65536"/>
                <a:gd name="T10" fmla="*/ 0 60000 65536"/>
                <a:gd name="T11" fmla="*/ 0 60000 65536"/>
                <a:gd name="T12" fmla="*/ 0 w 80"/>
                <a:gd name="T13" fmla="*/ 0 h 432"/>
                <a:gd name="T14" fmla="*/ 80 w 80"/>
                <a:gd name="T15" fmla="*/ 432 h 432"/>
              </a:gdLst>
              <a:ahLst/>
              <a:cxnLst>
                <a:cxn ang="T8">
                  <a:pos x="T0" y="T1"/>
                </a:cxn>
                <a:cxn ang="T9">
                  <a:pos x="T2" y="T3"/>
                </a:cxn>
                <a:cxn ang="T10">
                  <a:pos x="T4" y="T5"/>
                </a:cxn>
                <a:cxn ang="T11">
                  <a:pos x="T6" y="T7"/>
                </a:cxn>
              </a:cxnLst>
              <a:rect l="T12" t="T13" r="T14" b="T15"/>
              <a:pathLst>
                <a:path w="80" h="432">
                  <a:moveTo>
                    <a:pt x="40" y="0"/>
                  </a:moveTo>
                  <a:lnTo>
                    <a:pt x="80" y="0"/>
                  </a:lnTo>
                  <a:lnTo>
                    <a:pt x="80" y="432"/>
                  </a:lnTo>
                  <a:lnTo>
                    <a:pt x="0" y="432"/>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45" name="Line 33">
              <a:extLst>
                <a:ext uri="{FF2B5EF4-FFF2-40B4-BE49-F238E27FC236}">
                  <a16:creationId xmlns:a16="http://schemas.microsoft.com/office/drawing/2014/main" id="{F38A3E2A-7F17-7D4B-95D1-005346E85DAF}"/>
                </a:ext>
              </a:extLst>
            </p:cNvPr>
            <p:cNvSpPr>
              <a:spLocks noChangeShapeType="1"/>
            </p:cNvSpPr>
            <p:nvPr/>
          </p:nvSpPr>
          <p:spPr bwMode="auto">
            <a:xfrm flipH="1" flipV="1">
              <a:off x="4337" y="2109"/>
              <a:ext cx="146" cy="71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36">
            <a:extLst>
              <a:ext uri="{FF2B5EF4-FFF2-40B4-BE49-F238E27FC236}">
                <a16:creationId xmlns:a16="http://schemas.microsoft.com/office/drawing/2014/main" id="{4841E191-42CC-7643-BEE3-B08ACB487401}"/>
              </a:ext>
            </a:extLst>
          </p:cNvPr>
          <p:cNvGrpSpPr>
            <a:grpSpLocks/>
          </p:cNvGrpSpPr>
          <p:nvPr/>
        </p:nvGrpSpPr>
        <p:grpSpPr bwMode="auto">
          <a:xfrm>
            <a:off x="4203700" y="3217863"/>
            <a:ext cx="1533525" cy="681037"/>
            <a:chOff x="2648" y="2027"/>
            <a:chExt cx="966" cy="429"/>
          </a:xfrm>
        </p:grpSpPr>
        <p:sp>
          <p:nvSpPr>
            <p:cNvPr id="30741" name="Rectangle 25">
              <a:extLst>
                <a:ext uri="{FF2B5EF4-FFF2-40B4-BE49-F238E27FC236}">
                  <a16:creationId xmlns:a16="http://schemas.microsoft.com/office/drawing/2014/main" id="{F066AEC4-739D-4C46-9180-EF562BBDAEAF}"/>
                </a:ext>
              </a:extLst>
            </p:cNvPr>
            <p:cNvSpPr>
              <a:spLocks noChangeArrowheads="1"/>
            </p:cNvSpPr>
            <p:nvPr/>
          </p:nvSpPr>
          <p:spPr bwMode="auto">
            <a:xfrm>
              <a:off x="2648" y="2027"/>
              <a:ext cx="4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stroma</a:t>
              </a:r>
              <a:endParaRPr lang="en-US" altLang="en-US" sz="1800" b="1"/>
            </a:p>
          </p:txBody>
        </p:sp>
        <p:sp>
          <p:nvSpPr>
            <p:cNvPr id="30742" name="Line 34">
              <a:extLst>
                <a:ext uri="{FF2B5EF4-FFF2-40B4-BE49-F238E27FC236}">
                  <a16:creationId xmlns:a16="http://schemas.microsoft.com/office/drawing/2014/main" id="{CD406CFA-CE1C-6B41-9830-55E5DF8C91F5}"/>
                </a:ext>
              </a:extLst>
            </p:cNvPr>
            <p:cNvSpPr>
              <a:spLocks noChangeShapeType="1"/>
            </p:cNvSpPr>
            <p:nvPr/>
          </p:nvSpPr>
          <p:spPr bwMode="auto">
            <a:xfrm>
              <a:off x="3144" y="2165"/>
              <a:ext cx="470" cy="2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83369" name="AutoShape 41">
            <a:extLst>
              <a:ext uri="{FF2B5EF4-FFF2-40B4-BE49-F238E27FC236}">
                <a16:creationId xmlns:a16="http://schemas.microsoft.com/office/drawing/2014/main" id="{285C84F3-5668-ED4E-9345-4D13AEF9890B}"/>
              </a:ext>
            </a:extLst>
          </p:cNvPr>
          <p:cNvSpPr>
            <a:spLocks noChangeArrowheads="1"/>
          </p:cNvSpPr>
          <p:nvPr/>
        </p:nvSpPr>
        <p:spPr bwMode="auto">
          <a:xfrm>
            <a:off x="6788150" y="1103313"/>
            <a:ext cx="1035050" cy="306387"/>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thylakoid</a:t>
            </a:r>
            <a:endParaRPr lang="en-US" altLang="en-US" sz="1800" b="1"/>
          </a:p>
        </p:txBody>
      </p:sp>
      <p:sp>
        <p:nvSpPr>
          <p:cNvPr id="483371" name="AutoShape 43">
            <a:extLst>
              <a:ext uri="{FF2B5EF4-FFF2-40B4-BE49-F238E27FC236}">
                <a16:creationId xmlns:a16="http://schemas.microsoft.com/office/drawing/2014/main" id="{1F434433-EEB5-9D47-A367-D8658FE99D0E}"/>
              </a:ext>
            </a:extLst>
          </p:cNvPr>
          <p:cNvSpPr>
            <a:spLocks noChangeArrowheads="1"/>
          </p:cNvSpPr>
          <p:nvPr/>
        </p:nvSpPr>
        <p:spPr bwMode="auto">
          <a:xfrm>
            <a:off x="4484688" y="420688"/>
            <a:ext cx="1263650" cy="306387"/>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chloroplast</a:t>
            </a:r>
            <a:endParaRPr lang="en-US" altLang="en-US" sz="1800" b="1"/>
          </a:p>
        </p:txBody>
      </p:sp>
      <p:grpSp>
        <p:nvGrpSpPr>
          <p:cNvPr id="8" name="Group 47">
            <a:extLst>
              <a:ext uri="{FF2B5EF4-FFF2-40B4-BE49-F238E27FC236}">
                <a16:creationId xmlns:a16="http://schemas.microsoft.com/office/drawing/2014/main" id="{1DDCD09A-0CE8-704D-96D6-744B415B52FE}"/>
              </a:ext>
            </a:extLst>
          </p:cNvPr>
          <p:cNvGrpSpPr>
            <a:grpSpLocks/>
          </p:cNvGrpSpPr>
          <p:nvPr/>
        </p:nvGrpSpPr>
        <p:grpSpPr bwMode="auto">
          <a:xfrm rot="-9786246">
            <a:off x="5997575" y="1122363"/>
            <a:ext cx="220663" cy="331787"/>
            <a:chOff x="450" y="1775"/>
            <a:chExt cx="161" cy="289"/>
          </a:xfrm>
        </p:grpSpPr>
        <p:sp>
          <p:nvSpPr>
            <p:cNvPr id="30739" name="AutoShape 46">
              <a:extLst>
                <a:ext uri="{FF2B5EF4-FFF2-40B4-BE49-F238E27FC236}">
                  <a16:creationId xmlns:a16="http://schemas.microsoft.com/office/drawing/2014/main" id="{F1AB2ECA-9450-8445-B713-9CF9F3A849B8}"/>
                </a:ext>
              </a:extLst>
            </p:cNvPr>
            <p:cNvSpPr>
              <a:spLocks noChangeArrowheads="1"/>
            </p:cNvSpPr>
            <p:nvPr/>
          </p:nvSpPr>
          <p:spPr bwMode="auto">
            <a:xfrm>
              <a:off x="493" y="1876"/>
              <a:ext cx="74" cy="188"/>
            </a:xfrm>
            <a:prstGeom prst="can">
              <a:avLst>
                <a:gd name="adj" fmla="val 63514"/>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40" name="Oval 45">
              <a:extLst>
                <a:ext uri="{FF2B5EF4-FFF2-40B4-BE49-F238E27FC236}">
                  <a16:creationId xmlns:a16="http://schemas.microsoft.com/office/drawing/2014/main" id="{B0A56425-C353-E846-993C-3F8BCAC72485}"/>
                </a:ext>
              </a:extLst>
            </p:cNvPr>
            <p:cNvSpPr>
              <a:spLocks noChangeArrowheads="1"/>
            </p:cNvSpPr>
            <p:nvPr/>
          </p:nvSpPr>
          <p:spPr bwMode="auto">
            <a:xfrm>
              <a:off x="450" y="1775"/>
              <a:ext cx="161" cy="161"/>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483379" name="Freeform 51">
            <a:extLst>
              <a:ext uri="{FF2B5EF4-FFF2-40B4-BE49-F238E27FC236}">
                <a16:creationId xmlns:a16="http://schemas.microsoft.com/office/drawing/2014/main" id="{163447F8-EFB3-934C-A18C-8F11F5F45ED2}"/>
              </a:ext>
            </a:extLst>
          </p:cNvPr>
          <p:cNvSpPr>
            <a:spLocks/>
          </p:cNvSpPr>
          <p:nvPr/>
        </p:nvSpPr>
        <p:spPr bwMode="auto">
          <a:xfrm>
            <a:off x="5603875" y="874713"/>
            <a:ext cx="608013" cy="695325"/>
          </a:xfrm>
          <a:custGeom>
            <a:avLst/>
            <a:gdLst>
              <a:gd name="T0" fmla="*/ 383 w 383"/>
              <a:gd name="T1" fmla="*/ 0 h 438"/>
              <a:gd name="T2" fmla="*/ 249 w 383"/>
              <a:gd name="T3" fmla="*/ 396 h 438"/>
              <a:gd name="T4" fmla="*/ 0 w 383"/>
              <a:gd name="T5" fmla="*/ 255 h 438"/>
              <a:gd name="T6" fmla="*/ 0 60000 65536"/>
              <a:gd name="T7" fmla="*/ 0 60000 65536"/>
              <a:gd name="T8" fmla="*/ 0 60000 65536"/>
              <a:gd name="T9" fmla="*/ 0 w 383"/>
              <a:gd name="T10" fmla="*/ 0 h 438"/>
              <a:gd name="T11" fmla="*/ 383 w 383"/>
              <a:gd name="T12" fmla="*/ 438 h 438"/>
            </a:gdLst>
            <a:ahLst/>
            <a:cxnLst>
              <a:cxn ang="T6">
                <a:pos x="T0" y="T1"/>
              </a:cxn>
              <a:cxn ang="T7">
                <a:pos x="T2" y="T3"/>
              </a:cxn>
              <a:cxn ang="T8">
                <a:pos x="T4" y="T5"/>
              </a:cxn>
            </a:cxnLst>
            <a:rect l="T9" t="T10" r="T11" b="T12"/>
            <a:pathLst>
              <a:path w="383" h="438">
                <a:moveTo>
                  <a:pt x="383" y="0"/>
                </a:moveTo>
                <a:cubicBezTo>
                  <a:pt x="348" y="177"/>
                  <a:pt x="313" y="354"/>
                  <a:pt x="249" y="396"/>
                </a:cubicBezTo>
                <a:cubicBezTo>
                  <a:pt x="185" y="438"/>
                  <a:pt x="92" y="346"/>
                  <a:pt x="0" y="255"/>
                </a:cubicBezTo>
              </a:path>
            </a:pathLst>
          </a:custGeom>
          <a:noFill/>
          <a:ln w="28575">
            <a:solidFill>
              <a:srgbClr val="000000"/>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83380" name="AutoShape 52">
            <a:extLst>
              <a:ext uri="{FF2B5EF4-FFF2-40B4-BE49-F238E27FC236}">
                <a16:creationId xmlns:a16="http://schemas.microsoft.com/office/drawing/2014/main" id="{9F7ACBBF-29CE-D548-B4A9-01BF373115C3}"/>
              </a:ext>
            </a:extLst>
          </p:cNvPr>
          <p:cNvSpPr>
            <a:spLocks noChangeArrowheads="1"/>
          </p:cNvSpPr>
          <p:nvPr/>
        </p:nvSpPr>
        <p:spPr bwMode="auto">
          <a:xfrm>
            <a:off x="5037138" y="981075"/>
            <a:ext cx="661987" cy="433388"/>
          </a:xfrm>
          <a:prstGeom prst="irregularSeal1">
            <a:avLst/>
          </a:prstGeom>
          <a:solidFill>
            <a:srgbClr val="CC0000"/>
          </a:solidFill>
          <a:ln w="190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FFEA18"/>
                </a:solidFill>
              </a:rPr>
              <a:t>ATP</a:t>
            </a:r>
            <a:endParaRPr lang="en-US" altLang="en-US" b="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3333">
                                            <p:txEl>
                                              <p:pRg st="0" end="0"/>
                                            </p:txEl>
                                          </p:spTgt>
                                        </p:tgtEl>
                                        <p:attrNameLst>
                                          <p:attrName>style.visibility</p:attrName>
                                        </p:attrNameLst>
                                      </p:cBhvr>
                                      <p:to>
                                        <p:strVal val="visible"/>
                                      </p:to>
                                    </p:set>
                                    <p:anim calcmode="lin" valueType="num">
                                      <p:cBhvr additive="base">
                                        <p:cTn id="7" dur="500" fill="hold"/>
                                        <p:tgtEl>
                                          <p:spTgt spid="4833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333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83333">
                                            <p:txEl>
                                              <p:pRg st="1" end="1"/>
                                            </p:txEl>
                                          </p:spTgt>
                                        </p:tgtEl>
                                        <p:attrNameLst>
                                          <p:attrName>style.visibility</p:attrName>
                                        </p:attrNameLst>
                                      </p:cBhvr>
                                      <p:to>
                                        <p:strVal val="visible"/>
                                      </p:to>
                                    </p:set>
                                    <p:anim calcmode="lin" valueType="num">
                                      <p:cBhvr additive="base">
                                        <p:cTn id="13" dur="500" fill="hold"/>
                                        <p:tgtEl>
                                          <p:spTgt spid="4833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8333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4" name="Pencil Check"/>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500"/>
                                        <p:tgtEl>
                                          <p:spTgt spid="4"/>
                                        </p:tgtEl>
                                      </p:cBhvr>
                                    </p:animEffect>
                                  </p:childTnLst>
                                  <p:subTnLst>
                                    <p:audio>
                                      <p:cMediaNode>
                                        <p:cTn display="0" masterRel="sameClick">
                                          <p:stCondLst>
                                            <p:cond evt="begin" delay="0">
                                              <p:tn val="22"/>
                                            </p:cond>
                                          </p:stCondLst>
                                          <p:endCondLst>
                                            <p:cond evt="onStopAudio" delay="0">
                                              <p:tgtEl>
                                                <p:sldTgt/>
                                              </p:tgtEl>
                                            </p:cond>
                                          </p:endCondLst>
                                        </p:cTn>
                                        <p:tgtEl>
                                          <p:sndTgt r:embed="rId4" name="Pencil Check"/>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83333">
                                            <p:txEl>
                                              <p:pRg st="2" end="2"/>
                                            </p:txEl>
                                          </p:spTgt>
                                        </p:tgtEl>
                                        <p:attrNameLst>
                                          <p:attrName>style.visibility</p:attrName>
                                        </p:attrNameLst>
                                      </p:cBhvr>
                                      <p:to>
                                        <p:strVal val="visible"/>
                                      </p:to>
                                    </p:set>
                                    <p:anim calcmode="lin" valueType="num">
                                      <p:cBhvr additive="base">
                                        <p:cTn id="29" dur="500" fill="hold"/>
                                        <p:tgtEl>
                                          <p:spTgt spid="483333">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8333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83333">
                                            <p:txEl>
                                              <p:pRg st="3" end="3"/>
                                            </p:txEl>
                                          </p:spTgt>
                                        </p:tgtEl>
                                        <p:attrNameLst>
                                          <p:attrName>style.visibility</p:attrName>
                                        </p:attrNameLst>
                                      </p:cBhvr>
                                      <p:to>
                                        <p:strVal val="visible"/>
                                      </p:to>
                                    </p:set>
                                    <p:anim calcmode="lin" valueType="num">
                                      <p:cBhvr additive="base">
                                        <p:cTn id="35" dur="500" fill="hold"/>
                                        <p:tgtEl>
                                          <p:spTgt spid="483333">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8333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subTnLst>
                                    <p:audio>
                                      <p:cMediaNode>
                                        <p:cTn display="0" masterRel="sameClick">
                                          <p:stCondLst>
                                            <p:cond evt="begin" delay="0">
                                              <p:tn val="39"/>
                                            </p:cond>
                                          </p:stCondLst>
                                          <p:endCondLst>
                                            <p:cond evt="onStopAudio" delay="0">
                                              <p:tgtEl>
                                                <p:sldTgt/>
                                              </p:tgtEl>
                                            </p:cond>
                                          </p:endCondLst>
                                        </p:cTn>
                                        <p:tgtEl>
                                          <p:sndTgt r:embed="rId4" name="Pencil Check"/>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483333">
                                            <p:txEl>
                                              <p:pRg st="4" end="4"/>
                                            </p:txEl>
                                          </p:spTgt>
                                        </p:tgtEl>
                                        <p:attrNameLst>
                                          <p:attrName>style.visibility</p:attrName>
                                        </p:attrNameLst>
                                      </p:cBhvr>
                                      <p:to>
                                        <p:strVal val="visible"/>
                                      </p:to>
                                    </p:set>
                                    <p:anim calcmode="lin" valueType="num">
                                      <p:cBhvr additive="base">
                                        <p:cTn id="46" dur="500" fill="hold"/>
                                        <p:tgtEl>
                                          <p:spTgt spid="483333">
                                            <p:txEl>
                                              <p:pRg st="4" end="4"/>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48333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Whoosh"/>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subTnLst>
                                    <p:audio>
                                      <p:cMediaNode>
                                        <p:cTn display="0" masterRel="sameClick">
                                          <p:stCondLst>
                                            <p:cond evt="begin" delay="0">
                                              <p:tn val="50"/>
                                            </p:cond>
                                          </p:stCondLst>
                                          <p:endCondLst>
                                            <p:cond evt="onStopAudio" delay="0">
                                              <p:tgtEl>
                                                <p:sldTgt/>
                                              </p:tgtEl>
                                            </p:cond>
                                          </p:endCondLst>
                                        </p:cTn>
                                        <p:tgtEl>
                                          <p:sndTgt r:embed="rId4" name="Pencil Check"/>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83333">
                                            <p:txEl>
                                              <p:pRg st="5" end="5"/>
                                            </p:txEl>
                                          </p:spTgt>
                                        </p:tgtEl>
                                        <p:attrNameLst>
                                          <p:attrName>style.visibility</p:attrName>
                                        </p:attrNameLst>
                                      </p:cBhvr>
                                      <p:to>
                                        <p:strVal val="visible"/>
                                      </p:to>
                                    </p:set>
                                    <p:anim calcmode="lin" valueType="num">
                                      <p:cBhvr additive="base">
                                        <p:cTn id="57" dur="500" fill="hold"/>
                                        <p:tgtEl>
                                          <p:spTgt spid="483333">
                                            <p:txEl>
                                              <p:pRg st="5" end="5"/>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48333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3" name="Whoosh"/>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4"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down)">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4" name="Pencil Check"/>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483333">
                                            <p:txEl>
                                              <p:pRg st="6" end="6"/>
                                            </p:txEl>
                                          </p:spTgt>
                                        </p:tgtEl>
                                        <p:attrNameLst>
                                          <p:attrName>style.visibility</p:attrName>
                                        </p:attrNameLst>
                                      </p:cBhvr>
                                      <p:to>
                                        <p:strVal val="visible"/>
                                      </p:to>
                                    </p:set>
                                    <p:anim calcmode="lin" valueType="num">
                                      <p:cBhvr additive="base">
                                        <p:cTn id="68" dur="500" fill="hold"/>
                                        <p:tgtEl>
                                          <p:spTgt spid="483333">
                                            <p:txEl>
                                              <p:pRg st="6" end="6"/>
                                            </p:tx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48333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3" name="Whoosh"/>
                                        </p:tgtEl>
                                      </p:cMediaNode>
                                    </p:audio>
                                  </p:sub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483333">
                                            <p:txEl>
                                              <p:pRg st="7" end="7"/>
                                            </p:txEl>
                                          </p:spTgt>
                                        </p:tgtEl>
                                        <p:attrNameLst>
                                          <p:attrName>style.visibility</p:attrName>
                                        </p:attrNameLst>
                                      </p:cBhvr>
                                      <p:to>
                                        <p:strVal val="visible"/>
                                      </p:to>
                                    </p:set>
                                    <p:anim calcmode="lin" valueType="num">
                                      <p:cBhvr additive="base">
                                        <p:cTn id="74" dur="500" fill="hold"/>
                                        <p:tgtEl>
                                          <p:spTgt spid="483333">
                                            <p:txEl>
                                              <p:pRg st="7" end="7"/>
                                            </p:txEl>
                                          </p:spTgt>
                                        </p:tgtEl>
                                        <p:attrNameLst>
                                          <p:attrName>ppt_x</p:attrName>
                                        </p:attrNameLst>
                                      </p:cBhvr>
                                      <p:tavLst>
                                        <p:tav tm="0">
                                          <p:val>
                                            <p:strVal val="0-#ppt_w/2"/>
                                          </p:val>
                                        </p:tav>
                                        <p:tav tm="100000">
                                          <p:val>
                                            <p:strVal val="#ppt_x"/>
                                          </p:val>
                                        </p:tav>
                                      </p:tavLst>
                                    </p:anim>
                                    <p:anim calcmode="lin" valueType="num">
                                      <p:cBhvr additive="base">
                                        <p:cTn id="75" dur="500" fill="hold"/>
                                        <p:tgtEl>
                                          <p:spTgt spid="48333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3" name="Whoosh"/>
                                        </p:tgtEl>
                                      </p:cMediaNode>
                                    </p:audio>
                                  </p:sub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483333">
                                            <p:txEl>
                                              <p:pRg st="8" end="8"/>
                                            </p:txEl>
                                          </p:spTgt>
                                        </p:tgtEl>
                                        <p:attrNameLst>
                                          <p:attrName>style.visibility</p:attrName>
                                        </p:attrNameLst>
                                      </p:cBhvr>
                                      <p:to>
                                        <p:strVal val="visible"/>
                                      </p:to>
                                    </p:set>
                                    <p:anim calcmode="lin" valueType="num">
                                      <p:cBhvr additive="base">
                                        <p:cTn id="80" dur="500" fill="hold"/>
                                        <p:tgtEl>
                                          <p:spTgt spid="483333">
                                            <p:txEl>
                                              <p:pRg st="8" end="8"/>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483333">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3" name="Whoosh"/>
                                        </p:tgtEl>
                                      </p:cMediaNode>
                                    </p:audio>
                                  </p:sub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483333">
                                            <p:txEl>
                                              <p:pRg st="9" end="9"/>
                                            </p:txEl>
                                          </p:spTgt>
                                        </p:tgtEl>
                                        <p:attrNameLst>
                                          <p:attrName>style.visibility</p:attrName>
                                        </p:attrNameLst>
                                      </p:cBhvr>
                                      <p:to>
                                        <p:strVal val="visible"/>
                                      </p:to>
                                    </p:set>
                                    <p:anim calcmode="lin" valueType="num">
                                      <p:cBhvr additive="base">
                                        <p:cTn id="86" dur="500" fill="hold"/>
                                        <p:tgtEl>
                                          <p:spTgt spid="483333">
                                            <p:txEl>
                                              <p:pRg st="9" end="9"/>
                                            </p:txEl>
                                          </p:spTgt>
                                        </p:tgtEl>
                                        <p:attrNameLst>
                                          <p:attrName>ppt_x</p:attrName>
                                        </p:attrNameLst>
                                      </p:cBhvr>
                                      <p:tavLst>
                                        <p:tav tm="0">
                                          <p:val>
                                            <p:strVal val="0-#ppt_w/2"/>
                                          </p:val>
                                        </p:tav>
                                        <p:tav tm="100000">
                                          <p:val>
                                            <p:strVal val="#ppt_x"/>
                                          </p:val>
                                        </p:tav>
                                      </p:tavLst>
                                    </p:anim>
                                    <p:anim calcmode="lin" valueType="num">
                                      <p:cBhvr additive="base">
                                        <p:cTn id="87" dur="500" fill="hold"/>
                                        <p:tgtEl>
                                          <p:spTgt spid="483333">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3" name="Whoosh"/>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83330"/>
                                        </p:tgtEl>
                                        <p:attrNameLst>
                                          <p:attrName>style.visibility</p:attrName>
                                        </p:attrNameLst>
                                      </p:cBhvr>
                                      <p:to>
                                        <p:strVal val="visible"/>
                                      </p:to>
                                    </p:set>
                                    <p:animEffect transition="in" filter="wipe(left)">
                                      <p:cBhvr>
                                        <p:cTn id="92" dur="500"/>
                                        <p:tgtEl>
                                          <p:spTgt spid="483330"/>
                                        </p:tgtEl>
                                      </p:cBhvr>
                                    </p:animEffect>
                                  </p:childTnLst>
                                  <p:subTnLst>
                                    <p:audio>
                                      <p:cMediaNode>
                                        <p:cTn display="0" masterRel="sameClick">
                                          <p:stCondLst>
                                            <p:cond evt="begin" delay="0">
                                              <p:tn val="90"/>
                                            </p:cond>
                                          </p:stCondLst>
                                          <p:endCondLst>
                                            <p:cond evt="onStopAudio" delay="0">
                                              <p:tgtEl>
                                                <p:sldTgt/>
                                              </p:tgtEl>
                                            </p:cond>
                                          </p:endCondLst>
                                        </p:cTn>
                                        <p:tgtEl>
                                          <p:sndTgt r:embed="rId5" name="Chimes"/>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83371"/>
                                        </p:tgtEl>
                                        <p:attrNameLst>
                                          <p:attrName>style.visibility</p:attrName>
                                        </p:attrNameLst>
                                      </p:cBhvr>
                                      <p:to>
                                        <p:strVal val="visible"/>
                                      </p:to>
                                    </p:set>
                                    <p:animEffect transition="in" filter="wipe(left)">
                                      <p:cBhvr>
                                        <p:cTn id="97" dur="500"/>
                                        <p:tgtEl>
                                          <p:spTgt spid="483371"/>
                                        </p:tgtEl>
                                      </p:cBhvr>
                                    </p:animEffect>
                                  </p:childTnLst>
                                  <p:subTnLst>
                                    <p:audio>
                                      <p:cMediaNode>
                                        <p:cTn display="0" masterRel="sameClick">
                                          <p:stCondLst>
                                            <p:cond evt="begin" delay="0">
                                              <p:tn val="95"/>
                                            </p:cond>
                                          </p:stCondLst>
                                          <p:endCondLst>
                                            <p:cond evt="onStopAudio" delay="0">
                                              <p:tgtEl>
                                                <p:sldTgt/>
                                              </p:tgtEl>
                                            </p:cond>
                                          </p:endCondLst>
                                        </p:cTn>
                                        <p:tgtEl>
                                          <p:sndTgt r:embed="rId3" name="Whoosh"/>
                                        </p:tgtEl>
                                      </p:cMediaNode>
                                    </p:audio>
                                  </p:sub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483336"/>
                                        </p:tgtEl>
                                        <p:attrNameLst>
                                          <p:attrName>style.visibility</p:attrName>
                                        </p:attrNameLst>
                                      </p:cBhvr>
                                      <p:to>
                                        <p:strVal val="visible"/>
                                      </p:to>
                                    </p:set>
                                    <p:animEffect transition="in" filter="wipe(left)">
                                      <p:cBhvr>
                                        <p:cTn id="102" dur="500"/>
                                        <p:tgtEl>
                                          <p:spTgt spid="483336"/>
                                        </p:tgtEl>
                                      </p:cBhvr>
                                    </p:animEffect>
                                  </p:childTnLst>
                                  <p:subTnLst>
                                    <p:audio>
                                      <p:cMediaNode>
                                        <p:cTn display="0" masterRel="sameClick">
                                          <p:stCondLst>
                                            <p:cond evt="begin" delay="0">
                                              <p:tn val="100"/>
                                            </p:cond>
                                          </p:stCondLst>
                                          <p:endCondLst>
                                            <p:cond evt="onStopAudio" delay="0">
                                              <p:tgtEl>
                                                <p:sldTgt/>
                                              </p:tgtEl>
                                            </p:cond>
                                          </p:endCondLst>
                                        </p:cTn>
                                        <p:tgtEl>
                                          <p:sndTgt r:embed="rId5" name="Chimes"/>
                                        </p:tgtEl>
                                      </p:cMediaNode>
                                    </p:audio>
                                  </p:sub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483369"/>
                                        </p:tgtEl>
                                        <p:attrNameLst>
                                          <p:attrName>style.visibility</p:attrName>
                                        </p:attrNameLst>
                                      </p:cBhvr>
                                      <p:to>
                                        <p:strVal val="visible"/>
                                      </p:to>
                                    </p:set>
                                    <p:animEffect transition="in" filter="wipe(left)">
                                      <p:cBhvr>
                                        <p:cTn id="107" dur="500"/>
                                        <p:tgtEl>
                                          <p:spTgt spid="483369"/>
                                        </p:tgtEl>
                                      </p:cBhvr>
                                    </p:animEffect>
                                  </p:childTnLst>
                                  <p:subTnLst>
                                    <p:audio>
                                      <p:cMediaNode>
                                        <p:cTn display="0" masterRel="sameClick">
                                          <p:stCondLst>
                                            <p:cond evt="begin" delay="0">
                                              <p:tn val="105"/>
                                            </p:cond>
                                          </p:stCondLst>
                                          <p:endCondLst>
                                            <p:cond evt="onStopAudio" delay="0">
                                              <p:tgtEl>
                                                <p:sldTgt/>
                                              </p:tgtEl>
                                            </p:cond>
                                          </p:endCondLst>
                                        </p:cTn>
                                        <p:tgtEl>
                                          <p:sndTgt r:embed="rId3" name="Whoosh"/>
                                        </p:tgtEl>
                                      </p:cMediaNode>
                                    </p:audio>
                                  </p:subTnLst>
                                </p:cTn>
                              </p:par>
                            </p:childTnLst>
                          </p:cTn>
                        </p:par>
                      </p:childTnLst>
                    </p:cTn>
                  </p:par>
                  <p:par>
                    <p:cTn id="108" fill="hold" nodeType="clickPar">
                      <p:stCondLst>
                        <p:cond delay="indefinite"/>
                      </p:stCondLst>
                      <p:childTnLst>
                        <p:par>
                          <p:cTn id="109" fill="hold" nodeType="withGroup">
                            <p:stCondLst>
                              <p:cond delay="0"/>
                            </p:stCondLst>
                            <p:childTnLst>
                              <p:par>
                                <p:cTn id="110" presetID="2" presetClass="entr" presetSubtype="8" fill="hold" grpId="0" nodeType="clickEffect">
                                  <p:stCondLst>
                                    <p:cond delay="0"/>
                                  </p:stCondLst>
                                  <p:childTnLst>
                                    <p:set>
                                      <p:cBhvr>
                                        <p:cTn id="111" dur="1" fill="hold">
                                          <p:stCondLst>
                                            <p:cond delay="0"/>
                                          </p:stCondLst>
                                        </p:cTn>
                                        <p:tgtEl>
                                          <p:spTgt spid="483333">
                                            <p:txEl>
                                              <p:pRg st="10" end="10"/>
                                            </p:txEl>
                                          </p:spTgt>
                                        </p:tgtEl>
                                        <p:attrNameLst>
                                          <p:attrName>style.visibility</p:attrName>
                                        </p:attrNameLst>
                                      </p:cBhvr>
                                      <p:to>
                                        <p:strVal val="visible"/>
                                      </p:to>
                                    </p:set>
                                    <p:anim calcmode="lin" valueType="num">
                                      <p:cBhvr additive="base">
                                        <p:cTn id="112" dur="500" fill="hold"/>
                                        <p:tgtEl>
                                          <p:spTgt spid="483333">
                                            <p:txEl>
                                              <p:pRg st="10" end="10"/>
                                            </p:txEl>
                                          </p:spTgt>
                                        </p:tgtEl>
                                        <p:attrNameLst>
                                          <p:attrName>ppt_x</p:attrName>
                                        </p:attrNameLst>
                                      </p:cBhvr>
                                      <p:tavLst>
                                        <p:tav tm="0">
                                          <p:val>
                                            <p:strVal val="0-#ppt_w/2"/>
                                          </p:val>
                                        </p:tav>
                                        <p:tav tm="100000">
                                          <p:val>
                                            <p:strVal val="#ppt_x"/>
                                          </p:val>
                                        </p:tav>
                                      </p:tavLst>
                                    </p:anim>
                                    <p:anim calcmode="lin" valueType="num">
                                      <p:cBhvr additive="base">
                                        <p:cTn id="113" dur="500" fill="hold"/>
                                        <p:tgtEl>
                                          <p:spTgt spid="483333">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0"/>
                                            </p:cond>
                                          </p:stCondLst>
                                          <p:endCondLst>
                                            <p:cond evt="onStopAudio" delay="0">
                                              <p:tgtEl>
                                                <p:sldTgt/>
                                              </p:tgtEl>
                                            </p:cond>
                                          </p:endCondLst>
                                        </p:cTn>
                                        <p:tgtEl>
                                          <p:sndTgt r:embed="rId3" name="Whoosh"/>
                                        </p:tgtEl>
                                      </p:cMediaNode>
                                    </p:audio>
                                  </p:sub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8" fill="hold" nodeType="clickEffect">
                                  <p:stCondLst>
                                    <p:cond delay="0"/>
                                  </p:stCondLst>
                                  <p:childTnLst>
                                    <p:set>
                                      <p:cBhvr>
                                        <p:cTn id="117" dur="1" fill="hold">
                                          <p:stCondLst>
                                            <p:cond delay="0"/>
                                          </p:stCondLst>
                                        </p:cTn>
                                        <p:tgtEl>
                                          <p:spTgt spid="2"/>
                                        </p:tgtEl>
                                        <p:attrNameLst>
                                          <p:attrName>style.visibility</p:attrName>
                                        </p:attrNameLst>
                                      </p:cBhvr>
                                      <p:to>
                                        <p:strVal val="visible"/>
                                      </p:to>
                                    </p:set>
                                    <p:animEffect transition="in" filter="wipe(left)">
                                      <p:cBhvr>
                                        <p:cTn id="118" dur="500"/>
                                        <p:tgtEl>
                                          <p:spTgt spid="2"/>
                                        </p:tgtEl>
                                      </p:cBhvr>
                                    </p:animEffect>
                                  </p:childTnLst>
                                  <p:subTnLst>
                                    <p:audio>
                                      <p:cMediaNode>
                                        <p:cTn display="0" masterRel="sameClick">
                                          <p:stCondLst>
                                            <p:cond evt="begin" delay="0">
                                              <p:tn val="116"/>
                                            </p:cond>
                                          </p:stCondLst>
                                          <p:endCondLst>
                                            <p:cond evt="onStopAudio" delay="0">
                                              <p:tgtEl>
                                                <p:sldTgt/>
                                              </p:tgtEl>
                                            </p:cond>
                                          </p:endCondLst>
                                        </p:cTn>
                                        <p:tgtEl>
                                          <p:sndTgt r:embed="rId5" name="Chimes"/>
                                        </p:tgtEl>
                                      </p:cMediaNode>
                                    </p:audio>
                                  </p:sub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1" fill="hold" nodeType="clickEffect">
                                  <p:stCondLst>
                                    <p:cond delay="0"/>
                                  </p:stCondLst>
                                  <p:childTnLst>
                                    <p:set>
                                      <p:cBhvr>
                                        <p:cTn id="122" dur="1" fill="hold">
                                          <p:stCondLst>
                                            <p:cond delay="0"/>
                                          </p:stCondLst>
                                        </p:cTn>
                                        <p:tgtEl>
                                          <p:spTgt spid="8"/>
                                        </p:tgtEl>
                                        <p:attrNameLst>
                                          <p:attrName>style.visibility</p:attrName>
                                        </p:attrNameLst>
                                      </p:cBhvr>
                                      <p:to>
                                        <p:strVal val="visible"/>
                                      </p:to>
                                    </p:set>
                                    <p:animEffect transition="in" filter="wipe(up)">
                                      <p:cBhvr>
                                        <p:cTn id="123" dur="500"/>
                                        <p:tgtEl>
                                          <p:spTgt spid="8"/>
                                        </p:tgtEl>
                                      </p:cBhvr>
                                    </p:animEffect>
                                  </p:childTnLst>
                                  <p:subTnLst>
                                    <p:audio>
                                      <p:cMediaNode>
                                        <p:cTn display="0" masterRel="sameClick">
                                          <p:stCondLst>
                                            <p:cond evt="begin" delay="0">
                                              <p:tn val="121"/>
                                            </p:cond>
                                          </p:stCondLst>
                                          <p:endCondLst>
                                            <p:cond evt="onStopAudio" delay="0">
                                              <p:tgtEl>
                                                <p:sldTgt/>
                                              </p:tgtEl>
                                            </p:cond>
                                          </p:endCondLst>
                                        </p:cTn>
                                        <p:tgtEl>
                                          <p:sndTgt r:embed="rId6" name="Vibro Up"/>
                                        </p:tgtEl>
                                      </p:cMediaNode>
                                    </p:audio>
                                  </p:sub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483379"/>
                                        </p:tgtEl>
                                        <p:attrNameLst>
                                          <p:attrName>style.visibility</p:attrName>
                                        </p:attrNameLst>
                                      </p:cBhvr>
                                      <p:to>
                                        <p:strVal val="visible"/>
                                      </p:to>
                                    </p:set>
                                    <p:animEffect transition="in" filter="wipe(up)">
                                      <p:cBhvr>
                                        <p:cTn id="128" dur="500"/>
                                        <p:tgtEl>
                                          <p:spTgt spid="483379"/>
                                        </p:tgtEl>
                                      </p:cBhvr>
                                    </p:animEffect>
                                  </p:childTnLst>
                                  <p:subTnLst>
                                    <p:audio>
                                      <p:cMediaNode>
                                        <p:cTn display="0" masterRel="sameClick">
                                          <p:stCondLst>
                                            <p:cond evt="begin" delay="0">
                                              <p:tn val="126"/>
                                            </p:cond>
                                          </p:stCondLst>
                                          <p:endCondLst>
                                            <p:cond evt="onStopAudio" delay="0">
                                              <p:tgtEl>
                                                <p:sldTgt/>
                                              </p:tgtEl>
                                            </p:cond>
                                          </p:endCondLst>
                                        </p:cTn>
                                        <p:tgtEl>
                                          <p:sndTgt r:embed="rId5" name="Chimes"/>
                                        </p:tgtEl>
                                      </p:cMediaNode>
                                    </p:audio>
                                  </p:subTnLst>
                                </p:cTn>
                              </p:par>
                            </p:childTnLst>
                          </p:cTn>
                        </p:par>
                      </p:childTnLst>
                    </p:cTn>
                  </p:par>
                  <p:par>
                    <p:cTn id="129" fill="hold" nodeType="clickPar">
                      <p:stCondLst>
                        <p:cond delay="indefinite"/>
                      </p:stCondLst>
                      <p:childTnLst>
                        <p:par>
                          <p:cTn id="130" fill="hold" nodeType="withGroup">
                            <p:stCondLst>
                              <p:cond delay="0"/>
                            </p:stCondLst>
                            <p:childTnLst>
                              <p:par>
                                <p:cTn id="131" presetID="6" presetClass="entr" presetSubtype="32" fill="hold" grpId="0" nodeType="clickEffect">
                                  <p:stCondLst>
                                    <p:cond delay="0"/>
                                  </p:stCondLst>
                                  <p:childTnLst>
                                    <p:set>
                                      <p:cBhvr>
                                        <p:cTn id="132" dur="1" fill="hold">
                                          <p:stCondLst>
                                            <p:cond delay="0"/>
                                          </p:stCondLst>
                                        </p:cTn>
                                        <p:tgtEl>
                                          <p:spTgt spid="483380"/>
                                        </p:tgtEl>
                                        <p:attrNameLst>
                                          <p:attrName>style.visibility</p:attrName>
                                        </p:attrNameLst>
                                      </p:cBhvr>
                                      <p:to>
                                        <p:strVal val="visible"/>
                                      </p:to>
                                    </p:set>
                                    <p:animEffect transition="in" filter="circle(out)">
                                      <p:cBhvr>
                                        <p:cTn id="133" dur="1000"/>
                                        <p:tgtEl>
                                          <p:spTgt spid="483380"/>
                                        </p:tgtEl>
                                      </p:cBhvr>
                                    </p:animEffect>
                                  </p:childTnLst>
                                  <p:subTnLst>
                                    <p:audio>
                                      <p:cMediaNode>
                                        <p:cTn display="0" masterRel="sameClick">
                                          <p:stCondLst>
                                            <p:cond evt="begin" delay="0">
                                              <p:tn val="131"/>
                                            </p:cond>
                                          </p:stCondLst>
                                          <p:endCondLst>
                                            <p:cond evt="onStopAudio" delay="0">
                                              <p:tgtEl>
                                                <p:sldTgt/>
                                              </p:tgtEl>
                                            </p:cond>
                                          </p:endCondLst>
                                        </p:cTn>
                                        <p:tgtEl>
                                          <p:sndTgt r:embed="rId7" name="Explosion"/>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0" grpId="0" animBg="1"/>
      <p:bldP spid="483333" grpId="0" build="p" autoUpdateAnimBg="0"/>
      <p:bldP spid="483336" grpId="0" animBg="1"/>
      <p:bldP spid="483369" grpId="0" animBg="1" autoUpdateAnimBg="0"/>
      <p:bldP spid="483371" grpId="0" animBg="1" autoUpdateAnimBg="0"/>
      <p:bldP spid="483379" grpId="0" animBg="1"/>
      <p:bldP spid="48338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75" name="Picture 15" descr="masked penguin">
            <a:extLst>
              <a:ext uri="{FF2B5EF4-FFF2-40B4-BE49-F238E27FC236}">
                <a16:creationId xmlns:a16="http://schemas.microsoft.com/office/drawing/2014/main" id="{FCC70DF1-E9A6-5A45-AD6F-435E60AEA6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213600" y="4792663"/>
            <a:ext cx="194151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12">
            <a:extLst>
              <a:ext uri="{FF2B5EF4-FFF2-40B4-BE49-F238E27FC236}">
                <a16:creationId xmlns:a16="http://schemas.microsoft.com/office/drawing/2014/main" id="{3B1D88C8-3B93-BD43-9BD1-1AE00FEB6FA8}"/>
              </a:ext>
            </a:extLst>
          </p:cNvPr>
          <p:cNvSpPr>
            <a:spLocks noChangeArrowheads="1"/>
          </p:cNvSpPr>
          <p:nvPr/>
        </p:nvSpPr>
        <p:spPr bwMode="auto">
          <a:xfrm>
            <a:off x="404813" y="1325563"/>
            <a:ext cx="1412875" cy="2325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72" name="Rectangle 9">
            <a:extLst>
              <a:ext uri="{FF2B5EF4-FFF2-40B4-BE49-F238E27FC236}">
                <a16:creationId xmlns:a16="http://schemas.microsoft.com/office/drawing/2014/main" id="{5766B083-91FA-824F-AB4B-E984A43BE423}"/>
              </a:ext>
            </a:extLst>
          </p:cNvPr>
          <p:cNvSpPr>
            <a:spLocks noChangeArrowheads="1"/>
          </p:cNvSpPr>
          <p:nvPr/>
        </p:nvSpPr>
        <p:spPr bwMode="auto">
          <a:xfrm>
            <a:off x="158750" y="6326188"/>
            <a:ext cx="1412875" cy="531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32773" name="Picture 2">
            <a:extLst>
              <a:ext uri="{FF2B5EF4-FFF2-40B4-BE49-F238E27FC236}">
                <a16:creationId xmlns:a16="http://schemas.microsoft.com/office/drawing/2014/main" id="{43FC3191-B171-4F45-812A-FEE5FE3035B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3445"/>
          <a:stretch>
            <a:fillRect/>
          </a:stretch>
        </p:blipFill>
        <p:spPr bwMode="auto">
          <a:xfrm>
            <a:off x="4424363" y="179388"/>
            <a:ext cx="4719637"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3">
            <a:extLst>
              <a:ext uri="{FF2B5EF4-FFF2-40B4-BE49-F238E27FC236}">
                <a16:creationId xmlns:a16="http://schemas.microsoft.com/office/drawing/2014/main" id="{D8DFABC4-BA11-AB43-998D-D440C02857A4}"/>
              </a:ext>
            </a:extLst>
          </p:cNvPr>
          <p:cNvSpPr>
            <a:spLocks noGrp="1" noChangeArrowheads="1"/>
          </p:cNvSpPr>
          <p:nvPr>
            <p:ph type="title"/>
          </p:nvPr>
        </p:nvSpPr>
        <p:spPr/>
        <p:txBody>
          <a:bodyPr/>
          <a:lstStyle/>
          <a:p>
            <a:pPr eaLnBrk="1" hangingPunct="1"/>
            <a:r>
              <a:rPr lang="en-US" altLang="en-US"/>
              <a:t>Photosynthesis</a:t>
            </a:r>
          </a:p>
        </p:txBody>
      </p:sp>
      <p:sp>
        <p:nvSpPr>
          <p:cNvPr id="399371" name="Rectangle 11" descr="Rectangle: Click to edit Master text styles&#13;&#10;Second level&#13;&#10;Third level&#13;&#10;Fourth level&#13;&#10;Fifth level">
            <a:extLst>
              <a:ext uri="{FF2B5EF4-FFF2-40B4-BE49-F238E27FC236}">
                <a16:creationId xmlns:a16="http://schemas.microsoft.com/office/drawing/2014/main" id="{1D0A9798-F80E-224C-8314-8B2940F24048}"/>
              </a:ext>
            </a:extLst>
          </p:cNvPr>
          <p:cNvSpPr>
            <a:spLocks noGrp="1" noChangeArrowheads="1"/>
          </p:cNvSpPr>
          <p:nvPr>
            <p:ph type="body" idx="1"/>
          </p:nvPr>
        </p:nvSpPr>
        <p:spPr>
          <a:xfrm>
            <a:off x="0" y="1668463"/>
            <a:ext cx="7280275" cy="5022850"/>
          </a:xfrm>
        </p:spPr>
        <p:txBody>
          <a:bodyPr/>
          <a:lstStyle/>
          <a:p>
            <a:pPr eaLnBrk="1" hangingPunct="1"/>
            <a:r>
              <a:rPr lang="en-US" altLang="en-US" u="sng" dirty="0">
                <a:solidFill>
                  <a:srgbClr val="002060"/>
                </a:solidFill>
              </a:rPr>
              <a:t>Light reactions</a:t>
            </a:r>
            <a:endParaRPr lang="en-US" altLang="en-US" dirty="0">
              <a:solidFill>
                <a:srgbClr val="002060"/>
              </a:solidFill>
            </a:endParaRPr>
          </a:p>
          <a:p>
            <a:pPr lvl="1" eaLnBrk="1" hangingPunct="1"/>
            <a:r>
              <a:rPr lang="en-US" altLang="en-US" u="sng" dirty="0">
                <a:solidFill>
                  <a:srgbClr val="002060"/>
                </a:solidFill>
                <a:ea typeface="ＭＳ Ｐゴシック" panose="020B0600070205080204" pitchFamily="34" charset="-128"/>
              </a:rPr>
              <a:t>light-dependent reactions</a:t>
            </a:r>
            <a:endParaRPr lang="en-US" altLang="en-US" dirty="0">
              <a:solidFill>
                <a:srgbClr val="002060"/>
              </a:solidFill>
              <a:ea typeface="ＭＳ Ｐゴシック" panose="020B0600070205080204" pitchFamily="34" charset="-128"/>
            </a:endParaRPr>
          </a:p>
          <a:p>
            <a:pPr lvl="1" eaLnBrk="1" hangingPunct="1"/>
            <a:r>
              <a:rPr lang="en-US" altLang="en-US" u="sng" dirty="0">
                <a:solidFill>
                  <a:srgbClr val="002060"/>
                </a:solidFill>
                <a:ea typeface="ＭＳ Ｐゴシック" panose="020B0600070205080204" pitchFamily="34" charset="-128"/>
              </a:rPr>
              <a:t>energy conversion reactions</a:t>
            </a:r>
            <a:endParaRPr lang="en-US" altLang="en-US" dirty="0">
              <a:solidFill>
                <a:srgbClr val="002060"/>
              </a:solidFill>
              <a:ea typeface="ＭＳ Ｐゴシック" panose="020B0600070205080204" pitchFamily="34" charset="-128"/>
            </a:endParaRPr>
          </a:p>
          <a:p>
            <a:pPr lvl="2" eaLnBrk="1" hangingPunct="1"/>
            <a:r>
              <a:rPr lang="en-US" altLang="en-US" dirty="0">
                <a:solidFill>
                  <a:srgbClr val="002060"/>
                </a:solidFill>
                <a:ea typeface="ＭＳ Ｐゴシック" panose="020B0600070205080204" pitchFamily="34" charset="-128"/>
              </a:rPr>
              <a:t>convert solar energy to chemical energy</a:t>
            </a:r>
          </a:p>
          <a:p>
            <a:pPr lvl="2" eaLnBrk="1" hangingPunct="1"/>
            <a:r>
              <a:rPr lang="en-US" altLang="en-US" dirty="0">
                <a:solidFill>
                  <a:srgbClr val="002060"/>
                </a:solidFill>
                <a:ea typeface="ＭＳ Ｐゴシック" panose="020B0600070205080204" pitchFamily="34" charset="-128"/>
              </a:rPr>
              <a:t>ATP &amp; NADPH</a:t>
            </a:r>
          </a:p>
          <a:p>
            <a:pPr eaLnBrk="1" hangingPunct="1"/>
            <a:r>
              <a:rPr lang="en-US" altLang="en-US" u="sng" dirty="0">
                <a:solidFill>
                  <a:srgbClr val="002060"/>
                </a:solidFill>
              </a:rPr>
              <a:t>Calvin cycle</a:t>
            </a:r>
            <a:endParaRPr lang="en-US" altLang="en-US" dirty="0">
              <a:solidFill>
                <a:srgbClr val="002060"/>
              </a:solidFill>
            </a:endParaRPr>
          </a:p>
          <a:p>
            <a:pPr lvl="1" eaLnBrk="1" hangingPunct="1"/>
            <a:r>
              <a:rPr lang="en-US" altLang="en-US" u="sng" dirty="0">
                <a:solidFill>
                  <a:srgbClr val="002060"/>
                </a:solidFill>
                <a:ea typeface="ＭＳ Ｐゴシック" panose="020B0600070205080204" pitchFamily="34" charset="-128"/>
              </a:rPr>
              <a:t>light-independent reactions</a:t>
            </a:r>
            <a:endParaRPr lang="en-US" altLang="en-US" dirty="0">
              <a:solidFill>
                <a:srgbClr val="002060"/>
              </a:solidFill>
              <a:ea typeface="ＭＳ Ｐゴシック" panose="020B0600070205080204" pitchFamily="34" charset="-128"/>
            </a:endParaRPr>
          </a:p>
          <a:p>
            <a:pPr lvl="1" eaLnBrk="1" hangingPunct="1"/>
            <a:r>
              <a:rPr lang="en-US" altLang="en-US" u="sng" dirty="0">
                <a:solidFill>
                  <a:srgbClr val="002060"/>
                </a:solidFill>
                <a:ea typeface="ＭＳ Ｐゴシック" panose="020B0600070205080204" pitchFamily="34" charset="-128"/>
              </a:rPr>
              <a:t>sugar building reactions</a:t>
            </a:r>
            <a:endParaRPr lang="en-US" altLang="en-US" dirty="0">
              <a:solidFill>
                <a:srgbClr val="002060"/>
              </a:solidFill>
              <a:ea typeface="ＭＳ Ｐゴシック" panose="020B0600070205080204" pitchFamily="34" charset="-128"/>
            </a:endParaRPr>
          </a:p>
          <a:p>
            <a:pPr lvl="2" eaLnBrk="1" hangingPunct="1"/>
            <a:r>
              <a:rPr lang="en-US" altLang="en-US" dirty="0">
                <a:solidFill>
                  <a:srgbClr val="002060"/>
                </a:solidFill>
                <a:ea typeface="ＭＳ Ｐゴシック" panose="020B0600070205080204" pitchFamily="34" charset="-128"/>
              </a:rPr>
              <a:t>uses chemical energy (ATP &amp; NADPH) to reduce CO</a:t>
            </a:r>
            <a:r>
              <a:rPr lang="en-US" altLang="en-US" baseline="-25000" dirty="0">
                <a:solidFill>
                  <a:srgbClr val="002060"/>
                </a:solidFill>
                <a:ea typeface="ＭＳ Ｐゴシック" panose="020B0600070205080204" pitchFamily="34" charset="-128"/>
              </a:rPr>
              <a:t>2</a:t>
            </a:r>
            <a:r>
              <a:rPr lang="en-US" altLang="en-US" dirty="0">
                <a:solidFill>
                  <a:srgbClr val="002060"/>
                </a:solidFill>
                <a:ea typeface="ＭＳ Ｐゴシック" panose="020B0600070205080204" pitchFamily="34" charset="-128"/>
              </a:rPr>
              <a:t> &amp; synthesize C</a:t>
            </a:r>
            <a:r>
              <a:rPr lang="en-US" altLang="en-US" baseline="-25000" dirty="0">
                <a:solidFill>
                  <a:srgbClr val="002060"/>
                </a:solidFill>
                <a:ea typeface="ＭＳ Ｐゴシック" panose="020B0600070205080204" pitchFamily="34" charset="-128"/>
              </a:rPr>
              <a:t>6</a:t>
            </a:r>
            <a:r>
              <a:rPr lang="en-US" altLang="en-US" dirty="0">
                <a:solidFill>
                  <a:srgbClr val="002060"/>
                </a:solidFill>
                <a:ea typeface="ＭＳ Ｐゴシック" panose="020B0600070205080204" pitchFamily="34" charset="-128"/>
              </a:rPr>
              <a:t>H</a:t>
            </a:r>
            <a:r>
              <a:rPr lang="en-US" altLang="en-US" baseline="-25000" dirty="0">
                <a:solidFill>
                  <a:srgbClr val="002060"/>
                </a:solidFill>
                <a:ea typeface="ＭＳ Ｐゴシック" panose="020B0600070205080204" pitchFamily="34" charset="-128"/>
              </a:rPr>
              <a:t>12</a:t>
            </a:r>
            <a:r>
              <a:rPr lang="en-US" altLang="en-US" dirty="0">
                <a:solidFill>
                  <a:srgbClr val="002060"/>
                </a:solidFill>
                <a:ea typeface="ＭＳ Ｐゴシック" panose="020B0600070205080204" pitchFamily="34" charset="-128"/>
              </a:rPr>
              <a:t>O</a:t>
            </a:r>
            <a:r>
              <a:rPr lang="en-US" altLang="en-US" baseline="-25000" dirty="0">
                <a:solidFill>
                  <a:srgbClr val="002060"/>
                </a:solidFill>
                <a:ea typeface="ＭＳ Ｐゴシック" panose="020B0600070205080204" pitchFamily="34" charset="-128"/>
              </a:rPr>
              <a:t>6</a:t>
            </a:r>
            <a:endParaRPr lang="en-US" altLang="en-US" dirty="0">
              <a:solidFill>
                <a:srgbClr val="002060"/>
              </a:solidFill>
              <a:ea typeface="ＭＳ Ｐゴシック" panose="020B0600070205080204" pitchFamily="34" charset="-128"/>
            </a:endParaRPr>
          </a:p>
        </p:txBody>
      </p:sp>
      <p:sp>
        <p:nvSpPr>
          <p:cNvPr id="399374" name="AutoShape 14">
            <a:extLst>
              <a:ext uri="{FF2B5EF4-FFF2-40B4-BE49-F238E27FC236}">
                <a16:creationId xmlns:a16="http://schemas.microsoft.com/office/drawing/2014/main" id="{6D00930B-385C-8E48-A44B-6465465123E7}"/>
              </a:ext>
            </a:extLst>
          </p:cNvPr>
          <p:cNvSpPr>
            <a:spLocks noChangeArrowheads="1"/>
          </p:cNvSpPr>
          <p:nvPr/>
        </p:nvSpPr>
        <p:spPr bwMode="auto">
          <a:xfrm>
            <a:off x="5330825" y="3879850"/>
            <a:ext cx="2565400" cy="1017588"/>
          </a:xfrm>
          <a:prstGeom prst="wedgeEllipseCallout">
            <a:avLst>
              <a:gd name="adj1" fmla="val 35088"/>
              <a:gd name="adj2" fmla="val 85412"/>
            </a:avLst>
          </a:prstGeom>
          <a:solidFill>
            <a:srgbClr val="FFEA18"/>
          </a:solidFill>
          <a:ln w="38100">
            <a:solidFill>
              <a:srgbClr val="CC0000"/>
            </a:solidFill>
            <a:miter lim="800000"/>
            <a:headEnd/>
            <a:tailEnd/>
          </a:ln>
        </p:spPr>
        <p:txBody>
          <a:bodyPr wrap="none"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F116A"/>
                </a:solidFill>
                <a:latin typeface="Comic Sans MS" panose="030F0902030302020204" pitchFamily="66" charset="0"/>
              </a:rPr>
              <a:t>It’s </a:t>
            </a:r>
            <a:r>
              <a:rPr lang="en-US" altLang="en-US" sz="2000" b="1" i="1" u="sng">
                <a:solidFill>
                  <a:srgbClr val="CC0000"/>
                </a:solidFill>
                <a:latin typeface="Comic Sans MS" panose="030F0902030302020204" pitchFamily="66" charset="0"/>
              </a:rPr>
              <a:t>not</a:t>
            </a:r>
            <a:r>
              <a:rPr lang="en-US" altLang="en-US" sz="2000" b="1">
                <a:solidFill>
                  <a:srgbClr val="0F116A"/>
                </a:solidFill>
                <a:latin typeface="Comic Sans MS" panose="030F0902030302020204" pitchFamily="66" charset="0"/>
              </a:rPr>
              <a:t> the</a:t>
            </a:r>
            <a:br>
              <a:rPr lang="en-US" altLang="en-US" sz="2000" b="1">
                <a:solidFill>
                  <a:srgbClr val="0F116A"/>
                </a:solidFill>
                <a:latin typeface="Comic Sans MS" panose="030F0902030302020204" pitchFamily="66" charset="0"/>
              </a:rPr>
            </a:br>
            <a:r>
              <a:rPr lang="en-US" altLang="en-US" sz="2000" b="1">
                <a:solidFill>
                  <a:srgbClr val="0F116A"/>
                </a:solidFill>
                <a:latin typeface="Comic Sans MS" panose="030F0902030302020204" pitchFamily="66" charset="0"/>
              </a:rPr>
              <a:t>Dark Reactions</a:t>
            </a:r>
            <a:r>
              <a:rPr lang="en-US" altLang="en-US" sz="2000" b="1" i="1">
                <a:solidFill>
                  <a:srgbClr val="0F116A"/>
                </a:solidFill>
                <a:latin typeface="Comic Sans MS" panose="030F0902030302020204" pitchFamily="66" charset="0"/>
              </a:rPr>
              <a:t>!</a:t>
            </a:r>
          </a:p>
        </p:txBody>
      </p:sp>
      <p:sp>
        <p:nvSpPr>
          <p:cNvPr id="399382" name="Freeform 22">
            <a:extLst>
              <a:ext uri="{FF2B5EF4-FFF2-40B4-BE49-F238E27FC236}">
                <a16:creationId xmlns:a16="http://schemas.microsoft.com/office/drawing/2014/main" id="{AE534873-29B3-6445-8FB8-662774B2A6FB}"/>
              </a:ext>
            </a:extLst>
          </p:cNvPr>
          <p:cNvSpPr>
            <a:spLocks/>
          </p:cNvSpPr>
          <p:nvPr/>
        </p:nvSpPr>
        <p:spPr bwMode="auto">
          <a:xfrm>
            <a:off x="5529263" y="4354513"/>
            <a:ext cx="2314575" cy="450850"/>
          </a:xfrm>
          <a:custGeom>
            <a:avLst/>
            <a:gdLst>
              <a:gd name="T0" fmla="*/ 0 w 1525"/>
              <a:gd name="T1" fmla="*/ 245 h 384"/>
              <a:gd name="T2" fmla="*/ 175 w 1525"/>
              <a:gd name="T3" fmla="*/ 79 h 384"/>
              <a:gd name="T4" fmla="*/ 50 w 1525"/>
              <a:gd name="T5" fmla="*/ 304 h 384"/>
              <a:gd name="T6" fmla="*/ 250 w 1525"/>
              <a:gd name="T7" fmla="*/ 79 h 384"/>
              <a:gd name="T8" fmla="*/ 191 w 1525"/>
              <a:gd name="T9" fmla="*/ 304 h 384"/>
              <a:gd name="T10" fmla="*/ 416 w 1525"/>
              <a:gd name="T11" fmla="*/ 70 h 384"/>
              <a:gd name="T12" fmla="*/ 375 w 1525"/>
              <a:gd name="T13" fmla="*/ 295 h 384"/>
              <a:gd name="T14" fmla="*/ 600 w 1525"/>
              <a:gd name="T15" fmla="*/ 70 h 384"/>
              <a:gd name="T16" fmla="*/ 525 w 1525"/>
              <a:gd name="T17" fmla="*/ 354 h 384"/>
              <a:gd name="T18" fmla="*/ 783 w 1525"/>
              <a:gd name="T19" fmla="*/ 70 h 384"/>
              <a:gd name="T20" fmla="*/ 750 w 1525"/>
              <a:gd name="T21" fmla="*/ 320 h 384"/>
              <a:gd name="T22" fmla="*/ 975 w 1525"/>
              <a:gd name="T23" fmla="*/ 54 h 384"/>
              <a:gd name="T24" fmla="*/ 891 w 1525"/>
              <a:gd name="T25" fmla="*/ 354 h 384"/>
              <a:gd name="T26" fmla="*/ 1141 w 1525"/>
              <a:gd name="T27" fmla="*/ 4 h 384"/>
              <a:gd name="T28" fmla="*/ 1058 w 1525"/>
              <a:gd name="T29" fmla="*/ 379 h 384"/>
              <a:gd name="T30" fmla="*/ 1300 w 1525"/>
              <a:gd name="T31" fmla="*/ 37 h 384"/>
              <a:gd name="T32" fmla="*/ 1233 w 1525"/>
              <a:gd name="T33" fmla="*/ 337 h 384"/>
              <a:gd name="T34" fmla="*/ 1525 w 1525"/>
              <a:gd name="T35" fmla="*/ 45 h 3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5"/>
              <a:gd name="T55" fmla="*/ 0 h 384"/>
              <a:gd name="T56" fmla="*/ 1525 w 1525"/>
              <a:gd name="T57" fmla="*/ 384 h 3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5" h="384">
                <a:moveTo>
                  <a:pt x="0" y="245"/>
                </a:moveTo>
                <a:cubicBezTo>
                  <a:pt x="83" y="157"/>
                  <a:pt x="167" y="69"/>
                  <a:pt x="175" y="79"/>
                </a:cubicBezTo>
                <a:cubicBezTo>
                  <a:pt x="183" y="89"/>
                  <a:pt x="38" y="304"/>
                  <a:pt x="50" y="304"/>
                </a:cubicBezTo>
                <a:cubicBezTo>
                  <a:pt x="62" y="304"/>
                  <a:pt x="227" y="79"/>
                  <a:pt x="250" y="79"/>
                </a:cubicBezTo>
                <a:cubicBezTo>
                  <a:pt x="273" y="79"/>
                  <a:pt x="163" y="306"/>
                  <a:pt x="191" y="304"/>
                </a:cubicBezTo>
                <a:cubicBezTo>
                  <a:pt x="219" y="302"/>
                  <a:pt x="385" y="72"/>
                  <a:pt x="416" y="70"/>
                </a:cubicBezTo>
                <a:cubicBezTo>
                  <a:pt x="447" y="68"/>
                  <a:pt x="344" y="295"/>
                  <a:pt x="375" y="295"/>
                </a:cubicBezTo>
                <a:cubicBezTo>
                  <a:pt x="406" y="295"/>
                  <a:pt x="575" y="60"/>
                  <a:pt x="600" y="70"/>
                </a:cubicBezTo>
                <a:cubicBezTo>
                  <a:pt x="625" y="80"/>
                  <a:pt x="495" y="354"/>
                  <a:pt x="525" y="354"/>
                </a:cubicBezTo>
                <a:cubicBezTo>
                  <a:pt x="555" y="354"/>
                  <a:pt x="746" y="76"/>
                  <a:pt x="783" y="70"/>
                </a:cubicBezTo>
                <a:cubicBezTo>
                  <a:pt x="820" y="64"/>
                  <a:pt x="718" y="323"/>
                  <a:pt x="750" y="320"/>
                </a:cubicBezTo>
                <a:cubicBezTo>
                  <a:pt x="782" y="317"/>
                  <a:pt x="952" y="48"/>
                  <a:pt x="975" y="54"/>
                </a:cubicBezTo>
                <a:cubicBezTo>
                  <a:pt x="998" y="60"/>
                  <a:pt x="863" y="362"/>
                  <a:pt x="891" y="354"/>
                </a:cubicBezTo>
                <a:cubicBezTo>
                  <a:pt x="919" y="346"/>
                  <a:pt x="1113" y="0"/>
                  <a:pt x="1141" y="4"/>
                </a:cubicBezTo>
                <a:cubicBezTo>
                  <a:pt x="1169" y="8"/>
                  <a:pt x="1032" y="374"/>
                  <a:pt x="1058" y="379"/>
                </a:cubicBezTo>
                <a:cubicBezTo>
                  <a:pt x="1084" y="384"/>
                  <a:pt x="1271" y="44"/>
                  <a:pt x="1300" y="37"/>
                </a:cubicBezTo>
                <a:cubicBezTo>
                  <a:pt x="1329" y="30"/>
                  <a:pt x="1196" y="336"/>
                  <a:pt x="1233" y="337"/>
                </a:cubicBezTo>
                <a:cubicBezTo>
                  <a:pt x="1270" y="338"/>
                  <a:pt x="1397" y="191"/>
                  <a:pt x="1525" y="45"/>
                </a:cubicBez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399384" name="Picture 24" descr="piggybankNADPH">
            <a:extLst>
              <a:ext uri="{FF2B5EF4-FFF2-40B4-BE49-F238E27FC236}">
                <a16:creationId xmlns:a16="http://schemas.microsoft.com/office/drawing/2014/main" id="{44613472-BB10-8041-BBF3-F0650E3DF0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7100" y="3633788"/>
            <a:ext cx="1089025"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371">
                                            <p:txEl>
                                              <p:pRg st="0" end="0"/>
                                            </p:txEl>
                                          </p:spTgt>
                                        </p:tgtEl>
                                        <p:attrNameLst>
                                          <p:attrName>style.visibility</p:attrName>
                                        </p:attrNameLst>
                                      </p:cBhvr>
                                      <p:to>
                                        <p:strVal val="visible"/>
                                      </p:to>
                                    </p:set>
                                    <p:anim calcmode="lin" valueType="num">
                                      <p:cBhvr additive="base">
                                        <p:cTn id="7" dur="500" fill="hold"/>
                                        <p:tgtEl>
                                          <p:spTgt spid="3993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3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371">
                                            <p:txEl>
                                              <p:pRg st="1" end="1"/>
                                            </p:txEl>
                                          </p:spTgt>
                                        </p:tgtEl>
                                        <p:attrNameLst>
                                          <p:attrName>style.visibility</p:attrName>
                                        </p:attrNameLst>
                                      </p:cBhvr>
                                      <p:to>
                                        <p:strVal val="visible"/>
                                      </p:to>
                                    </p:set>
                                    <p:anim calcmode="lin" valueType="num">
                                      <p:cBhvr additive="base">
                                        <p:cTn id="13" dur="500" fill="hold"/>
                                        <p:tgtEl>
                                          <p:spTgt spid="3993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937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9371">
                                            <p:txEl>
                                              <p:pRg st="2" end="2"/>
                                            </p:txEl>
                                          </p:spTgt>
                                        </p:tgtEl>
                                        <p:attrNameLst>
                                          <p:attrName>style.visibility</p:attrName>
                                        </p:attrNameLst>
                                      </p:cBhvr>
                                      <p:to>
                                        <p:strVal val="visible"/>
                                      </p:to>
                                    </p:set>
                                    <p:anim calcmode="lin" valueType="num">
                                      <p:cBhvr additive="base">
                                        <p:cTn id="19" dur="500" fill="hold"/>
                                        <p:tgtEl>
                                          <p:spTgt spid="3993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937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371">
                                            <p:txEl>
                                              <p:pRg st="3" end="3"/>
                                            </p:txEl>
                                          </p:spTgt>
                                        </p:tgtEl>
                                        <p:attrNameLst>
                                          <p:attrName>style.visibility</p:attrName>
                                        </p:attrNameLst>
                                      </p:cBhvr>
                                      <p:to>
                                        <p:strVal val="visible"/>
                                      </p:to>
                                    </p:set>
                                    <p:anim calcmode="lin" valueType="num">
                                      <p:cBhvr additive="base">
                                        <p:cTn id="25" dur="500" fill="hold"/>
                                        <p:tgtEl>
                                          <p:spTgt spid="3993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937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9371">
                                            <p:txEl>
                                              <p:pRg st="4" end="4"/>
                                            </p:txEl>
                                          </p:spTgt>
                                        </p:tgtEl>
                                        <p:attrNameLst>
                                          <p:attrName>style.visibility</p:attrName>
                                        </p:attrNameLst>
                                      </p:cBhvr>
                                      <p:to>
                                        <p:strVal val="visible"/>
                                      </p:to>
                                    </p:set>
                                    <p:anim calcmode="lin" valueType="num">
                                      <p:cBhvr additive="base">
                                        <p:cTn id="31" dur="500" fill="hold"/>
                                        <p:tgtEl>
                                          <p:spTgt spid="3993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937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6" presetClass="entr" presetSubtype="0" fill="hold" nodeType="clickEffect">
                                  <p:stCondLst>
                                    <p:cond delay="0"/>
                                  </p:stCondLst>
                                  <p:childTnLst>
                                    <p:set>
                                      <p:cBhvr>
                                        <p:cTn id="36" dur="1" fill="hold">
                                          <p:stCondLst>
                                            <p:cond delay="0"/>
                                          </p:stCondLst>
                                        </p:cTn>
                                        <p:tgtEl>
                                          <p:spTgt spid="399384"/>
                                        </p:tgtEl>
                                        <p:attrNameLst>
                                          <p:attrName>style.visibility</p:attrName>
                                        </p:attrNameLst>
                                      </p:cBhvr>
                                      <p:to>
                                        <p:strVal val="visible"/>
                                      </p:to>
                                    </p:set>
                                    <p:animEffect transition="in" filter="wipe(down)">
                                      <p:cBhvr>
                                        <p:cTn id="37" dur="290">
                                          <p:stCondLst>
                                            <p:cond delay="0"/>
                                          </p:stCondLst>
                                        </p:cTn>
                                        <p:tgtEl>
                                          <p:spTgt spid="399384"/>
                                        </p:tgtEl>
                                      </p:cBhvr>
                                    </p:animEffect>
                                    <p:anim calcmode="lin" valueType="num">
                                      <p:cBhvr>
                                        <p:cTn id="38" dur="911" tmFilter="0,0; 0.14,0.36; 0.43,0.73; 0.71,0.91; 1.0,1.0">
                                          <p:stCondLst>
                                            <p:cond delay="0"/>
                                          </p:stCondLst>
                                        </p:cTn>
                                        <p:tgtEl>
                                          <p:spTgt spid="399384"/>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399384"/>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399384"/>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399384"/>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399384"/>
                                        </p:tgtEl>
                                        <p:attrNameLst>
                                          <p:attrName>ppt_y</p:attrName>
                                        </p:attrNameLst>
                                      </p:cBhvr>
                                      <p:tavLst>
                                        <p:tav tm="0" fmla="#ppt_y-sin(pi*$)/81">
                                          <p:val>
                                            <p:fltVal val="0"/>
                                          </p:val>
                                        </p:tav>
                                        <p:tav tm="100000">
                                          <p:val>
                                            <p:fltVal val="1"/>
                                          </p:val>
                                        </p:tav>
                                      </p:tavLst>
                                    </p:anim>
                                    <p:animScale>
                                      <p:cBhvr>
                                        <p:cTn id="43" dur="13">
                                          <p:stCondLst>
                                            <p:cond delay="325"/>
                                          </p:stCondLst>
                                        </p:cTn>
                                        <p:tgtEl>
                                          <p:spTgt spid="399384"/>
                                        </p:tgtEl>
                                      </p:cBhvr>
                                      <p:to x="100000" y="60000"/>
                                    </p:animScale>
                                    <p:animScale>
                                      <p:cBhvr>
                                        <p:cTn id="44" dur="83" decel="50000">
                                          <p:stCondLst>
                                            <p:cond delay="338"/>
                                          </p:stCondLst>
                                        </p:cTn>
                                        <p:tgtEl>
                                          <p:spTgt spid="399384"/>
                                        </p:tgtEl>
                                      </p:cBhvr>
                                      <p:to x="100000" y="100000"/>
                                    </p:animScale>
                                    <p:animScale>
                                      <p:cBhvr>
                                        <p:cTn id="45" dur="13">
                                          <p:stCondLst>
                                            <p:cond delay="656"/>
                                          </p:stCondLst>
                                        </p:cTn>
                                        <p:tgtEl>
                                          <p:spTgt spid="399384"/>
                                        </p:tgtEl>
                                      </p:cBhvr>
                                      <p:to x="100000" y="80000"/>
                                    </p:animScale>
                                    <p:animScale>
                                      <p:cBhvr>
                                        <p:cTn id="46" dur="83" decel="50000">
                                          <p:stCondLst>
                                            <p:cond delay="669"/>
                                          </p:stCondLst>
                                        </p:cTn>
                                        <p:tgtEl>
                                          <p:spTgt spid="399384"/>
                                        </p:tgtEl>
                                      </p:cBhvr>
                                      <p:to x="100000" y="100000"/>
                                    </p:animScale>
                                    <p:animScale>
                                      <p:cBhvr>
                                        <p:cTn id="47" dur="13">
                                          <p:stCondLst>
                                            <p:cond delay="821"/>
                                          </p:stCondLst>
                                        </p:cTn>
                                        <p:tgtEl>
                                          <p:spTgt spid="399384"/>
                                        </p:tgtEl>
                                      </p:cBhvr>
                                      <p:to x="100000" y="90000"/>
                                    </p:animScale>
                                    <p:animScale>
                                      <p:cBhvr>
                                        <p:cTn id="48" dur="83" decel="50000">
                                          <p:stCondLst>
                                            <p:cond delay="834"/>
                                          </p:stCondLst>
                                        </p:cTn>
                                        <p:tgtEl>
                                          <p:spTgt spid="399384"/>
                                        </p:tgtEl>
                                      </p:cBhvr>
                                      <p:to x="100000" y="100000"/>
                                    </p:animScale>
                                    <p:animScale>
                                      <p:cBhvr>
                                        <p:cTn id="49" dur="13">
                                          <p:stCondLst>
                                            <p:cond delay="904"/>
                                          </p:stCondLst>
                                        </p:cTn>
                                        <p:tgtEl>
                                          <p:spTgt spid="399384"/>
                                        </p:tgtEl>
                                      </p:cBhvr>
                                      <p:to x="100000" y="95000"/>
                                    </p:animScale>
                                    <p:animScale>
                                      <p:cBhvr>
                                        <p:cTn id="50" dur="83" decel="50000">
                                          <p:stCondLst>
                                            <p:cond delay="917"/>
                                          </p:stCondLst>
                                        </p:cTn>
                                        <p:tgtEl>
                                          <p:spTgt spid="399384"/>
                                        </p:tgtEl>
                                      </p:cBhvr>
                                      <p:to x="100000" y="100000"/>
                                    </p:animScale>
                                  </p:childTnLst>
                                  <p:subTnLst>
                                    <p:audio>
                                      <p:cMediaNode>
                                        <p:cTn display="0" masterRel="sameClick">
                                          <p:stCondLst>
                                            <p:cond evt="begin" delay="0">
                                              <p:tn val="35"/>
                                            </p:cond>
                                          </p:stCondLst>
                                          <p:endCondLst>
                                            <p:cond evt="onStopAudio" delay="0">
                                              <p:tgtEl>
                                                <p:sldTgt/>
                                              </p:tgtEl>
                                            </p:cond>
                                          </p:endCondLst>
                                        </p:cTn>
                                        <p:tgtEl>
                                          <p:sndTgt r:embed="rId4" name="Pig.wav"/>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99371">
                                            <p:txEl>
                                              <p:pRg st="5" end="5"/>
                                            </p:txEl>
                                          </p:spTgt>
                                        </p:tgtEl>
                                        <p:attrNameLst>
                                          <p:attrName>style.visibility</p:attrName>
                                        </p:attrNameLst>
                                      </p:cBhvr>
                                      <p:to>
                                        <p:strVal val="visible"/>
                                      </p:to>
                                    </p:set>
                                    <p:anim calcmode="lin" valueType="num">
                                      <p:cBhvr additive="base">
                                        <p:cTn id="55" dur="500" fill="hold"/>
                                        <p:tgtEl>
                                          <p:spTgt spid="399371">
                                            <p:txEl>
                                              <p:pRg st="5" end="5"/>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9937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99371">
                                            <p:txEl>
                                              <p:pRg st="6" end="6"/>
                                            </p:txEl>
                                          </p:spTgt>
                                        </p:tgtEl>
                                        <p:attrNameLst>
                                          <p:attrName>style.visibility</p:attrName>
                                        </p:attrNameLst>
                                      </p:cBhvr>
                                      <p:to>
                                        <p:strVal val="visible"/>
                                      </p:to>
                                    </p:set>
                                    <p:anim calcmode="lin" valueType="num">
                                      <p:cBhvr additive="base">
                                        <p:cTn id="61" dur="500" fill="hold"/>
                                        <p:tgtEl>
                                          <p:spTgt spid="399371">
                                            <p:txEl>
                                              <p:pRg st="6" end="6"/>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99371">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nodeType="clickEffect">
                                  <p:stCondLst>
                                    <p:cond delay="0"/>
                                  </p:stCondLst>
                                  <p:childTnLst>
                                    <p:set>
                                      <p:cBhvr>
                                        <p:cTn id="66" dur="1" fill="hold">
                                          <p:stCondLst>
                                            <p:cond delay="0"/>
                                          </p:stCondLst>
                                        </p:cTn>
                                        <p:tgtEl>
                                          <p:spTgt spid="399375"/>
                                        </p:tgtEl>
                                        <p:attrNameLst>
                                          <p:attrName>style.visibility</p:attrName>
                                        </p:attrNameLst>
                                      </p:cBhvr>
                                      <p:to>
                                        <p:strVal val="visible"/>
                                      </p:to>
                                    </p:set>
                                    <p:animEffect transition="in" filter="wipe(down)">
                                      <p:cBhvr>
                                        <p:cTn id="67" dur="500"/>
                                        <p:tgtEl>
                                          <p:spTgt spid="399375"/>
                                        </p:tgtEl>
                                      </p:cBhvr>
                                    </p:animEffect>
                                  </p:childTnLst>
                                </p:cTn>
                              </p:par>
                            </p:childTnLst>
                          </p:cTn>
                        </p:par>
                        <p:par>
                          <p:cTn id="68" fill="hold" nodeType="afterGroup">
                            <p:stCondLst>
                              <p:cond delay="500"/>
                            </p:stCondLst>
                            <p:childTnLst>
                              <p:par>
                                <p:cTn id="69" presetID="22" presetClass="entr" presetSubtype="4" fill="hold" grpId="0" nodeType="afterEffect">
                                  <p:stCondLst>
                                    <p:cond delay="0"/>
                                  </p:stCondLst>
                                  <p:childTnLst>
                                    <p:set>
                                      <p:cBhvr>
                                        <p:cTn id="70" dur="1" fill="hold">
                                          <p:stCondLst>
                                            <p:cond delay="0"/>
                                          </p:stCondLst>
                                        </p:cTn>
                                        <p:tgtEl>
                                          <p:spTgt spid="399374"/>
                                        </p:tgtEl>
                                        <p:attrNameLst>
                                          <p:attrName>style.visibility</p:attrName>
                                        </p:attrNameLst>
                                      </p:cBhvr>
                                      <p:to>
                                        <p:strVal val="visible"/>
                                      </p:to>
                                    </p:set>
                                    <p:animEffect transition="in" filter="wipe(down)">
                                      <p:cBhvr>
                                        <p:cTn id="71" dur="500"/>
                                        <p:tgtEl>
                                          <p:spTgt spid="399374"/>
                                        </p:tgtEl>
                                      </p:cBhvr>
                                    </p:animEffect>
                                  </p:childTnLst>
                                  <p:subTnLst>
                                    <p:audio>
                                      <p:cMediaNode>
                                        <p:cTn display="0" masterRel="sameClick">
                                          <p:stCondLst>
                                            <p:cond evt="begin" delay="0">
                                              <p:tn val="69"/>
                                            </p:cond>
                                          </p:stCondLst>
                                          <p:endCondLst>
                                            <p:cond evt="onStopAudio" delay="0">
                                              <p:tgtEl>
                                                <p:sldTgt/>
                                              </p:tgtEl>
                                            </p:cond>
                                          </p:endCondLst>
                                        </p:cTn>
                                        <p:tgtEl>
                                          <p:sndTgt r:embed="rId5" name="Quack"/>
                                        </p:tgtEl>
                                      </p:cMediaNode>
                                    </p:audio>
                                  </p:sub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399382"/>
                                        </p:tgtEl>
                                        <p:attrNameLst>
                                          <p:attrName>style.visibility</p:attrName>
                                        </p:attrNameLst>
                                      </p:cBhvr>
                                      <p:to>
                                        <p:strVal val="visible"/>
                                      </p:to>
                                    </p:set>
                                    <p:animEffect transition="in" filter="wipe(left)">
                                      <p:cBhvr>
                                        <p:cTn id="76" dur="500"/>
                                        <p:tgtEl>
                                          <p:spTgt spid="399382"/>
                                        </p:tgtEl>
                                      </p:cBhvr>
                                    </p:animEffect>
                                  </p:childTnLst>
                                  <p:subTnLst>
                                    <p:audio>
                                      <p:cMediaNode>
                                        <p:cTn display="0" masterRel="sameClick">
                                          <p:stCondLst>
                                            <p:cond evt="begin" delay="0">
                                              <p:tn val="74"/>
                                            </p:cond>
                                          </p:stCondLst>
                                          <p:endCondLst>
                                            <p:cond evt="onStopAudio" delay="0">
                                              <p:tgtEl>
                                                <p:sldTgt/>
                                              </p:tgtEl>
                                            </p:cond>
                                          </p:endCondLst>
                                        </p:cTn>
                                        <p:tgtEl>
                                          <p:sndTgt r:embed="rId6" name="String"/>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399371">
                                            <p:txEl>
                                              <p:pRg st="7" end="7"/>
                                            </p:txEl>
                                          </p:spTgt>
                                        </p:tgtEl>
                                        <p:attrNameLst>
                                          <p:attrName>style.visibility</p:attrName>
                                        </p:attrNameLst>
                                      </p:cBhvr>
                                      <p:to>
                                        <p:strVal val="visible"/>
                                      </p:to>
                                    </p:set>
                                    <p:anim calcmode="lin" valueType="num">
                                      <p:cBhvr additive="base">
                                        <p:cTn id="81" dur="500" fill="hold"/>
                                        <p:tgtEl>
                                          <p:spTgt spid="399371">
                                            <p:txEl>
                                              <p:pRg st="7" end="7"/>
                                            </p:tx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399371">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3" name="Whoosh"/>
                                        </p:tgtEl>
                                      </p:cMediaNode>
                                    </p:audio>
                                  </p:sub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399371">
                                            <p:txEl>
                                              <p:pRg st="8" end="8"/>
                                            </p:txEl>
                                          </p:spTgt>
                                        </p:tgtEl>
                                        <p:attrNameLst>
                                          <p:attrName>style.visibility</p:attrName>
                                        </p:attrNameLst>
                                      </p:cBhvr>
                                      <p:to>
                                        <p:strVal val="visible"/>
                                      </p:to>
                                    </p:set>
                                    <p:anim calcmode="lin" valueType="num">
                                      <p:cBhvr additive="base">
                                        <p:cTn id="87" dur="500" fill="hold"/>
                                        <p:tgtEl>
                                          <p:spTgt spid="399371">
                                            <p:txEl>
                                              <p:pRg st="8" end="8"/>
                                            </p:txEl>
                                          </p:spTgt>
                                        </p:tgtEl>
                                        <p:attrNameLst>
                                          <p:attrName>ppt_x</p:attrName>
                                        </p:attrNameLst>
                                      </p:cBhvr>
                                      <p:tavLst>
                                        <p:tav tm="0">
                                          <p:val>
                                            <p:strVal val="0-#ppt_w/2"/>
                                          </p:val>
                                        </p:tav>
                                        <p:tav tm="100000">
                                          <p:val>
                                            <p:strVal val="#ppt_x"/>
                                          </p:val>
                                        </p:tav>
                                      </p:tavLst>
                                    </p:anim>
                                    <p:anim calcmode="lin" valueType="num">
                                      <p:cBhvr additive="base">
                                        <p:cTn id="88" dur="500" fill="hold"/>
                                        <p:tgtEl>
                                          <p:spTgt spid="399371">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1" grpId="0" build="p" autoUpdateAnimBg="0"/>
      <p:bldP spid="399374" grpId="0" animBg="1" autoUpdateAnimBg="0"/>
      <p:bldP spid="39938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1413" name="Rectangle 5" descr="Rectangle: Click to edit Master text styles&#13;&#10;Second level&#13;&#10;Third level&#13;&#10;Fourth level&#13;&#10;Fifth level">
            <a:extLst>
              <a:ext uri="{FF2B5EF4-FFF2-40B4-BE49-F238E27FC236}">
                <a16:creationId xmlns:a16="http://schemas.microsoft.com/office/drawing/2014/main" id="{C0368A67-1035-CD47-ADC2-96AD1EBD2ADD}"/>
              </a:ext>
            </a:extLst>
          </p:cNvPr>
          <p:cNvSpPr>
            <a:spLocks noGrp="1" noChangeArrowheads="1"/>
          </p:cNvSpPr>
          <p:nvPr>
            <p:ph type="body" idx="1"/>
          </p:nvPr>
        </p:nvSpPr>
        <p:spPr>
          <a:xfrm>
            <a:off x="130175" y="1371600"/>
            <a:ext cx="8328025" cy="5257800"/>
          </a:xfrm>
          <a:solidFill>
            <a:schemeClr val="bg1"/>
          </a:solidFill>
        </p:spPr>
        <p:txBody>
          <a:bodyPr/>
          <a:lstStyle/>
          <a:p>
            <a:pPr eaLnBrk="1" hangingPunct="1">
              <a:buClr>
                <a:srgbClr val="00005C"/>
              </a:buClr>
            </a:pPr>
            <a:r>
              <a:rPr lang="en-US" altLang="en-US" u="sng" dirty="0">
                <a:solidFill>
                  <a:srgbClr val="CC0000"/>
                </a:solidFill>
              </a:rPr>
              <a:t>Electron Transport Chain</a:t>
            </a:r>
            <a:r>
              <a:rPr lang="en-US" altLang="en-US" dirty="0"/>
              <a:t> </a:t>
            </a:r>
          </a:p>
          <a:p>
            <a:pPr marL="1085850" lvl="2" eaLnBrk="1" hangingPunct="1"/>
            <a:r>
              <a:rPr lang="en-US" altLang="en-US" dirty="0">
                <a:ea typeface="ＭＳ Ｐゴシック" panose="020B0600070205080204" pitchFamily="34" charset="-128"/>
              </a:rPr>
              <a:t>like in cellular respiration</a:t>
            </a:r>
            <a:endParaRPr lang="en-US" altLang="en-US" u="sng" dirty="0">
              <a:solidFill>
                <a:schemeClr val="tx2"/>
              </a:solidFill>
              <a:ea typeface="ＭＳ Ｐゴシック" panose="020B0600070205080204" pitchFamily="34" charset="-128"/>
            </a:endParaRPr>
          </a:p>
          <a:p>
            <a:pPr lvl="1" eaLnBrk="1" hangingPunct="1">
              <a:buClrTx/>
            </a:pPr>
            <a:r>
              <a:rPr lang="en-US" altLang="en-US" dirty="0">
                <a:ea typeface="ＭＳ Ｐゴシック" panose="020B0600070205080204" pitchFamily="34" charset="-128"/>
              </a:rPr>
              <a:t>proteins in organelle membrane </a:t>
            </a:r>
          </a:p>
          <a:p>
            <a:pPr lvl="1" eaLnBrk="1" hangingPunct="1"/>
            <a:r>
              <a:rPr lang="en-US" altLang="en-US" u="sng" dirty="0">
                <a:solidFill>
                  <a:srgbClr val="CC0000"/>
                </a:solidFill>
                <a:ea typeface="ＭＳ Ｐゴシック" panose="020B0600070205080204" pitchFamily="34" charset="-128"/>
              </a:rPr>
              <a:t>electron acceptors</a:t>
            </a:r>
            <a:endParaRPr lang="en-US" altLang="en-US" dirty="0">
              <a:ea typeface="ＭＳ Ｐゴシック" panose="020B0600070205080204" pitchFamily="34" charset="-128"/>
            </a:endParaRPr>
          </a:p>
          <a:p>
            <a:pPr marL="1085850" lvl="2" eaLnBrk="1" hangingPunct="1"/>
            <a:r>
              <a:rPr lang="en-US" altLang="en-US" u="sng" dirty="0">
                <a:solidFill>
                  <a:srgbClr val="CC0000"/>
                </a:solidFill>
                <a:ea typeface="ＭＳ Ｐゴシック" panose="020B0600070205080204" pitchFamily="34" charset="-128"/>
              </a:rPr>
              <a:t>NADPH</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proton (H</a:t>
            </a:r>
            <a:r>
              <a:rPr lang="en-US" altLang="en-US" baseline="30000" dirty="0">
                <a:ea typeface="ＭＳ Ｐゴシック" panose="020B0600070205080204" pitchFamily="34" charset="-128"/>
              </a:rPr>
              <a:t>+</a:t>
            </a:r>
            <a:r>
              <a:rPr lang="en-US" altLang="en-US" dirty="0">
                <a:ea typeface="ＭＳ Ｐゴシック" panose="020B0600070205080204" pitchFamily="34" charset="-128"/>
              </a:rPr>
              <a:t>) </a:t>
            </a:r>
            <a:br>
              <a:rPr lang="en-US" altLang="en-US" dirty="0">
                <a:ea typeface="ＭＳ Ｐゴシック" panose="020B0600070205080204" pitchFamily="34" charset="-128"/>
              </a:rPr>
            </a:br>
            <a:r>
              <a:rPr lang="en-US" altLang="en-US" dirty="0">
                <a:ea typeface="ＭＳ Ｐゴシック" panose="020B0600070205080204" pitchFamily="34" charset="-128"/>
              </a:rPr>
              <a:t>gradient across </a:t>
            </a:r>
            <a:br>
              <a:rPr lang="en-US" altLang="en-US" dirty="0">
                <a:ea typeface="ＭＳ Ｐゴシック" panose="020B0600070205080204" pitchFamily="34" charset="-128"/>
              </a:rPr>
            </a:br>
            <a:r>
              <a:rPr lang="en-US" altLang="en-US" dirty="0">
                <a:ea typeface="ＭＳ Ｐゴシック" panose="020B0600070205080204" pitchFamily="34" charset="-128"/>
              </a:rPr>
              <a:t>inner membrane</a:t>
            </a:r>
          </a:p>
          <a:p>
            <a:pPr marL="1085850" lvl="2" eaLnBrk="1" hangingPunct="1"/>
            <a:r>
              <a:rPr lang="en-US" altLang="en-US" sz="2000" dirty="0">
                <a:ea typeface="ＭＳ Ｐゴシック" panose="020B0600070205080204" pitchFamily="34" charset="-128"/>
              </a:rPr>
              <a:t>find the double membrane</a:t>
            </a:r>
            <a:r>
              <a:rPr lang="en-US" altLang="en-US" sz="2000" i="1" dirty="0">
                <a:ea typeface="ＭＳ Ｐゴシック" panose="020B0600070205080204" pitchFamily="34" charset="-128"/>
              </a:rPr>
              <a:t>!</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ATP synthase </a:t>
            </a:r>
            <a:br>
              <a:rPr lang="en-US" altLang="en-US" dirty="0">
                <a:ea typeface="ＭＳ Ｐゴシック" panose="020B0600070205080204" pitchFamily="34" charset="-128"/>
              </a:rPr>
            </a:br>
            <a:r>
              <a:rPr lang="en-US" altLang="en-US" dirty="0">
                <a:ea typeface="ＭＳ Ｐゴシック" panose="020B0600070205080204" pitchFamily="34" charset="-128"/>
              </a:rPr>
              <a:t>enzyme</a:t>
            </a:r>
          </a:p>
        </p:txBody>
      </p:sp>
      <p:sp>
        <p:nvSpPr>
          <p:cNvPr id="34819" name="Rectangle 2">
            <a:extLst>
              <a:ext uri="{FF2B5EF4-FFF2-40B4-BE49-F238E27FC236}">
                <a16:creationId xmlns:a16="http://schemas.microsoft.com/office/drawing/2014/main" id="{92F9BC98-65A9-6343-805F-4E94EC0C7DE2}"/>
              </a:ext>
            </a:extLst>
          </p:cNvPr>
          <p:cNvSpPr>
            <a:spLocks noChangeArrowheads="1"/>
          </p:cNvSpPr>
          <p:nvPr/>
        </p:nvSpPr>
        <p:spPr bwMode="auto">
          <a:xfrm>
            <a:off x="7391400" y="6400800"/>
            <a:ext cx="11430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34820" name="Picture 3">
            <a:extLst>
              <a:ext uri="{FF2B5EF4-FFF2-40B4-BE49-F238E27FC236}">
                <a16:creationId xmlns:a16="http://schemas.microsoft.com/office/drawing/2014/main" id="{F51E8B2C-E602-7E4E-8BC8-15A6AEBC20BE}"/>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900" b="3770"/>
          <a:stretch>
            <a:fillRect/>
          </a:stretch>
        </p:blipFill>
        <p:spPr bwMode="auto">
          <a:xfrm>
            <a:off x="3630613" y="2895600"/>
            <a:ext cx="551338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4">
            <a:extLst>
              <a:ext uri="{FF2B5EF4-FFF2-40B4-BE49-F238E27FC236}">
                <a16:creationId xmlns:a16="http://schemas.microsoft.com/office/drawing/2014/main" id="{20A84237-CF9C-604C-B142-0EFFBFC0E87A}"/>
              </a:ext>
            </a:extLst>
          </p:cNvPr>
          <p:cNvSpPr>
            <a:spLocks noGrp="1" noChangeArrowheads="1"/>
          </p:cNvSpPr>
          <p:nvPr>
            <p:ph type="title"/>
          </p:nvPr>
        </p:nvSpPr>
        <p:spPr/>
        <p:txBody>
          <a:bodyPr/>
          <a:lstStyle/>
          <a:p>
            <a:pPr eaLnBrk="1" hangingPunct="1"/>
            <a:r>
              <a:rPr lang="en-US" altLang="en-US"/>
              <a:t>Light reactions</a:t>
            </a:r>
          </a:p>
        </p:txBody>
      </p:sp>
      <p:sp>
        <p:nvSpPr>
          <p:cNvPr id="401414" name="Oval 6">
            <a:extLst>
              <a:ext uri="{FF2B5EF4-FFF2-40B4-BE49-F238E27FC236}">
                <a16:creationId xmlns:a16="http://schemas.microsoft.com/office/drawing/2014/main" id="{DE4AA2D5-2D35-9A4D-A0DD-4CFB5E2A7898}"/>
              </a:ext>
            </a:extLst>
          </p:cNvPr>
          <p:cNvSpPr>
            <a:spLocks noChangeArrowheads="1"/>
          </p:cNvSpPr>
          <p:nvPr/>
        </p:nvSpPr>
        <p:spPr bwMode="auto">
          <a:xfrm>
            <a:off x="5391150" y="379413"/>
            <a:ext cx="3602038" cy="1376362"/>
          </a:xfrm>
          <a:prstGeom prst="ellipse">
            <a:avLst/>
          </a:prstGeom>
          <a:solidFill>
            <a:srgbClr val="FFFF99"/>
          </a:solidFill>
          <a:ln w="38100">
            <a:solidFill>
              <a:srgbClr val="9933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 name="Group 7">
            <a:extLst>
              <a:ext uri="{FF2B5EF4-FFF2-40B4-BE49-F238E27FC236}">
                <a16:creationId xmlns:a16="http://schemas.microsoft.com/office/drawing/2014/main" id="{B07F12E6-A18C-C747-8F04-8DBBDA690907}"/>
              </a:ext>
            </a:extLst>
          </p:cNvPr>
          <p:cNvGrpSpPr>
            <a:grpSpLocks/>
          </p:cNvGrpSpPr>
          <p:nvPr/>
        </p:nvGrpSpPr>
        <p:grpSpPr bwMode="auto">
          <a:xfrm>
            <a:off x="7048500" y="503238"/>
            <a:ext cx="1652588" cy="542925"/>
            <a:chOff x="3600" y="3554"/>
            <a:chExt cx="1680" cy="555"/>
          </a:xfrm>
        </p:grpSpPr>
        <p:sp>
          <p:nvSpPr>
            <p:cNvPr id="34846" name="Oval 8">
              <a:extLst>
                <a:ext uri="{FF2B5EF4-FFF2-40B4-BE49-F238E27FC236}">
                  <a16:creationId xmlns:a16="http://schemas.microsoft.com/office/drawing/2014/main" id="{E1A2DC32-D3F6-4F4B-961F-E519C019F26B}"/>
                </a:ext>
              </a:extLst>
            </p:cNvPr>
            <p:cNvSpPr>
              <a:spLocks noChangeArrowheads="1"/>
            </p:cNvSpPr>
            <p:nvPr/>
          </p:nvSpPr>
          <p:spPr bwMode="auto">
            <a:xfrm>
              <a:off x="3600" y="3600"/>
              <a:ext cx="1680" cy="480"/>
            </a:xfrm>
            <a:prstGeom prst="ellipse">
              <a:avLst/>
            </a:prstGeom>
            <a:solidFill>
              <a:srgbClr val="80FF00"/>
            </a:solidFill>
            <a:ln w="38100">
              <a:solidFill>
                <a:srgbClr val="04A40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4847" name="Rectangle 9">
              <a:extLst>
                <a:ext uri="{FF2B5EF4-FFF2-40B4-BE49-F238E27FC236}">
                  <a16:creationId xmlns:a16="http://schemas.microsoft.com/office/drawing/2014/main" id="{62513ECC-0267-1F41-93B5-AC035716551A}"/>
                </a:ext>
              </a:extLst>
            </p:cNvPr>
            <p:cNvSpPr>
              <a:spLocks noChangeArrowheads="1"/>
            </p:cNvSpPr>
            <p:nvPr/>
          </p:nvSpPr>
          <p:spPr bwMode="auto">
            <a:xfrm>
              <a:off x="3844" y="3661"/>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48" name="Rectangle 10">
              <a:extLst>
                <a:ext uri="{FF2B5EF4-FFF2-40B4-BE49-F238E27FC236}">
                  <a16:creationId xmlns:a16="http://schemas.microsoft.com/office/drawing/2014/main" id="{6E4C465F-7817-874D-ABB1-231C2F4E1DE1}"/>
                </a:ext>
              </a:extLst>
            </p:cNvPr>
            <p:cNvSpPr>
              <a:spLocks noChangeArrowheads="1"/>
            </p:cNvSpPr>
            <p:nvPr/>
          </p:nvSpPr>
          <p:spPr bwMode="auto">
            <a:xfrm>
              <a:off x="4036" y="3614"/>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49" name="Rectangle 11">
              <a:extLst>
                <a:ext uri="{FF2B5EF4-FFF2-40B4-BE49-F238E27FC236}">
                  <a16:creationId xmlns:a16="http://schemas.microsoft.com/office/drawing/2014/main" id="{019B6E18-96BE-5B42-83C0-F844DCF13242}"/>
                </a:ext>
              </a:extLst>
            </p:cNvPr>
            <p:cNvSpPr>
              <a:spLocks noChangeArrowheads="1"/>
            </p:cNvSpPr>
            <p:nvPr/>
          </p:nvSpPr>
          <p:spPr bwMode="auto">
            <a:xfrm>
              <a:off x="4133" y="3757"/>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50" name="Rectangle 12">
              <a:extLst>
                <a:ext uri="{FF2B5EF4-FFF2-40B4-BE49-F238E27FC236}">
                  <a16:creationId xmlns:a16="http://schemas.microsoft.com/office/drawing/2014/main" id="{3415C048-ECD2-5849-B979-E58E79C58FF3}"/>
                </a:ext>
              </a:extLst>
            </p:cNvPr>
            <p:cNvSpPr>
              <a:spLocks noChangeArrowheads="1"/>
            </p:cNvSpPr>
            <p:nvPr/>
          </p:nvSpPr>
          <p:spPr bwMode="auto">
            <a:xfrm>
              <a:off x="4229" y="3567"/>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51" name="Rectangle 13">
              <a:extLst>
                <a:ext uri="{FF2B5EF4-FFF2-40B4-BE49-F238E27FC236}">
                  <a16:creationId xmlns:a16="http://schemas.microsoft.com/office/drawing/2014/main" id="{55746AC9-642F-5C4C-92E8-0C7C7065707A}"/>
                </a:ext>
              </a:extLst>
            </p:cNvPr>
            <p:cNvSpPr>
              <a:spLocks noChangeArrowheads="1"/>
            </p:cNvSpPr>
            <p:nvPr/>
          </p:nvSpPr>
          <p:spPr bwMode="auto">
            <a:xfrm>
              <a:off x="4371"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52" name="Rectangle 14">
              <a:extLst>
                <a:ext uri="{FF2B5EF4-FFF2-40B4-BE49-F238E27FC236}">
                  <a16:creationId xmlns:a16="http://schemas.microsoft.com/office/drawing/2014/main" id="{C020B67D-0D97-B241-89C0-2DDCAC6DD4C4}"/>
                </a:ext>
              </a:extLst>
            </p:cNvPr>
            <p:cNvSpPr>
              <a:spLocks noChangeArrowheads="1"/>
            </p:cNvSpPr>
            <p:nvPr/>
          </p:nvSpPr>
          <p:spPr bwMode="auto">
            <a:xfrm>
              <a:off x="4515" y="3554"/>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53" name="Rectangle 15">
              <a:extLst>
                <a:ext uri="{FF2B5EF4-FFF2-40B4-BE49-F238E27FC236}">
                  <a16:creationId xmlns:a16="http://schemas.microsoft.com/office/drawing/2014/main" id="{760BDA73-DF3C-1243-86EE-F000A32C302D}"/>
                </a:ext>
              </a:extLst>
            </p:cNvPr>
            <p:cNvSpPr>
              <a:spLocks noChangeArrowheads="1"/>
            </p:cNvSpPr>
            <p:nvPr/>
          </p:nvSpPr>
          <p:spPr bwMode="auto">
            <a:xfrm>
              <a:off x="4565"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54" name="Rectangle 16">
              <a:extLst>
                <a:ext uri="{FF2B5EF4-FFF2-40B4-BE49-F238E27FC236}">
                  <a16:creationId xmlns:a16="http://schemas.microsoft.com/office/drawing/2014/main" id="{8CAC83EA-D6B7-054E-B93E-273B54608333}"/>
                </a:ext>
              </a:extLst>
            </p:cNvPr>
            <p:cNvSpPr>
              <a:spLocks noChangeArrowheads="1"/>
            </p:cNvSpPr>
            <p:nvPr/>
          </p:nvSpPr>
          <p:spPr bwMode="auto">
            <a:xfrm>
              <a:off x="4757" y="3614"/>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55" name="Rectangle 17">
              <a:extLst>
                <a:ext uri="{FF2B5EF4-FFF2-40B4-BE49-F238E27FC236}">
                  <a16:creationId xmlns:a16="http://schemas.microsoft.com/office/drawing/2014/main" id="{792BE445-776F-CF42-97D1-706185A38B31}"/>
                </a:ext>
              </a:extLst>
            </p:cNvPr>
            <p:cNvSpPr>
              <a:spLocks noChangeArrowheads="1"/>
            </p:cNvSpPr>
            <p:nvPr/>
          </p:nvSpPr>
          <p:spPr bwMode="auto">
            <a:xfrm>
              <a:off x="4804"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56" name="Rectangle 18">
              <a:extLst>
                <a:ext uri="{FF2B5EF4-FFF2-40B4-BE49-F238E27FC236}">
                  <a16:creationId xmlns:a16="http://schemas.microsoft.com/office/drawing/2014/main" id="{1C8C84B1-CA31-BA41-9C2F-58657A27A78C}"/>
                </a:ext>
              </a:extLst>
            </p:cNvPr>
            <p:cNvSpPr>
              <a:spLocks noChangeArrowheads="1"/>
            </p:cNvSpPr>
            <p:nvPr/>
          </p:nvSpPr>
          <p:spPr bwMode="auto">
            <a:xfrm>
              <a:off x="3605" y="366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57" name="Rectangle 19">
              <a:extLst>
                <a:ext uri="{FF2B5EF4-FFF2-40B4-BE49-F238E27FC236}">
                  <a16:creationId xmlns:a16="http://schemas.microsoft.com/office/drawing/2014/main" id="{E1D42B73-79CB-3C42-AA10-F1EEB972CDAE}"/>
                </a:ext>
              </a:extLst>
            </p:cNvPr>
            <p:cNvSpPr>
              <a:spLocks noChangeArrowheads="1"/>
            </p:cNvSpPr>
            <p:nvPr/>
          </p:nvSpPr>
          <p:spPr bwMode="auto">
            <a:xfrm>
              <a:off x="3936" y="3798"/>
              <a:ext cx="3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grpSp>
      <p:grpSp>
        <p:nvGrpSpPr>
          <p:cNvPr id="3" name="Group 20">
            <a:extLst>
              <a:ext uri="{FF2B5EF4-FFF2-40B4-BE49-F238E27FC236}">
                <a16:creationId xmlns:a16="http://schemas.microsoft.com/office/drawing/2014/main" id="{2D270A24-51E9-C643-9E33-DB8B533B3617}"/>
              </a:ext>
            </a:extLst>
          </p:cNvPr>
          <p:cNvGrpSpPr>
            <a:grpSpLocks/>
          </p:cNvGrpSpPr>
          <p:nvPr/>
        </p:nvGrpSpPr>
        <p:grpSpPr bwMode="auto">
          <a:xfrm>
            <a:off x="7070725" y="996950"/>
            <a:ext cx="1652588" cy="542925"/>
            <a:chOff x="3600" y="3554"/>
            <a:chExt cx="1680" cy="555"/>
          </a:xfrm>
        </p:grpSpPr>
        <p:sp>
          <p:nvSpPr>
            <p:cNvPr id="34834" name="Oval 21">
              <a:extLst>
                <a:ext uri="{FF2B5EF4-FFF2-40B4-BE49-F238E27FC236}">
                  <a16:creationId xmlns:a16="http://schemas.microsoft.com/office/drawing/2014/main" id="{AFD91617-4BD6-D345-ACD7-7C85BFD5BECF}"/>
                </a:ext>
              </a:extLst>
            </p:cNvPr>
            <p:cNvSpPr>
              <a:spLocks noChangeArrowheads="1"/>
            </p:cNvSpPr>
            <p:nvPr/>
          </p:nvSpPr>
          <p:spPr bwMode="auto">
            <a:xfrm>
              <a:off x="3600" y="3600"/>
              <a:ext cx="1680" cy="480"/>
            </a:xfrm>
            <a:prstGeom prst="ellipse">
              <a:avLst/>
            </a:prstGeom>
            <a:solidFill>
              <a:srgbClr val="80FF00"/>
            </a:solidFill>
            <a:ln w="38100">
              <a:solidFill>
                <a:srgbClr val="04A40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4835" name="Rectangle 22">
              <a:extLst>
                <a:ext uri="{FF2B5EF4-FFF2-40B4-BE49-F238E27FC236}">
                  <a16:creationId xmlns:a16="http://schemas.microsoft.com/office/drawing/2014/main" id="{DAC31462-245A-BB4F-8A13-4822FBB3C743}"/>
                </a:ext>
              </a:extLst>
            </p:cNvPr>
            <p:cNvSpPr>
              <a:spLocks noChangeArrowheads="1"/>
            </p:cNvSpPr>
            <p:nvPr/>
          </p:nvSpPr>
          <p:spPr bwMode="auto">
            <a:xfrm>
              <a:off x="3844" y="3661"/>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36" name="Rectangle 23">
              <a:extLst>
                <a:ext uri="{FF2B5EF4-FFF2-40B4-BE49-F238E27FC236}">
                  <a16:creationId xmlns:a16="http://schemas.microsoft.com/office/drawing/2014/main" id="{6B33883F-D41C-7A4F-9A4A-D569BE9C26A4}"/>
                </a:ext>
              </a:extLst>
            </p:cNvPr>
            <p:cNvSpPr>
              <a:spLocks noChangeArrowheads="1"/>
            </p:cNvSpPr>
            <p:nvPr/>
          </p:nvSpPr>
          <p:spPr bwMode="auto">
            <a:xfrm>
              <a:off x="4036" y="3614"/>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37" name="Rectangle 24">
              <a:extLst>
                <a:ext uri="{FF2B5EF4-FFF2-40B4-BE49-F238E27FC236}">
                  <a16:creationId xmlns:a16="http://schemas.microsoft.com/office/drawing/2014/main" id="{82B500E8-0ED8-3B45-80D1-C86331BFCF6F}"/>
                </a:ext>
              </a:extLst>
            </p:cNvPr>
            <p:cNvSpPr>
              <a:spLocks noChangeArrowheads="1"/>
            </p:cNvSpPr>
            <p:nvPr/>
          </p:nvSpPr>
          <p:spPr bwMode="auto">
            <a:xfrm>
              <a:off x="4133" y="3757"/>
              <a:ext cx="3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38" name="Rectangle 25">
              <a:extLst>
                <a:ext uri="{FF2B5EF4-FFF2-40B4-BE49-F238E27FC236}">
                  <a16:creationId xmlns:a16="http://schemas.microsoft.com/office/drawing/2014/main" id="{3C03C8EF-49DE-2449-A38B-F2867039D524}"/>
                </a:ext>
              </a:extLst>
            </p:cNvPr>
            <p:cNvSpPr>
              <a:spLocks noChangeArrowheads="1"/>
            </p:cNvSpPr>
            <p:nvPr/>
          </p:nvSpPr>
          <p:spPr bwMode="auto">
            <a:xfrm>
              <a:off x="4229" y="3567"/>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39" name="Rectangle 26">
              <a:extLst>
                <a:ext uri="{FF2B5EF4-FFF2-40B4-BE49-F238E27FC236}">
                  <a16:creationId xmlns:a16="http://schemas.microsoft.com/office/drawing/2014/main" id="{7917E458-8E9A-DF40-B581-F0BE71543A32}"/>
                </a:ext>
              </a:extLst>
            </p:cNvPr>
            <p:cNvSpPr>
              <a:spLocks noChangeArrowheads="1"/>
            </p:cNvSpPr>
            <p:nvPr/>
          </p:nvSpPr>
          <p:spPr bwMode="auto">
            <a:xfrm>
              <a:off x="4371"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40" name="Rectangle 27">
              <a:extLst>
                <a:ext uri="{FF2B5EF4-FFF2-40B4-BE49-F238E27FC236}">
                  <a16:creationId xmlns:a16="http://schemas.microsoft.com/office/drawing/2014/main" id="{923867F0-69CC-F34A-9F35-1B4255B9E195}"/>
                </a:ext>
              </a:extLst>
            </p:cNvPr>
            <p:cNvSpPr>
              <a:spLocks noChangeArrowheads="1"/>
            </p:cNvSpPr>
            <p:nvPr/>
          </p:nvSpPr>
          <p:spPr bwMode="auto">
            <a:xfrm>
              <a:off x="4515" y="3554"/>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41" name="Rectangle 28">
              <a:extLst>
                <a:ext uri="{FF2B5EF4-FFF2-40B4-BE49-F238E27FC236}">
                  <a16:creationId xmlns:a16="http://schemas.microsoft.com/office/drawing/2014/main" id="{7C192561-1534-C64C-BDC8-48D1258F2AD2}"/>
                </a:ext>
              </a:extLst>
            </p:cNvPr>
            <p:cNvSpPr>
              <a:spLocks noChangeArrowheads="1"/>
            </p:cNvSpPr>
            <p:nvPr/>
          </p:nvSpPr>
          <p:spPr bwMode="auto">
            <a:xfrm>
              <a:off x="4565"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42" name="Rectangle 29">
              <a:extLst>
                <a:ext uri="{FF2B5EF4-FFF2-40B4-BE49-F238E27FC236}">
                  <a16:creationId xmlns:a16="http://schemas.microsoft.com/office/drawing/2014/main" id="{C8879DFF-395C-4D48-95EA-5BCE8D7E9296}"/>
                </a:ext>
              </a:extLst>
            </p:cNvPr>
            <p:cNvSpPr>
              <a:spLocks noChangeArrowheads="1"/>
            </p:cNvSpPr>
            <p:nvPr/>
          </p:nvSpPr>
          <p:spPr bwMode="auto">
            <a:xfrm>
              <a:off x="4757" y="3614"/>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43" name="Rectangle 30">
              <a:extLst>
                <a:ext uri="{FF2B5EF4-FFF2-40B4-BE49-F238E27FC236}">
                  <a16:creationId xmlns:a16="http://schemas.microsoft.com/office/drawing/2014/main" id="{646311A0-4133-CC40-B4A9-1EB4D4185139}"/>
                </a:ext>
              </a:extLst>
            </p:cNvPr>
            <p:cNvSpPr>
              <a:spLocks noChangeArrowheads="1"/>
            </p:cNvSpPr>
            <p:nvPr/>
          </p:nvSpPr>
          <p:spPr bwMode="auto">
            <a:xfrm>
              <a:off x="4804" y="371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44" name="Rectangle 31">
              <a:extLst>
                <a:ext uri="{FF2B5EF4-FFF2-40B4-BE49-F238E27FC236}">
                  <a16:creationId xmlns:a16="http://schemas.microsoft.com/office/drawing/2014/main" id="{9C4607C4-47F7-E94F-A0DC-D3CF15BA398E}"/>
                </a:ext>
              </a:extLst>
            </p:cNvPr>
            <p:cNvSpPr>
              <a:spLocks noChangeArrowheads="1"/>
            </p:cNvSpPr>
            <p:nvPr/>
          </p:nvSpPr>
          <p:spPr bwMode="auto">
            <a:xfrm>
              <a:off x="3605" y="3661"/>
              <a:ext cx="38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sp>
          <p:nvSpPr>
            <p:cNvPr id="34845" name="Rectangle 32">
              <a:extLst>
                <a:ext uri="{FF2B5EF4-FFF2-40B4-BE49-F238E27FC236}">
                  <a16:creationId xmlns:a16="http://schemas.microsoft.com/office/drawing/2014/main" id="{79FBB579-5459-C042-BE08-8CAC930F8946}"/>
                </a:ext>
              </a:extLst>
            </p:cNvPr>
            <p:cNvSpPr>
              <a:spLocks noChangeArrowheads="1"/>
            </p:cNvSpPr>
            <p:nvPr/>
          </p:nvSpPr>
          <p:spPr bwMode="auto">
            <a:xfrm>
              <a:off x="3936" y="3798"/>
              <a:ext cx="3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F116A"/>
                  </a:solidFill>
                </a:rPr>
                <a:t>H</a:t>
              </a:r>
              <a:r>
                <a:rPr lang="en-US" altLang="en-US" sz="1400" b="1" baseline="30000">
                  <a:solidFill>
                    <a:srgbClr val="0F116A"/>
                  </a:solidFill>
                </a:rPr>
                <a:t>+</a:t>
              </a:r>
            </a:p>
          </p:txBody>
        </p:sp>
      </p:grpSp>
      <p:grpSp>
        <p:nvGrpSpPr>
          <p:cNvPr id="4" name="Group 33">
            <a:extLst>
              <a:ext uri="{FF2B5EF4-FFF2-40B4-BE49-F238E27FC236}">
                <a16:creationId xmlns:a16="http://schemas.microsoft.com/office/drawing/2014/main" id="{E3867C8E-FBCB-324B-8CD7-12F9725D5617}"/>
              </a:ext>
            </a:extLst>
          </p:cNvPr>
          <p:cNvGrpSpPr>
            <a:grpSpLocks/>
          </p:cNvGrpSpPr>
          <p:nvPr/>
        </p:nvGrpSpPr>
        <p:grpSpPr bwMode="auto">
          <a:xfrm rot="-9786246">
            <a:off x="7215188" y="1284288"/>
            <a:ext cx="220662" cy="331787"/>
            <a:chOff x="450" y="1775"/>
            <a:chExt cx="161" cy="289"/>
          </a:xfrm>
        </p:grpSpPr>
        <p:sp>
          <p:nvSpPr>
            <p:cNvPr id="34832" name="AutoShape 34">
              <a:extLst>
                <a:ext uri="{FF2B5EF4-FFF2-40B4-BE49-F238E27FC236}">
                  <a16:creationId xmlns:a16="http://schemas.microsoft.com/office/drawing/2014/main" id="{7FC2384B-98FB-4443-A598-2C14211193B1}"/>
                </a:ext>
              </a:extLst>
            </p:cNvPr>
            <p:cNvSpPr>
              <a:spLocks noChangeArrowheads="1"/>
            </p:cNvSpPr>
            <p:nvPr/>
          </p:nvSpPr>
          <p:spPr bwMode="auto">
            <a:xfrm>
              <a:off x="493" y="1876"/>
              <a:ext cx="74" cy="188"/>
            </a:xfrm>
            <a:prstGeom prst="can">
              <a:avLst>
                <a:gd name="adj" fmla="val 63514"/>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4833" name="Oval 35">
              <a:extLst>
                <a:ext uri="{FF2B5EF4-FFF2-40B4-BE49-F238E27FC236}">
                  <a16:creationId xmlns:a16="http://schemas.microsoft.com/office/drawing/2014/main" id="{2ECE1040-E322-6D41-908A-92F8B899ED9F}"/>
                </a:ext>
              </a:extLst>
            </p:cNvPr>
            <p:cNvSpPr>
              <a:spLocks noChangeArrowheads="1"/>
            </p:cNvSpPr>
            <p:nvPr/>
          </p:nvSpPr>
          <p:spPr bwMode="auto">
            <a:xfrm>
              <a:off x="450" y="1775"/>
              <a:ext cx="161" cy="161"/>
            </a:xfrm>
            <a:prstGeom prst="ellipse">
              <a:avLst/>
            </a:prstGeom>
            <a:solidFill>
              <a:srgbClr val="CC0000"/>
            </a:solidFill>
            <a:ln w="9525">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401444" name="Freeform 36">
            <a:extLst>
              <a:ext uri="{FF2B5EF4-FFF2-40B4-BE49-F238E27FC236}">
                <a16:creationId xmlns:a16="http://schemas.microsoft.com/office/drawing/2014/main" id="{5FDF292F-0A09-634F-A408-72C3B78F8BA5}"/>
              </a:ext>
            </a:extLst>
          </p:cNvPr>
          <p:cNvSpPr>
            <a:spLocks/>
          </p:cNvSpPr>
          <p:nvPr/>
        </p:nvSpPr>
        <p:spPr bwMode="auto">
          <a:xfrm>
            <a:off x="6791325" y="1227138"/>
            <a:ext cx="601663" cy="466725"/>
          </a:xfrm>
          <a:custGeom>
            <a:avLst/>
            <a:gdLst>
              <a:gd name="T0" fmla="*/ 383 w 383"/>
              <a:gd name="T1" fmla="*/ 0 h 438"/>
              <a:gd name="T2" fmla="*/ 249 w 383"/>
              <a:gd name="T3" fmla="*/ 396 h 438"/>
              <a:gd name="T4" fmla="*/ 0 w 383"/>
              <a:gd name="T5" fmla="*/ 255 h 438"/>
              <a:gd name="T6" fmla="*/ 0 60000 65536"/>
              <a:gd name="T7" fmla="*/ 0 60000 65536"/>
              <a:gd name="T8" fmla="*/ 0 60000 65536"/>
              <a:gd name="T9" fmla="*/ 0 w 383"/>
              <a:gd name="T10" fmla="*/ 0 h 438"/>
              <a:gd name="T11" fmla="*/ 383 w 383"/>
              <a:gd name="T12" fmla="*/ 438 h 438"/>
            </a:gdLst>
            <a:ahLst/>
            <a:cxnLst>
              <a:cxn ang="T6">
                <a:pos x="T0" y="T1"/>
              </a:cxn>
              <a:cxn ang="T7">
                <a:pos x="T2" y="T3"/>
              </a:cxn>
              <a:cxn ang="T8">
                <a:pos x="T4" y="T5"/>
              </a:cxn>
            </a:cxnLst>
            <a:rect l="T9" t="T10" r="T11" b="T12"/>
            <a:pathLst>
              <a:path w="383" h="438">
                <a:moveTo>
                  <a:pt x="383" y="0"/>
                </a:moveTo>
                <a:cubicBezTo>
                  <a:pt x="348" y="177"/>
                  <a:pt x="313" y="354"/>
                  <a:pt x="249" y="396"/>
                </a:cubicBezTo>
                <a:cubicBezTo>
                  <a:pt x="185" y="438"/>
                  <a:pt x="92" y="346"/>
                  <a:pt x="0" y="255"/>
                </a:cubicBezTo>
              </a:path>
            </a:pathLst>
          </a:custGeom>
          <a:noFill/>
          <a:ln w="28575">
            <a:solidFill>
              <a:srgbClr val="000000"/>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01445" name="AutoShape 37">
            <a:extLst>
              <a:ext uri="{FF2B5EF4-FFF2-40B4-BE49-F238E27FC236}">
                <a16:creationId xmlns:a16="http://schemas.microsoft.com/office/drawing/2014/main" id="{22E84A36-A2DC-9D4E-BAA8-31FF9AF499FE}"/>
              </a:ext>
            </a:extLst>
          </p:cNvPr>
          <p:cNvSpPr>
            <a:spLocks noChangeArrowheads="1"/>
          </p:cNvSpPr>
          <p:nvPr/>
        </p:nvSpPr>
        <p:spPr bwMode="auto">
          <a:xfrm>
            <a:off x="6232525" y="1165225"/>
            <a:ext cx="661988" cy="433388"/>
          </a:xfrm>
          <a:prstGeom prst="irregularSeal1">
            <a:avLst/>
          </a:prstGeom>
          <a:solidFill>
            <a:srgbClr val="CC0000"/>
          </a:solidFill>
          <a:ln w="19050">
            <a:solidFill>
              <a:srgbClr val="FF6404"/>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FFEA18"/>
                </a:solidFill>
              </a:rPr>
              <a:t>ATP</a:t>
            </a:r>
            <a:endParaRPr lang="en-US" altLang="en-US" b="1">
              <a:solidFill>
                <a:schemeClr val="tx2"/>
              </a:solidFill>
            </a:endParaRPr>
          </a:p>
        </p:txBody>
      </p:sp>
      <p:pic>
        <p:nvPicPr>
          <p:cNvPr id="401446" name="Picture 38" descr="piggybankNADPH">
            <a:extLst>
              <a:ext uri="{FF2B5EF4-FFF2-40B4-BE49-F238E27FC236}">
                <a16:creationId xmlns:a16="http://schemas.microsoft.com/office/drawing/2014/main" id="{4FC034EE-40DB-E54E-A4EA-F28B751485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9325" y="3352800"/>
            <a:ext cx="108902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Rectangle 39">
            <a:extLst>
              <a:ext uri="{FF2B5EF4-FFF2-40B4-BE49-F238E27FC236}">
                <a16:creationId xmlns:a16="http://schemas.microsoft.com/office/drawing/2014/main" id="{C5A7E5D7-79C0-214A-99B9-184B89FDBEF8}"/>
              </a:ext>
            </a:extLst>
          </p:cNvPr>
          <p:cNvSpPr>
            <a:spLocks noChangeArrowheads="1"/>
          </p:cNvSpPr>
          <p:nvPr/>
        </p:nvSpPr>
        <p:spPr bwMode="auto">
          <a:xfrm>
            <a:off x="836613" y="6518275"/>
            <a:ext cx="94297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01448" name="AutoShape 40">
            <a:extLst>
              <a:ext uri="{FF2B5EF4-FFF2-40B4-BE49-F238E27FC236}">
                <a16:creationId xmlns:a16="http://schemas.microsoft.com/office/drawing/2014/main" id="{3A3C4380-5EA1-614A-B872-C4385405FC8A}"/>
              </a:ext>
            </a:extLst>
          </p:cNvPr>
          <p:cNvSpPr>
            <a:spLocks noChangeArrowheads="1"/>
          </p:cNvSpPr>
          <p:nvPr/>
        </p:nvSpPr>
        <p:spPr bwMode="auto">
          <a:xfrm>
            <a:off x="8012113" y="365125"/>
            <a:ext cx="1035050" cy="306388"/>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thylakoid</a:t>
            </a:r>
            <a:endParaRPr lang="en-US" altLang="en-US" sz="1800" b="1"/>
          </a:p>
        </p:txBody>
      </p:sp>
      <p:sp>
        <p:nvSpPr>
          <p:cNvPr id="401449" name="AutoShape 41">
            <a:extLst>
              <a:ext uri="{FF2B5EF4-FFF2-40B4-BE49-F238E27FC236}">
                <a16:creationId xmlns:a16="http://schemas.microsoft.com/office/drawing/2014/main" id="{A1AC4958-9F3D-9B49-A729-91822F75536B}"/>
              </a:ext>
            </a:extLst>
          </p:cNvPr>
          <p:cNvSpPr>
            <a:spLocks noChangeArrowheads="1"/>
          </p:cNvSpPr>
          <p:nvPr/>
        </p:nvSpPr>
        <p:spPr bwMode="auto">
          <a:xfrm>
            <a:off x="5040313" y="428625"/>
            <a:ext cx="1263650" cy="306388"/>
          </a:xfrm>
          <a:prstGeom prst="roundRect">
            <a:avLst>
              <a:gd name="adj" fmla="val 16667"/>
            </a:avLst>
          </a:prstGeom>
          <a:solidFill>
            <a:srgbClr val="FFEA1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0000"/>
                </a:solidFill>
              </a:rPr>
              <a:t>chloroplast</a:t>
            </a:r>
            <a:endParaRPr lang="en-US" altLang="en-US" sz="1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1413">
                                            <p:txEl>
                                              <p:pRg st="0" end="0"/>
                                            </p:txEl>
                                          </p:spTgt>
                                        </p:tgtEl>
                                        <p:attrNameLst>
                                          <p:attrName>style.visibility</p:attrName>
                                        </p:attrNameLst>
                                      </p:cBhvr>
                                      <p:to>
                                        <p:strVal val="visible"/>
                                      </p:to>
                                    </p:set>
                                    <p:anim calcmode="lin" valueType="num">
                                      <p:cBhvr additive="base">
                                        <p:cTn id="7" dur="500" fill="hold"/>
                                        <p:tgtEl>
                                          <p:spTgt spid="4014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141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1413">
                                            <p:txEl>
                                              <p:pRg st="1" end="1"/>
                                            </p:txEl>
                                          </p:spTgt>
                                        </p:tgtEl>
                                        <p:attrNameLst>
                                          <p:attrName>style.visibility</p:attrName>
                                        </p:attrNameLst>
                                      </p:cBhvr>
                                      <p:to>
                                        <p:strVal val="visible"/>
                                      </p:to>
                                    </p:set>
                                    <p:anim calcmode="lin" valueType="num">
                                      <p:cBhvr additive="base">
                                        <p:cTn id="13" dur="500" fill="hold"/>
                                        <p:tgtEl>
                                          <p:spTgt spid="40141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141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1413">
                                            <p:txEl>
                                              <p:pRg st="2" end="2"/>
                                            </p:txEl>
                                          </p:spTgt>
                                        </p:tgtEl>
                                        <p:attrNameLst>
                                          <p:attrName>style.visibility</p:attrName>
                                        </p:attrNameLst>
                                      </p:cBhvr>
                                      <p:to>
                                        <p:strVal val="visible"/>
                                      </p:to>
                                    </p:set>
                                    <p:anim calcmode="lin" valueType="num">
                                      <p:cBhvr additive="base">
                                        <p:cTn id="19" dur="500" fill="hold"/>
                                        <p:tgtEl>
                                          <p:spTgt spid="40141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141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1413">
                                            <p:txEl>
                                              <p:pRg st="3" end="3"/>
                                            </p:txEl>
                                          </p:spTgt>
                                        </p:tgtEl>
                                        <p:attrNameLst>
                                          <p:attrName>style.visibility</p:attrName>
                                        </p:attrNameLst>
                                      </p:cBhvr>
                                      <p:to>
                                        <p:strVal val="visible"/>
                                      </p:to>
                                    </p:set>
                                    <p:anim calcmode="lin" valueType="num">
                                      <p:cBhvr additive="base">
                                        <p:cTn id="25" dur="500" fill="hold"/>
                                        <p:tgtEl>
                                          <p:spTgt spid="40141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141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1413">
                                            <p:txEl>
                                              <p:pRg st="4" end="4"/>
                                            </p:txEl>
                                          </p:spTgt>
                                        </p:tgtEl>
                                        <p:attrNameLst>
                                          <p:attrName>style.visibility</p:attrName>
                                        </p:attrNameLst>
                                      </p:cBhvr>
                                      <p:to>
                                        <p:strVal val="visible"/>
                                      </p:to>
                                    </p:set>
                                    <p:anim calcmode="lin" valueType="num">
                                      <p:cBhvr additive="base">
                                        <p:cTn id="31" dur="500" fill="hold"/>
                                        <p:tgtEl>
                                          <p:spTgt spid="40141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141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6" presetClass="entr" presetSubtype="0" fill="hold" nodeType="clickEffect">
                                  <p:stCondLst>
                                    <p:cond delay="0"/>
                                  </p:stCondLst>
                                  <p:childTnLst>
                                    <p:set>
                                      <p:cBhvr>
                                        <p:cTn id="36" dur="1" fill="hold">
                                          <p:stCondLst>
                                            <p:cond delay="0"/>
                                          </p:stCondLst>
                                        </p:cTn>
                                        <p:tgtEl>
                                          <p:spTgt spid="401446"/>
                                        </p:tgtEl>
                                        <p:attrNameLst>
                                          <p:attrName>style.visibility</p:attrName>
                                        </p:attrNameLst>
                                      </p:cBhvr>
                                      <p:to>
                                        <p:strVal val="visible"/>
                                      </p:to>
                                    </p:set>
                                    <p:animEffect transition="in" filter="wipe(down)">
                                      <p:cBhvr>
                                        <p:cTn id="37" dur="290">
                                          <p:stCondLst>
                                            <p:cond delay="0"/>
                                          </p:stCondLst>
                                        </p:cTn>
                                        <p:tgtEl>
                                          <p:spTgt spid="401446"/>
                                        </p:tgtEl>
                                      </p:cBhvr>
                                    </p:animEffect>
                                    <p:anim calcmode="lin" valueType="num">
                                      <p:cBhvr>
                                        <p:cTn id="38" dur="911" tmFilter="0,0; 0.14,0.36; 0.43,0.73; 0.71,0.91; 1.0,1.0">
                                          <p:stCondLst>
                                            <p:cond delay="0"/>
                                          </p:stCondLst>
                                        </p:cTn>
                                        <p:tgtEl>
                                          <p:spTgt spid="401446"/>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401446"/>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401446"/>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401446"/>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401446"/>
                                        </p:tgtEl>
                                        <p:attrNameLst>
                                          <p:attrName>ppt_y</p:attrName>
                                        </p:attrNameLst>
                                      </p:cBhvr>
                                      <p:tavLst>
                                        <p:tav tm="0" fmla="#ppt_y-sin(pi*$)/81">
                                          <p:val>
                                            <p:fltVal val="0"/>
                                          </p:val>
                                        </p:tav>
                                        <p:tav tm="100000">
                                          <p:val>
                                            <p:fltVal val="1"/>
                                          </p:val>
                                        </p:tav>
                                      </p:tavLst>
                                    </p:anim>
                                    <p:animScale>
                                      <p:cBhvr>
                                        <p:cTn id="43" dur="13">
                                          <p:stCondLst>
                                            <p:cond delay="325"/>
                                          </p:stCondLst>
                                        </p:cTn>
                                        <p:tgtEl>
                                          <p:spTgt spid="401446"/>
                                        </p:tgtEl>
                                      </p:cBhvr>
                                      <p:to x="100000" y="60000"/>
                                    </p:animScale>
                                    <p:animScale>
                                      <p:cBhvr>
                                        <p:cTn id="44" dur="83" decel="50000">
                                          <p:stCondLst>
                                            <p:cond delay="338"/>
                                          </p:stCondLst>
                                        </p:cTn>
                                        <p:tgtEl>
                                          <p:spTgt spid="401446"/>
                                        </p:tgtEl>
                                      </p:cBhvr>
                                      <p:to x="100000" y="100000"/>
                                    </p:animScale>
                                    <p:animScale>
                                      <p:cBhvr>
                                        <p:cTn id="45" dur="13">
                                          <p:stCondLst>
                                            <p:cond delay="656"/>
                                          </p:stCondLst>
                                        </p:cTn>
                                        <p:tgtEl>
                                          <p:spTgt spid="401446"/>
                                        </p:tgtEl>
                                      </p:cBhvr>
                                      <p:to x="100000" y="80000"/>
                                    </p:animScale>
                                    <p:animScale>
                                      <p:cBhvr>
                                        <p:cTn id="46" dur="83" decel="50000">
                                          <p:stCondLst>
                                            <p:cond delay="669"/>
                                          </p:stCondLst>
                                        </p:cTn>
                                        <p:tgtEl>
                                          <p:spTgt spid="401446"/>
                                        </p:tgtEl>
                                      </p:cBhvr>
                                      <p:to x="100000" y="100000"/>
                                    </p:animScale>
                                    <p:animScale>
                                      <p:cBhvr>
                                        <p:cTn id="47" dur="13">
                                          <p:stCondLst>
                                            <p:cond delay="821"/>
                                          </p:stCondLst>
                                        </p:cTn>
                                        <p:tgtEl>
                                          <p:spTgt spid="401446"/>
                                        </p:tgtEl>
                                      </p:cBhvr>
                                      <p:to x="100000" y="90000"/>
                                    </p:animScale>
                                    <p:animScale>
                                      <p:cBhvr>
                                        <p:cTn id="48" dur="83" decel="50000">
                                          <p:stCondLst>
                                            <p:cond delay="834"/>
                                          </p:stCondLst>
                                        </p:cTn>
                                        <p:tgtEl>
                                          <p:spTgt spid="401446"/>
                                        </p:tgtEl>
                                      </p:cBhvr>
                                      <p:to x="100000" y="100000"/>
                                    </p:animScale>
                                    <p:animScale>
                                      <p:cBhvr>
                                        <p:cTn id="49" dur="13">
                                          <p:stCondLst>
                                            <p:cond delay="904"/>
                                          </p:stCondLst>
                                        </p:cTn>
                                        <p:tgtEl>
                                          <p:spTgt spid="401446"/>
                                        </p:tgtEl>
                                      </p:cBhvr>
                                      <p:to x="100000" y="95000"/>
                                    </p:animScale>
                                    <p:animScale>
                                      <p:cBhvr>
                                        <p:cTn id="50" dur="83" decel="50000">
                                          <p:stCondLst>
                                            <p:cond delay="917"/>
                                          </p:stCondLst>
                                        </p:cTn>
                                        <p:tgtEl>
                                          <p:spTgt spid="401446"/>
                                        </p:tgtEl>
                                      </p:cBhvr>
                                      <p:to x="100000" y="100000"/>
                                    </p:animScale>
                                  </p:childTnLst>
                                  <p:subTnLst>
                                    <p:audio>
                                      <p:cMediaNode>
                                        <p:cTn display="0" masterRel="sameClick">
                                          <p:stCondLst>
                                            <p:cond evt="begin" delay="0">
                                              <p:tn val="35"/>
                                            </p:cond>
                                          </p:stCondLst>
                                          <p:endCondLst>
                                            <p:cond evt="onStopAudio" delay="0">
                                              <p:tgtEl>
                                                <p:sldTgt/>
                                              </p:tgtEl>
                                            </p:cond>
                                          </p:endCondLst>
                                        </p:cTn>
                                        <p:tgtEl>
                                          <p:sndTgt r:embed="rId4" name="Pig.wav"/>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1413">
                                            <p:txEl>
                                              <p:pRg st="5" end="5"/>
                                            </p:txEl>
                                          </p:spTgt>
                                        </p:tgtEl>
                                        <p:attrNameLst>
                                          <p:attrName>style.visibility</p:attrName>
                                        </p:attrNameLst>
                                      </p:cBhvr>
                                      <p:to>
                                        <p:strVal val="visible"/>
                                      </p:to>
                                    </p:set>
                                    <p:anim calcmode="lin" valueType="num">
                                      <p:cBhvr additive="base">
                                        <p:cTn id="55" dur="500" fill="hold"/>
                                        <p:tgtEl>
                                          <p:spTgt spid="401413">
                                            <p:txEl>
                                              <p:pRg st="5" end="5"/>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0141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1413">
                                            <p:txEl>
                                              <p:pRg st="6" end="6"/>
                                            </p:txEl>
                                          </p:spTgt>
                                        </p:tgtEl>
                                        <p:attrNameLst>
                                          <p:attrName>style.visibility</p:attrName>
                                        </p:attrNameLst>
                                      </p:cBhvr>
                                      <p:to>
                                        <p:strVal val="visible"/>
                                      </p:to>
                                    </p:set>
                                    <p:anim calcmode="lin" valueType="num">
                                      <p:cBhvr additive="base">
                                        <p:cTn id="61" dur="500" fill="hold"/>
                                        <p:tgtEl>
                                          <p:spTgt spid="401413">
                                            <p:txEl>
                                              <p:pRg st="6" end="6"/>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0141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1413">
                                            <p:txEl>
                                              <p:pRg st="7" end="7"/>
                                            </p:txEl>
                                          </p:spTgt>
                                        </p:tgtEl>
                                        <p:attrNameLst>
                                          <p:attrName>style.visibility</p:attrName>
                                        </p:attrNameLst>
                                      </p:cBhvr>
                                      <p:to>
                                        <p:strVal val="visible"/>
                                      </p:to>
                                    </p:set>
                                    <p:anim calcmode="lin" valueType="num">
                                      <p:cBhvr additive="base">
                                        <p:cTn id="67" dur="500" fill="hold"/>
                                        <p:tgtEl>
                                          <p:spTgt spid="401413">
                                            <p:txEl>
                                              <p:pRg st="7" end="7"/>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0141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Whoosh"/>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01414"/>
                                        </p:tgtEl>
                                        <p:attrNameLst>
                                          <p:attrName>style.visibility</p:attrName>
                                        </p:attrNameLst>
                                      </p:cBhvr>
                                      <p:to>
                                        <p:strVal val="visible"/>
                                      </p:to>
                                    </p:set>
                                    <p:animEffect transition="in" filter="wipe(left)">
                                      <p:cBhvr>
                                        <p:cTn id="73" dur="500"/>
                                        <p:tgtEl>
                                          <p:spTgt spid="401414"/>
                                        </p:tgtEl>
                                      </p:cBhvr>
                                    </p:animEffect>
                                  </p:childTnLst>
                                  <p:subTnLst>
                                    <p:audio>
                                      <p:cMediaNode>
                                        <p:cTn display="0" masterRel="sameClick">
                                          <p:stCondLst>
                                            <p:cond evt="begin" delay="0">
                                              <p:tn val="71"/>
                                            </p:cond>
                                          </p:stCondLst>
                                          <p:endCondLst>
                                            <p:cond evt="onStopAudio" delay="0">
                                              <p:tgtEl>
                                                <p:sldTgt/>
                                              </p:tgtEl>
                                            </p:cond>
                                          </p:endCondLst>
                                        </p:cTn>
                                        <p:tgtEl>
                                          <p:sndTgt r:embed="rId5" name="Vibro Up"/>
                                        </p:tgtEl>
                                      </p:cMediaNode>
                                    </p:audio>
                                  </p:sub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01449"/>
                                        </p:tgtEl>
                                        <p:attrNameLst>
                                          <p:attrName>style.visibility</p:attrName>
                                        </p:attrNameLst>
                                      </p:cBhvr>
                                      <p:to>
                                        <p:strVal val="visible"/>
                                      </p:to>
                                    </p:set>
                                    <p:animEffect transition="in" filter="wipe(left)">
                                      <p:cBhvr>
                                        <p:cTn id="78" dur="500"/>
                                        <p:tgtEl>
                                          <p:spTgt spid="401449"/>
                                        </p:tgtEl>
                                      </p:cBhvr>
                                    </p:animEffect>
                                  </p:childTnLst>
                                  <p:subTnLst>
                                    <p:audio>
                                      <p:cMediaNode>
                                        <p:cTn display="0" masterRel="sameClick">
                                          <p:stCondLst>
                                            <p:cond evt="begin" delay="0">
                                              <p:tn val="76"/>
                                            </p:cond>
                                          </p:stCondLst>
                                          <p:endCondLst>
                                            <p:cond evt="onStopAudio" delay="0">
                                              <p:tgtEl>
                                                <p:sldTgt/>
                                              </p:tgtEl>
                                            </p:cond>
                                          </p:endCondLst>
                                        </p:cTn>
                                        <p:tgtEl>
                                          <p:sndTgt r:embed="rId3" name="Whoosh"/>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8" fill="hold" nodeType="click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wipe(left)">
                                      <p:cBhvr>
                                        <p:cTn id="83" dur="500"/>
                                        <p:tgtEl>
                                          <p:spTgt spid="2"/>
                                        </p:tgtEl>
                                      </p:cBhvr>
                                    </p:animEffect>
                                  </p:childTnLst>
                                  <p:subTnLst>
                                    <p:audio>
                                      <p:cMediaNode>
                                        <p:cTn display="0" masterRel="sameClick">
                                          <p:stCondLst>
                                            <p:cond evt="begin" delay="0">
                                              <p:tn val="81"/>
                                            </p:cond>
                                          </p:stCondLst>
                                          <p:endCondLst>
                                            <p:cond evt="onStopAudio" delay="0">
                                              <p:tgtEl>
                                                <p:sldTgt/>
                                              </p:tgtEl>
                                            </p:cond>
                                          </p:endCondLst>
                                        </p:cTn>
                                        <p:tgtEl>
                                          <p:sndTgt r:embed="rId6" name="Pencil Check"/>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01448"/>
                                        </p:tgtEl>
                                        <p:attrNameLst>
                                          <p:attrName>style.visibility</p:attrName>
                                        </p:attrNameLst>
                                      </p:cBhvr>
                                      <p:to>
                                        <p:strVal val="visible"/>
                                      </p:to>
                                    </p:set>
                                    <p:animEffect transition="in" filter="wipe(left)">
                                      <p:cBhvr>
                                        <p:cTn id="88" dur="500"/>
                                        <p:tgtEl>
                                          <p:spTgt spid="401448"/>
                                        </p:tgtEl>
                                      </p:cBhvr>
                                    </p:animEffect>
                                  </p:childTnLst>
                                  <p:subTnLst>
                                    <p:audio>
                                      <p:cMediaNode>
                                        <p:cTn display="0" masterRel="sameClick">
                                          <p:stCondLst>
                                            <p:cond evt="begin" delay="0">
                                              <p:tn val="86"/>
                                            </p:cond>
                                          </p:stCondLst>
                                          <p:endCondLst>
                                            <p:cond evt="onStopAudio" delay="0">
                                              <p:tgtEl>
                                                <p:sldTgt/>
                                              </p:tgtEl>
                                            </p:cond>
                                          </p:endCondLst>
                                        </p:cTn>
                                        <p:tgtEl>
                                          <p:sndTgt r:embed="rId3" name="Whoosh"/>
                                        </p:tgtEl>
                                      </p:cMediaNode>
                                    </p:audio>
                                  </p:sub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left)">
                                      <p:cBhvr>
                                        <p:cTn id="93" dur="500"/>
                                        <p:tgtEl>
                                          <p:spTgt spid="3"/>
                                        </p:tgtEl>
                                      </p:cBhvr>
                                    </p:animEffect>
                                  </p:childTnLst>
                                  <p:subTnLst>
                                    <p:audio>
                                      <p:cMediaNode>
                                        <p:cTn display="0" masterRel="sameClick">
                                          <p:stCondLst>
                                            <p:cond evt="begin" delay="0">
                                              <p:tn val="91"/>
                                            </p:cond>
                                          </p:stCondLst>
                                          <p:endCondLst>
                                            <p:cond evt="onStopAudio" delay="0">
                                              <p:tgtEl>
                                                <p:sldTgt/>
                                              </p:tgtEl>
                                            </p:cond>
                                          </p:endCondLst>
                                        </p:cTn>
                                        <p:tgtEl>
                                          <p:sndTgt r:embed="rId6" name="Pencil Check"/>
                                        </p:tgtEl>
                                      </p:cMediaNode>
                                    </p:audio>
                                  </p:sub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1" fill="hold" nodeType="click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wipe(up)">
                                      <p:cBhvr>
                                        <p:cTn id="98" dur="500"/>
                                        <p:tgtEl>
                                          <p:spTgt spid="4"/>
                                        </p:tgtEl>
                                      </p:cBhvr>
                                    </p:animEffect>
                                  </p:childTnLst>
                                  <p:subTnLst>
                                    <p:audio>
                                      <p:cMediaNode>
                                        <p:cTn display="0" masterRel="sameClick">
                                          <p:stCondLst>
                                            <p:cond evt="begin" delay="0">
                                              <p:tn val="96"/>
                                            </p:cond>
                                          </p:stCondLst>
                                          <p:endCondLst>
                                            <p:cond evt="onStopAudio" delay="0">
                                              <p:tgtEl>
                                                <p:sldTgt/>
                                              </p:tgtEl>
                                            </p:cond>
                                          </p:endCondLst>
                                        </p:cTn>
                                        <p:tgtEl>
                                          <p:sndTgt r:embed="rId5" name="Vibro Up"/>
                                        </p:tgtEl>
                                      </p:cMediaNode>
                                    </p:audio>
                                  </p:sub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401444"/>
                                        </p:tgtEl>
                                        <p:attrNameLst>
                                          <p:attrName>style.visibility</p:attrName>
                                        </p:attrNameLst>
                                      </p:cBhvr>
                                      <p:to>
                                        <p:strVal val="visible"/>
                                      </p:to>
                                    </p:set>
                                    <p:animEffect transition="in" filter="wipe(up)">
                                      <p:cBhvr>
                                        <p:cTn id="103" dur="500"/>
                                        <p:tgtEl>
                                          <p:spTgt spid="401444"/>
                                        </p:tgtEl>
                                      </p:cBhvr>
                                    </p:animEffect>
                                  </p:childTnLst>
                                  <p:subTnLst>
                                    <p:audio>
                                      <p:cMediaNode>
                                        <p:cTn display="0" masterRel="sameClick">
                                          <p:stCondLst>
                                            <p:cond evt="begin" delay="0">
                                              <p:tn val="101"/>
                                            </p:cond>
                                          </p:stCondLst>
                                          <p:endCondLst>
                                            <p:cond evt="onStopAudio" delay="0">
                                              <p:tgtEl>
                                                <p:sldTgt/>
                                              </p:tgtEl>
                                            </p:cond>
                                          </p:endCondLst>
                                        </p:cTn>
                                        <p:tgtEl>
                                          <p:sndTgt r:embed="rId7" name="Arrow"/>
                                        </p:tgtEl>
                                      </p:cMediaNode>
                                    </p:audio>
                                  </p:subTnLst>
                                </p:cTn>
                              </p:par>
                            </p:childTnLst>
                          </p:cTn>
                        </p:par>
                      </p:childTnLst>
                    </p:cTn>
                  </p:par>
                  <p:par>
                    <p:cTn id="104" fill="hold" nodeType="clickPar">
                      <p:stCondLst>
                        <p:cond delay="indefinite"/>
                      </p:stCondLst>
                      <p:childTnLst>
                        <p:par>
                          <p:cTn id="105" fill="hold" nodeType="withGroup">
                            <p:stCondLst>
                              <p:cond delay="0"/>
                            </p:stCondLst>
                            <p:childTnLst>
                              <p:par>
                                <p:cTn id="106" presetID="6" presetClass="entr" presetSubtype="32" fill="hold" grpId="0" nodeType="clickEffect">
                                  <p:stCondLst>
                                    <p:cond delay="0"/>
                                  </p:stCondLst>
                                  <p:childTnLst>
                                    <p:set>
                                      <p:cBhvr>
                                        <p:cTn id="107" dur="1" fill="hold">
                                          <p:stCondLst>
                                            <p:cond delay="0"/>
                                          </p:stCondLst>
                                        </p:cTn>
                                        <p:tgtEl>
                                          <p:spTgt spid="401445"/>
                                        </p:tgtEl>
                                        <p:attrNameLst>
                                          <p:attrName>style.visibility</p:attrName>
                                        </p:attrNameLst>
                                      </p:cBhvr>
                                      <p:to>
                                        <p:strVal val="visible"/>
                                      </p:to>
                                    </p:set>
                                    <p:animEffect transition="in" filter="circle(out)">
                                      <p:cBhvr>
                                        <p:cTn id="108" dur="1000"/>
                                        <p:tgtEl>
                                          <p:spTgt spid="401445"/>
                                        </p:tgtEl>
                                      </p:cBhvr>
                                    </p:animEffect>
                                  </p:childTnLst>
                                  <p:subTnLst>
                                    <p:audio>
                                      <p:cMediaNode>
                                        <p:cTn display="0" masterRel="sameClick">
                                          <p:stCondLst>
                                            <p:cond evt="begin" delay="0">
                                              <p:tn val="106"/>
                                            </p:cond>
                                          </p:stCondLst>
                                          <p:endCondLst>
                                            <p:cond evt="onStopAudio" delay="0">
                                              <p:tgtEl>
                                                <p:sldTgt/>
                                              </p:tgtEl>
                                            </p:cond>
                                          </p:endCondLst>
                                        </p:cTn>
                                        <p:tgtEl>
                                          <p:sndTgt r:embed="rId8" name="Explosion"/>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3" grpId="0" build="p" autoUpdateAnimBg="0"/>
      <p:bldP spid="401414" grpId="0" animBg="1"/>
      <p:bldP spid="401444" grpId="0" animBg="1"/>
      <p:bldP spid="401445" grpId="0" animBg="1"/>
      <p:bldP spid="401448" grpId="0" animBg="1" autoUpdateAnimBg="0"/>
      <p:bldP spid="401449" grpId="0" animBg="1" autoUpdateAnimBg="0"/>
    </p:bldLst>
  </p:timing>
</p:sld>
</file>

<file path=ppt/theme/theme1.xml><?xml version="1.0" encoding="utf-8"?>
<a:theme xmlns:a="http://schemas.openxmlformats.org/drawingml/2006/main" name=" template2005">
  <a:themeElements>
    <a:clrScheme name=" template2005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 template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A18"/>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A18"/>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 template2005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 template2005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 template2005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 template2005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 template2005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 template2005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 template2005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 template2005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Silver Streak:Applications:Microsoft Office 2004:Templates:My Templates: template2005.pot</Template>
  <TotalTime>10299</TotalTime>
  <Words>3873</Words>
  <Application>Microsoft Macintosh PowerPoint</Application>
  <PresentationFormat>On-screen Show (4:3)</PresentationFormat>
  <Paragraphs>1146</Paragraphs>
  <Slides>60</Slides>
  <Notes>53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60</vt:i4>
      </vt:variant>
    </vt:vector>
  </HeadingPairs>
  <TitlesOfParts>
    <vt:vector size="70" baseType="lpstr">
      <vt:lpstr>Arial</vt:lpstr>
      <vt:lpstr>ＭＳ Ｐゴシック</vt:lpstr>
      <vt:lpstr>Wingdings</vt:lpstr>
      <vt:lpstr>Times</vt:lpstr>
      <vt:lpstr>Symbol</vt:lpstr>
      <vt:lpstr>Comic Sans MS</vt:lpstr>
      <vt:lpstr>Geneva</vt:lpstr>
      <vt:lpstr>Zapf Dingbats</vt:lpstr>
      <vt:lpstr>ヒラギノ角ゴ Pro W3</vt:lpstr>
      <vt:lpstr> template2005</vt:lpstr>
      <vt:lpstr> Photosynthesis:  Life from Light and Air</vt:lpstr>
      <vt:lpstr>Energy needs of life</vt:lpstr>
      <vt:lpstr>How are they connected?</vt:lpstr>
      <vt:lpstr>What does it mean to be a plant</vt:lpstr>
      <vt:lpstr>Plant structure </vt:lpstr>
      <vt:lpstr>Chloroplasts</vt:lpstr>
      <vt:lpstr>Plant structure </vt:lpstr>
      <vt:lpstr>Photosynthesis</vt:lpstr>
      <vt:lpstr>Light reactions</vt:lpstr>
      <vt:lpstr>PowerPoint Presentation</vt:lpstr>
      <vt:lpstr>PowerPoint Presentation</vt:lpstr>
      <vt:lpstr>The ATP that “Jack” built</vt:lpstr>
      <vt:lpstr>Pigments of photosynthesis </vt:lpstr>
      <vt:lpstr>A Look at Light</vt:lpstr>
      <vt:lpstr>Light: absorption spectra</vt:lpstr>
      <vt:lpstr>Photosystems of photosynthesis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ETC of Photosynthesis</vt:lpstr>
      <vt:lpstr>Experimental evidence</vt:lpstr>
      <vt:lpstr>Noncyclic Photophosphorylation</vt:lpstr>
      <vt:lpstr>Cyclic photophosphorylation</vt:lpstr>
      <vt:lpstr>Photophosphorylation </vt:lpstr>
      <vt:lpstr>Photosynthesis summary </vt:lpstr>
      <vt:lpstr> Photosynthesis:         The Calvin Cycle    Life from Air</vt:lpstr>
      <vt:lpstr>The Calvin Cycle</vt:lpstr>
      <vt:lpstr>Remember what it means to be a plant…</vt:lpstr>
      <vt:lpstr>Light reactions</vt:lpstr>
      <vt:lpstr>How is that helpful?</vt:lpstr>
      <vt:lpstr>From CO2  C6H12O6</vt:lpstr>
      <vt:lpstr>From Light reactions to Calvin cycle</vt:lpstr>
      <vt:lpstr>PowerPoint Presentation</vt:lpstr>
      <vt:lpstr>PowerPoint Presentation</vt:lpstr>
      <vt:lpstr>To G3P and Beyond!</vt:lpstr>
      <vt:lpstr>RuBisCo </vt:lpstr>
      <vt:lpstr>Accounting </vt:lpstr>
      <vt:lpstr>Photosynthesis summary</vt:lpstr>
      <vt:lpstr>Light Reactions</vt:lpstr>
      <vt:lpstr>Calvin Cycle</vt:lpstr>
      <vt:lpstr>Putting it all together</vt:lpstr>
      <vt:lpstr>Energy cycle</vt:lpstr>
      <vt:lpstr> Photosynthesis:  Variations on the Theme</vt:lpstr>
      <vt:lpstr>C3 Plants: Controlling water loss from leaves</vt:lpstr>
      <vt:lpstr>When stomates close… </vt:lpstr>
      <vt:lpstr>PowerPoint Presentation</vt:lpstr>
      <vt:lpstr>PowerPoint Presentation</vt:lpstr>
      <vt:lpstr>Impact of Photorespiration </vt:lpstr>
      <vt:lpstr>Reducing photorespiration </vt:lpstr>
      <vt:lpstr>C4 plants </vt:lpstr>
      <vt:lpstr>C4 leaf anatomy</vt:lpstr>
      <vt:lpstr>Comparative anatomy</vt:lpstr>
      <vt:lpstr>CAM (Crassulacean Acid Metabolism) plants</vt:lpstr>
      <vt:lpstr>CAM plants</vt:lpstr>
      <vt:lpstr>C4 vs CAM Summary</vt:lpstr>
      <vt:lpstr>Why the C3 problem?</vt:lpstr>
    </vt:vector>
  </TitlesOfParts>
  <Manager/>
  <Company>Kim Foglia</Company>
  <LinksUpToDate>false</LinksUpToDate>
  <SharedDoc>false</SharedDoc>
  <HyperlinkBase>http://bio.kimunity.com, http://www.WDinteractive.com</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AP &amp; Regents Biology</dc:subject>
  <dc:creator>Kim Foglia</dc:creator>
  <cp:keywords>Education, Biology Zone, Kim Foglia</cp:keywords>
  <dc:description>All Rights Reserved. Copyright 2003. WD Interactive.</dc:description>
  <cp:lastModifiedBy>Walker, Dale</cp:lastModifiedBy>
  <cp:revision>258</cp:revision>
  <cp:lastPrinted>2008-04-15T16:55:16Z</cp:lastPrinted>
  <dcterms:created xsi:type="dcterms:W3CDTF">2005-11-29T04:19:13Z</dcterms:created>
  <dcterms:modified xsi:type="dcterms:W3CDTF">2019-03-07T02:56:34Z</dcterms:modified>
  <cp:category>Education</cp:category>
</cp:coreProperties>
</file>