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68" r:id="rId3"/>
    <p:sldMasterId id="2147483780" r:id="rId4"/>
    <p:sldMasterId id="2147483792" r:id="rId5"/>
    <p:sldMasterId id="2147483804" r:id="rId6"/>
    <p:sldMasterId id="2147484003" r:id="rId7"/>
    <p:sldMasterId id="2147484039" r:id="rId8"/>
  </p:sldMasterIdLst>
  <p:notesMasterIdLst>
    <p:notesMasterId r:id="rId41"/>
  </p:notesMasterIdLst>
  <p:sldIdLst>
    <p:sldId id="256" r:id="rId9"/>
    <p:sldId id="274" r:id="rId10"/>
    <p:sldId id="265" r:id="rId11"/>
    <p:sldId id="266" r:id="rId12"/>
    <p:sldId id="267" r:id="rId13"/>
    <p:sldId id="295" r:id="rId14"/>
    <p:sldId id="268" r:id="rId15"/>
    <p:sldId id="270" r:id="rId16"/>
    <p:sldId id="271" r:id="rId17"/>
    <p:sldId id="272" r:id="rId18"/>
    <p:sldId id="273" r:id="rId19"/>
    <p:sldId id="275" r:id="rId20"/>
    <p:sldId id="289" r:id="rId21"/>
    <p:sldId id="291" r:id="rId22"/>
    <p:sldId id="293" r:id="rId23"/>
    <p:sldId id="292" r:id="rId24"/>
    <p:sldId id="283" r:id="rId25"/>
    <p:sldId id="287" r:id="rId26"/>
    <p:sldId id="290" r:id="rId27"/>
    <p:sldId id="285" r:id="rId28"/>
    <p:sldId id="276" r:id="rId29"/>
    <p:sldId id="286" r:id="rId30"/>
    <p:sldId id="279" r:id="rId31"/>
    <p:sldId id="294" r:id="rId32"/>
    <p:sldId id="394" r:id="rId33"/>
    <p:sldId id="395" r:id="rId34"/>
    <p:sldId id="396" r:id="rId35"/>
    <p:sldId id="397" r:id="rId36"/>
    <p:sldId id="398" r:id="rId37"/>
    <p:sldId id="399" r:id="rId38"/>
    <p:sldId id="400" r:id="rId39"/>
    <p:sldId id="401"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rebuchet MS" panose="020B070302020209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rebuchet MS" panose="020B070302020209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rebuchet MS" panose="020B070302020209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rebuchet MS" panose="020B070302020209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rebuchet MS" panose="020B070302020209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rebuchet MS" panose="020B070302020209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rebuchet MS" panose="020B070302020209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rebuchet MS" panose="020B070302020209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rebuchet MS" panose="020B070302020209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2" autoAdjust="0"/>
    <p:restoredTop sz="94674" autoAdjust="0"/>
  </p:normalViewPr>
  <p:slideViewPr>
    <p:cSldViewPr>
      <p:cViewPr varScale="1">
        <p:scale>
          <a:sx n="124" d="100"/>
          <a:sy n="124" d="100"/>
        </p:scale>
        <p:origin x="488"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96CE7E-D521-ED45-9A12-ACAC3F7BF38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F809E25D-E69F-7544-83D2-A2690A7EE72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455AC64-4AA7-9846-8FBF-4F4BBC1F32E4}" type="datetimeFigureOut">
              <a:rPr lang="en-US"/>
              <a:pPr>
                <a:defRPr/>
              </a:pPr>
              <a:t>11/8/19</a:t>
            </a:fld>
            <a:endParaRPr lang="en-US" dirty="0"/>
          </a:p>
        </p:txBody>
      </p:sp>
      <p:sp>
        <p:nvSpPr>
          <p:cNvPr id="4" name="Slide Image Placeholder 3">
            <a:extLst>
              <a:ext uri="{FF2B5EF4-FFF2-40B4-BE49-F238E27FC236}">
                <a16:creationId xmlns:a16="http://schemas.microsoft.com/office/drawing/2014/main" id="{93975A6B-5D7E-7744-B0E0-0126CCAE017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C1184F1-10C3-894C-B4EA-24D978CF7AF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03CADEA-A132-8543-BEAF-584E211D22B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41C6C653-C77E-0042-8C47-CA24277907D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92EA6CE-6614-5C4A-AADF-45EDD583E4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27FC7153-8420-134B-93BC-FCD48C63A7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a:extLst>
              <a:ext uri="{FF2B5EF4-FFF2-40B4-BE49-F238E27FC236}">
                <a16:creationId xmlns:a16="http://schemas.microsoft.com/office/drawing/2014/main" id="{E9DA6E55-F092-9145-A835-EF89210F80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1668" name="Slide Number Placeholder 3">
            <a:extLst>
              <a:ext uri="{FF2B5EF4-FFF2-40B4-BE49-F238E27FC236}">
                <a16:creationId xmlns:a16="http://schemas.microsoft.com/office/drawing/2014/main" id="{AF27C209-27B6-CF4B-80C7-F43EE3E6BF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FCA0444D-0022-9546-8308-40784BF2FF6A}" type="slidenum">
              <a:rPr lang="en-US" altLang="en-US">
                <a:solidFill>
                  <a:srgbClr val="000000"/>
                </a:solidFill>
                <a:latin typeface="Comic Sans MS" panose="030F0902030302020204" pitchFamily="66" charset="0"/>
              </a:rPr>
              <a:pPr/>
              <a:t>2</a:t>
            </a:fld>
            <a:endParaRPr lang="en-US" altLang="en-US">
              <a:solidFill>
                <a:srgbClr val="000000"/>
              </a:solidFill>
              <a:latin typeface="Comic Sans MS" panose="030F0902030302020204" pitchFamily="6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9E65AD43-6708-EB44-AE05-114D2035CAFB}" type="slidenum">
              <a:rPr lang="en-US" altLang="x-none" sz="1200"/>
              <a:pPr/>
              <a:t>26</a:t>
            </a:fld>
            <a:endParaRPr lang="en-US" altLang="x-none" sz="120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18991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D711FC4E-49F5-A345-AA68-ED2BB3440AFE}" type="slidenum">
              <a:rPr lang="en-US" altLang="x-none" sz="1200"/>
              <a:pPr/>
              <a:t>27</a:t>
            </a:fld>
            <a:endParaRPr lang="en-US" altLang="x-none" sz="120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256374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9AA7D872-6DB0-9744-9E51-49EDA9FFF371}" type="slidenum">
              <a:rPr lang="en-US" altLang="x-none" sz="1200"/>
              <a:pPr/>
              <a:t>28</a:t>
            </a:fld>
            <a:endParaRPr lang="en-US" altLang="x-none" sz="120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122970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9C34675C-E916-8841-90E0-02FDE008585E}" type="slidenum">
              <a:rPr lang="en-US" altLang="x-none" sz="1200"/>
              <a:pPr/>
              <a:t>29</a:t>
            </a:fld>
            <a:endParaRPr lang="en-US" altLang="x-none" sz="1200"/>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111222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0E4212A8-7CC3-3445-9C1B-6341413E3FF3}" type="slidenum">
              <a:rPr lang="en-US" altLang="x-none" sz="1200"/>
              <a:pPr/>
              <a:t>30</a:t>
            </a:fld>
            <a:endParaRPr lang="en-US" altLang="x-none" sz="120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x-none">
                <a:latin typeface="Times New Roman" charset="0"/>
                <a:ea typeface="ヒラギノ角ゴ Pro W3" charset="-128"/>
              </a:rPr>
              <a:t>Figure 45.13 Maintenance of glucose homeostasis by insulin and glucagon.</a:t>
            </a:r>
          </a:p>
        </p:txBody>
      </p:sp>
    </p:spTree>
    <p:extLst>
      <p:ext uri="{BB962C8B-B14F-4D97-AF65-F5344CB8AC3E}">
        <p14:creationId xmlns:p14="http://schemas.microsoft.com/office/powerpoint/2010/main" val="134100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75DE7803-7F84-334F-B457-42479DF573BB}" type="slidenum">
              <a:rPr lang="en-US" altLang="x-none" sz="1200"/>
              <a:pPr/>
              <a:t>31</a:t>
            </a:fld>
            <a:endParaRPr lang="en-US" altLang="x-none" sz="1200"/>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1551177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77FB7D16-D2F2-5342-86A4-8E068EC55B99}" type="slidenum">
              <a:rPr lang="en-US" altLang="x-none" sz="1200"/>
              <a:pPr/>
              <a:t>32</a:t>
            </a:fld>
            <a:endParaRPr lang="en-US" altLang="x-none" sz="120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203057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F10438EB-D17F-6941-8300-61368D7B3C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a:extLst>
              <a:ext uri="{FF2B5EF4-FFF2-40B4-BE49-F238E27FC236}">
                <a16:creationId xmlns:a16="http://schemas.microsoft.com/office/drawing/2014/main" id="{134D5552-BF79-9B4F-8135-A36902DBBA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Receptors only bind certain ligands. Like someone listening to a single person in a noisy, crowded room. Ligand needs to be a certain shape.</a:t>
            </a:r>
          </a:p>
        </p:txBody>
      </p:sp>
      <p:sp>
        <p:nvSpPr>
          <p:cNvPr id="230404" name="Slide Number Placeholder 3">
            <a:extLst>
              <a:ext uri="{FF2B5EF4-FFF2-40B4-BE49-F238E27FC236}">
                <a16:creationId xmlns:a16="http://schemas.microsoft.com/office/drawing/2014/main" id="{F6E1DC05-57EA-8449-91CE-4A351CB09C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F38073BB-8A14-A94A-AAD8-E739EA1D8C4D}" type="slidenum">
              <a:rPr lang="en-US" altLang="en-US">
                <a:solidFill>
                  <a:srgbClr val="000000"/>
                </a:solidFill>
                <a:latin typeface="Calibri" panose="020F0502020204030204" pitchFamily="34" charset="0"/>
              </a:rPr>
              <a:pPr/>
              <a:t>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E93AF690-89E9-F544-99CC-CB1D46A1FA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a:extLst>
              <a:ext uri="{FF2B5EF4-FFF2-40B4-BE49-F238E27FC236}">
                <a16:creationId xmlns:a16="http://schemas.microsoft.com/office/drawing/2014/main" id="{774EC4CE-120D-9244-81B0-1546755A0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Para – Aside or next to</a:t>
            </a:r>
          </a:p>
          <a:p>
            <a:pPr eaLnBrk="1" hangingPunct="1">
              <a:spcBef>
                <a:spcPct val="0"/>
              </a:spcBef>
            </a:pPr>
            <a:r>
              <a:rPr lang="en-US" altLang="en-US"/>
              <a:t>Crine – to secret</a:t>
            </a:r>
          </a:p>
        </p:txBody>
      </p:sp>
      <p:sp>
        <p:nvSpPr>
          <p:cNvPr id="234500" name="Slide Number Placeholder 3">
            <a:extLst>
              <a:ext uri="{FF2B5EF4-FFF2-40B4-BE49-F238E27FC236}">
                <a16:creationId xmlns:a16="http://schemas.microsoft.com/office/drawing/2014/main" id="{28783229-4685-354C-BEE8-05E4D49DD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27FA11B6-E466-3243-A970-E9414DCD1A8F}" type="slidenum">
              <a:rPr lang="en-US" altLang="en-US">
                <a:solidFill>
                  <a:srgbClr val="000000"/>
                </a:solidFill>
                <a:latin typeface="Calibri" panose="020F0502020204030204" pitchFamily="34" charset="0"/>
              </a:rPr>
              <a:pPr/>
              <a:t>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95E1D350-0CB3-D54C-B69E-922558330A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a:extLst>
              <a:ext uri="{FF2B5EF4-FFF2-40B4-BE49-F238E27FC236}">
                <a16:creationId xmlns:a16="http://schemas.microsoft.com/office/drawing/2014/main" id="{A9E5E335-FB04-464D-8DEC-682ED8B14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Endo – Eternal or within </a:t>
            </a:r>
          </a:p>
          <a:p>
            <a:pPr eaLnBrk="1" hangingPunct="1">
              <a:spcBef>
                <a:spcPct val="0"/>
              </a:spcBef>
            </a:pPr>
            <a:r>
              <a:rPr lang="en-US" altLang="en-US"/>
              <a:t>Crine – to secret</a:t>
            </a:r>
          </a:p>
        </p:txBody>
      </p:sp>
      <p:sp>
        <p:nvSpPr>
          <p:cNvPr id="236548" name="Slide Number Placeholder 3">
            <a:extLst>
              <a:ext uri="{FF2B5EF4-FFF2-40B4-BE49-F238E27FC236}">
                <a16:creationId xmlns:a16="http://schemas.microsoft.com/office/drawing/2014/main" id="{6B212C7D-C0A4-B745-B92C-AECD3EAEC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9BFFC17E-F1C4-C74C-883F-5529801AE52D}" type="slidenum">
              <a:rPr lang="en-US" altLang="en-US">
                <a:solidFill>
                  <a:srgbClr val="000000"/>
                </a:solidFill>
                <a:latin typeface="Calibri" panose="020F0502020204030204" pitchFamily="34" charset="0"/>
              </a:rPr>
              <a:pPr/>
              <a:t>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BF166FDB-56A4-8849-87C9-8784083B02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51C22C4D-069E-7343-9BBD-19BAC9250E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3716" name="Slide Number Placeholder 3">
            <a:extLst>
              <a:ext uri="{FF2B5EF4-FFF2-40B4-BE49-F238E27FC236}">
                <a16:creationId xmlns:a16="http://schemas.microsoft.com/office/drawing/2014/main" id="{1F6CF86F-BBB7-134C-8310-3359B6426D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3C57648B-A0C1-9146-AFFA-F2E88B53F5E2}" type="slidenum">
              <a:rPr lang="en-US" altLang="en-US">
                <a:solidFill>
                  <a:srgbClr val="000000"/>
                </a:solidFill>
                <a:latin typeface="Comic Sans MS" panose="030F0902030302020204" pitchFamily="66" charset="0"/>
              </a:rPr>
              <a:pPr/>
              <a:t>12</a:t>
            </a:fld>
            <a:endParaRPr lang="en-US" altLang="en-US">
              <a:solidFill>
                <a:srgbClr val="000000"/>
              </a:solidFill>
              <a:latin typeface="Comic Sans MS" panose="030F0902030302020204" pitchFamily="6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F41588B2-450F-2844-B71F-B324091541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F7D991C5-5310-D941-83AB-09EAFE3CDB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764" name="Slide Number Placeholder 3">
            <a:extLst>
              <a:ext uri="{FF2B5EF4-FFF2-40B4-BE49-F238E27FC236}">
                <a16:creationId xmlns:a16="http://schemas.microsoft.com/office/drawing/2014/main" id="{95EC2A5F-662D-524F-A008-E5FF264B59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834C6F80-D924-1D49-8AA8-FCFDFAFA9813}" type="slidenum">
              <a:rPr lang="en-US" altLang="en-US">
                <a:solidFill>
                  <a:srgbClr val="000000"/>
                </a:solidFill>
                <a:latin typeface="Comic Sans MS" panose="030F0902030302020204" pitchFamily="66" charset="0"/>
              </a:rPr>
              <a:pPr/>
              <a:t>17</a:t>
            </a:fld>
            <a:endParaRPr lang="en-US" altLang="en-US">
              <a:solidFill>
                <a:srgbClr val="000000"/>
              </a:solidFill>
              <a:latin typeface="Comic Sans MS" panose="030F0902030302020204" pitchFamily="6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2462CB27-7598-4C4A-98B2-14400C4E57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a:extLst>
              <a:ext uri="{FF2B5EF4-FFF2-40B4-BE49-F238E27FC236}">
                <a16:creationId xmlns:a16="http://schemas.microsoft.com/office/drawing/2014/main" id="{5EAD133B-14E9-D24B-BFCC-B67A03387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0884" name="Slide Number Placeholder 3">
            <a:extLst>
              <a:ext uri="{FF2B5EF4-FFF2-40B4-BE49-F238E27FC236}">
                <a16:creationId xmlns:a16="http://schemas.microsoft.com/office/drawing/2014/main" id="{8A77062B-48B6-B843-B6D1-BE8FA9B9D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A1A1BC51-DAF8-2847-8D7D-E25394DB7A6E}" type="slidenum">
              <a:rPr lang="en-US" altLang="en-US">
                <a:solidFill>
                  <a:srgbClr val="000000"/>
                </a:solidFill>
                <a:latin typeface="Comic Sans MS" panose="030F0902030302020204" pitchFamily="66" charset="0"/>
              </a:rPr>
              <a:pPr/>
              <a:t>20</a:t>
            </a:fld>
            <a:endParaRPr lang="en-US" altLang="en-US">
              <a:solidFill>
                <a:srgbClr val="000000"/>
              </a:solidFill>
              <a:latin typeface="Comic Sans MS" panose="030F0902030302020204" pitchFamily="6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0F111B84-7DD5-E546-8932-8D868BBF13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a:extLst>
              <a:ext uri="{FF2B5EF4-FFF2-40B4-BE49-F238E27FC236}">
                <a16:creationId xmlns:a16="http://schemas.microsoft.com/office/drawing/2014/main" id="{B9D4AE1D-36FD-A34B-B7A3-C348C02B69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8836" name="Slide Number Placeholder 3">
            <a:extLst>
              <a:ext uri="{FF2B5EF4-FFF2-40B4-BE49-F238E27FC236}">
                <a16:creationId xmlns:a16="http://schemas.microsoft.com/office/drawing/2014/main" id="{129676C0-6F17-0C4E-B555-41D10B0EBB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Trebuchet MS" panose="020B0703020202090204" pitchFamily="34" charset="0"/>
                <a:cs typeface="Arial" panose="020B0604020202020204" pitchFamily="34" charset="0"/>
              </a:defRPr>
            </a:lvl1pPr>
            <a:lvl2pPr marL="742950" indent="-285750">
              <a:defRPr>
                <a:solidFill>
                  <a:schemeClr val="tx1"/>
                </a:solidFill>
                <a:latin typeface="Trebuchet MS" panose="020B0703020202090204" pitchFamily="34" charset="0"/>
                <a:cs typeface="Arial" panose="020B0604020202020204" pitchFamily="34" charset="0"/>
              </a:defRPr>
            </a:lvl2pPr>
            <a:lvl3pPr marL="1143000" indent="-228600">
              <a:defRPr>
                <a:solidFill>
                  <a:schemeClr val="tx1"/>
                </a:solidFill>
                <a:latin typeface="Trebuchet MS" panose="020B0703020202090204" pitchFamily="34" charset="0"/>
                <a:cs typeface="Arial" panose="020B0604020202020204" pitchFamily="34" charset="0"/>
              </a:defRPr>
            </a:lvl3pPr>
            <a:lvl4pPr marL="1600200" indent="-228600">
              <a:defRPr>
                <a:solidFill>
                  <a:schemeClr val="tx1"/>
                </a:solidFill>
                <a:latin typeface="Trebuchet MS" panose="020B0703020202090204" pitchFamily="34" charset="0"/>
                <a:cs typeface="Arial" panose="020B0604020202020204" pitchFamily="34" charset="0"/>
              </a:defRPr>
            </a:lvl4pPr>
            <a:lvl5pPr marL="2057400" indent="-228600">
              <a:defRPr>
                <a:solidFill>
                  <a:schemeClr val="tx1"/>
                </a:solidFill>
                <a:latin typeface="Trebuchet MS" panose="020B070302020209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fld id="{07A1D65A-96B3-AF4E-8CD3-84EB7780B401}" type="slidenum">
              <a:rPr lang="en-US" altLang="en-US">
                <a:solidFill>
                  <a:srgbClr val="000000"/>
                </a:solidFill>
                <a:latin typeface="Comic Sans MS" panose="030F0902030302020204" pitchFamily="66" charset="0"/>
              </a:rPr>
              <a:pPr/>
              <a:t>21</a:t>
            </a:fld>
            <a:endParaRPr lang="en-US" altLang="en-US">
              <a:solidFill>
                <a:srgbClr val="000000"/>
              </a:solidFill>
              <a:latin typeface="Comic Sans MS" panose="030F0902030302020204" pitchFamily="6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8A7C5EA0-E8A3-BF43-BE83-7D5942FE9792}" type="slidenum">
              <a:rPr lang="en-US" altLang="x-none" sz="1200"/>
              <a:pPr/>
              <a:t>25</a:t>
            </a:fld>
            <a:endParaRPr lang="en-US" altLang="x-none" sz="120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latin typeface="Times New Roman" charset="0"/>
              <a:ea typeface="ヒラギノ角ゴ Pro W3" charset="-128"/>
            </a:endParaRPr>
          </a:p>
        </p:txBody>
      </p:sp>
    </p:spTree>
    <p:extLst>
      <p:ext uri="{BB962C8B-B14F-4D97-AF65-F5344CB8AC3E}">
        <p14:creationId xmlns:p14="http://schemas.microsoft.com/office/powerpoint/2010/main" val="866937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A3AA94-34D9-B84E-9272-B54AB7D3AE47}"/>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085E7316-9E07-BB46-8C32-7C258AF634F0}"/>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3D738A93-3641-1A4C-A662-791DA500CE80}"/>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39B07553-94BF-1147-8959-AB55CCBD73E2}"/>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3B712AE7-ABB4-0345-9814-BCE8B2A8810B}"/>
              </a:ext>
            </a:extLst>
          </p:cNvPr>
          <p:cNvSpPr>
            <a:spLocks noGrp="1"/>
          </p:cNvSpPr>
          <p:nvPr>
            <p:ph type="dt" sz="half" idx="10"/>
          </p:nvPr>
        </p:nvSpPr>
        <p:spPr/>
        <p:txBody>
          <a:bodyPr/>
          <a:lstStyle>
            <a:lvl1pPr defTabSz="914400">
              <a:defRPr/>
            </a:lvl1pPr>
          </a:lstStyle>
          <a:p>
            <a:pPr>
              <a:defRPr/>
            </a:pPr>
            <a:fld id="{980C67D7-C06C-964D-ACF0-6DE0CDB7DEDC}" type="datetimeFigureOut">
              <a:rPr lang="en-US"/>
              <a:pPr>
                <a:defRPr/>
              </a:pPr>
              <a:t>11/8/19</a:t>
            </a:fld>
            <a:endParaRPr lang="en-US" dirty="0"/>
          </a:p>
        </p:txBody>
      </p:sp>
      <p:sp>
        <p:nvSpPr>
          <p:cNvPr id="9" name="Footer Placeholder 4">
            <a:extLst>
              <a:ext uri="{FF2B5EF4-FFF2-40B4-BE49-F238E27FC236}">
                <a16:creationId xmlns:a16="http://schemas.microsoft.com/office/drawing/2014/main" id="{576A8EF8-8955-6C42-BA0E-F75BC94D2F80}"/>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043F11AD-932D-CC4E-9E87-DABFD9993BDF}"/>
              </a:ext>
            </a:extLst>
          </p:cNvPr>
          <p:cNvSpPr>
            <a:spLocks noGrp="1"/>
          </p:cNvSpPr>
          <p:nvPr>
            <p:ph type="sldNum" sz="quarter" idx="12"/>
          </p:nvPr>
        </p:nvSpPr>
        <p:spPr/>
        <p:txBody>
          <a:bodyPr/>
          <a:lstStyle>
            <a:lvl1pPr defTabSz="914400">
              <a:defRPr smtClean="0"/>
            </a:lvl1pPr>
          </a:lstStyle>
          <a:p>
            <a:pPr>
              <a:defRPr/>
            </a:pPr>
            <a:fld id="{7E3661D0-9BB9-BF45-BBF6-6673B3184FFE}" type="slidenum">
              <a:rPr lang="en-US" altLang="en-US"/>
              <a:pPr>
                <a:defRPr/>
              </a:pPr>
              <a:t>‹#›</a:t>
            </a:fld>
            <a:endParaRPr lang="en-US" altLang="en-US"/>
          </a:p>
        </p:txBody>
      </p:sp>
    </p:spTree>
    <p:extLst>
      <p:ext uri="{BB962C8B-B14F-4D97-AF65-F5344CB8AC3E}">
        <p14:creationId xmlns:p14="http://schemas.microsoft.com/office/powerpoint/2010/main" val="81963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FF626-080E-F442-A977-B00EF7E143F2}"/>
              </a:ext>
            </a:extLst>
          </p:cNvPr>
          <p:cNvSpPr>
            <a:spLocks noGrp="1"/>
          </p:cNvSpPr>
          <p:nvPr>
            <p:ph type="dt" sz="half" idx="10"/>
          </p:nvPr>
        </p:nvSpPr>
        <p:spPr/>
        <p:txBody>
          <a:bodyPr/>
          <a:lstStyle>
            <a:lvl1pPr defTabSz="914400">
              <a:defRPr/>
            </a:lvl1pPr>
          </a:lstStyle>
          <a:p>
            <a:pPr>
              <a:defRPr/>
            </a:pPr>
            <a:fld id="{B6C68D16-0638-FC4D-AF05-A2171F35792D}" type="datetimeFigureOut">
              <a:rPr lang="en-US"/>
              <a:pPr>
                <a:defRPr/>
              </a:pPr>
              <a:t>11/8/19</a:t>
            </a:fld>
            <a:endParaRPr lang="en-US" dirty="0"/>
          </a:p>
        </p:txBody>
      </p:sp>
      <p:sp>
        <p:nvSpPr>
          <p:cNvPr id="5" name="Footer Placeholder 4">
            <a:extLst>
              <a:ext uri="{FF2B5EF4-FFF2-40B4-BE49-F238E27FC236}">
                <a16:creationId xmlns:a16="http://schemas.microsoft.com/office/drawing/2014/main" id="{ADBBB5F4-6892-6746-9C4C-C6B8CD3F8E71}"/>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9E42B2FD-6FA9-4F43-A3D3-CEEF961A8D11}"/>
              </a:ext>
            </a:extLst>
          </p:cNvPr>
          <p:cNvSpPr>
            <a:spLocks noGrp="1"/>
          </p:cNvSpPr>
          <p:nvPr>
            <p:ph type="sldNum" sz="quarter" idx="12"/>
          </p:nvPr>
        </p:nvSpPr>
        <p:spPr/>
        <p:txBody>
          <a:bodyPr/>
          <a:lstStyle>
            <a:lvl1pPr defTabSz="914400">
              <a:defRPr smtClean="0"/>
            </a:lvl1pPr>
          </a:lstStyle>
          <a:p>
            <a:pPr>
              <a:defRPr/>
            </a:pPr>
            <a:fld id="{06CEBF02-23AD-3A40-B1CB-1F86C0A35674}" type="slidenum">
              <a:rPr lang="en-US" altLang="en-US"/>
              <a:pPr>
                <a:defRPr/>
              </a:pPr>
              <a:t>‹#›</a:t>
            </a:fld>
            <a:endParaRPr lang="en-US" altLang="en-US"/>
          </a:p>
        </p:txBody>
      </p:sp>
    </p:spTree>
    <p:extLst>
      <p:ext uri="{BB962C8B-B14F-4D97-AF65-F5344CB8AC3E}">
        <p14:creationId xmlns:p14="http://schemas.microsoft.com/office/powerpoint/2010/main" val="154818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A9DA94-550C-B848-8A31-21A73987D6EC}"/>
              </a:ext>
            </a:extLst>
          </p:cNvPr>
          <p:cNvSpPr>
            <a:spLocks noGrp="1"/>
          </p:cNvSpPr>
          <p:nvPr>
            <p:ph type="dt" sz="half" idx="10"/>
          </p:nvPr>
        </p:nvSpPr>
        <p:spPr/>
        <p:txBody>
          <a:bodyPr/>
          <a:lstStyle>
            <a:lvl1pPr defTabSz="914400">
              <a:defRPr/>
            </a:lvl1pPr>
          </a:lstStyle>
          <a:p>
            <a:pPr>
              <a:defRPr/>
            </a:pPr>
            <a:fld id="{8956A61A-5B72-4540-A2C5-9359058EB321}" type="datetimeFigureOut">
              <a:rPr lang="en-US"/>
              <a:pPr>
                <a:defRPr/>
              </a:pPr>
              <a:t>11/8/19</a:t>
            </a:fld>
            <a:endParaRPr lang="en-US" dirty="0"/>
          </a:p>
        </p:txBody>
      </p:sp>
      <p:sp>
        <p:nvSpPr>
          <p:cNvPr id="5" name="Footer Placeholder 4">
            <a:extLst>
              <a:ext uri="{FF2B5EF4-FFF2-40B4-BE49-F238E27FC236}">
                <a16:creationId xmlns:a16="http://schemas.microsoft.com/office/drawing/2014/main" id="{63B27048-1B4A-7E4E-AB85-8B2FFF63F2EA}"/>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5CD775FE-A887-0340-B2B1-E892CDF36AD5}"/>
              </a:ext>
            </a:extLst>
          </p:cNvPr>
          <p:cNvSpPr>
            <a:spLocks noGrp="1"/>
          </p:cNvSpPr>
          <p:nvPr>
            <p:ph type="sldNum" sz="quarter" idx="12"/>
          </p:nvPr>
        </p:nvSpPr>
        <p:spPr/>
        <p:txBody>
          <a:bodyPr/>
          <a:lstStyle>
            <a:lvl1pPr defTabSz="914400">
              <a:defRPr smtClean="0"/>
            </a:lvl1pPr>
          </a:lstStyle>
          <a:p>
            <a:pPr>
              <a:defRPr/>
            </a:pPr>
            <a:fld id="{FF3A777F-02F7-644A-8501-FB3FCF56A8BB}" type="slidenum">
              <a:rPr lang="en-US" altLang="en-US"/>
              <a:pPr>
                <a:defRPr/>
              </a:pPr>
              <a:t>‹#›</a:t>
            </a:fld>
            <a:endParaRPr lang="en-US" altLang="en-US"/>
          </a:p>
        </p:txBody>
      </p:sp>
    </p:spTree>
    <p:extLst>
      <p:ext uri="{BB962C8B-B14F-4D97-AF65-F5344CB8AC3E}">
        <p14:creationId xmlns:p14="http://schemas.microsoft.com/office/powerpoint/2010/main" val="2607469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68495C-A568-D846-8C81-43FBFEB1A75A}"/>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85020F6D-C40E-6643-BADA-54158B6FBB29}"/>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6199D6C8-77CF-3F4B-B8C0-994D610FB10C}"/>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23F748BF-65CE-B048-98EA-CFC6016E3706}"/>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03255566-C804-F849-96BD-A0FBB7BC5416}"/>
              </a:ext>
            </a:extLst>
          </p:cNvPr>
          <p:cNvSpPr>
            <a:spLocks noGrp="1"/>
          </p:cNvSpPr>
          <p:nvPr>
            <p:ph type="dt" sz="half" idx="10"/>
          </p:nvPr>
        </p:nvSpPr>
        <p:spPr/>
        <p:txBody>
          <a:bodyPr/>
          <a:lstStyle>
            <a:lvl1pPr defTabSz="914400">
              <a:defRPr/>
            </a:lvl1pPr>
          </a:lstStyle>
          <a:p>
            <a:pPr>
              <a:defRPr/>
            </a:pPr>
            <a:fld id="{34C4A680-C298-0140-B0BB-6E77A0344E0C}" type="datetimeFigureOut">
              <a:rPr lang="en-US"/>
              <a:pPr>
                <a:defRPr/>
              </a:pPr>
              <a:t>11/8/19</a:t>
            </a:fld>
            <a:endParaRPr lang="en-US" dirty="0"/>
          </a:p>
        </p:txBody>
      </p:sp>
      <p:sp>
        <p:nvSpPr>
          <p:cNvPr id="9" name="Footer Placeholder 4">
            <a:extLst>
              <a:ext uri="{FF2B5EF4-FFF2-40B4-BE49-F238E27FC236}">
                <a16:creationId xmlns:a16="http://schemas.microsoft.com/office/drawing/2014/main" id="{D4E6638C-621B-5C41-8898-FFB681A0AE69}"/>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CE50D3B7-4CE9-FA47-8812-5C6C4B698178}"/>
              </a:ext>
            </a:extLst>
          </p:cNvPr>
          <p:cNvSpPr>
            <a:spLocks noGrp="1"/>
          </p:cNvSpPr>
          <p:nvPr>
            <p:ph type="sldNum" sz="quarter" idx="12"/>
          </p:nvPr>
        </p:nvSpPr>
        <p:spPr/>
        <p:txBody>
          <a:bodyPr/>
          <a:lstStyle>
            <a:lvl1pPr defTabSz="914400">
              <a:defRPr smtClean="0"/>
            </a:lvl1pPr>
          </a:lstStyle>
          <a:p>
            <a:pPr>
              <a:defRPr/>
            </a:pPr>
            <a:fld id="{7CA618CC-2D4C-FF47-9EFA-280BF421BE02}" type="slidenum">
              <a:rPr lang="en-US" altLang="en-US"/>
              <a:pPr>
                <a:defRPr/>
              </a:pPr>
              <a:t>‹#›</a:t>
            </a:fld>
            <a:endParaRPr lang="en-US" altLang="en-US"/>
          </a:p>
        </p:txBody>
      </p:sp>
    </p:spTree>
    <p:extLst>
      <p:ext uri="{BB962C8B-B14F-4D97-AF65-F5344CB8AC3E}">
        <p14:creationId xmlns:p14="http://schemas.microsoft.com/office/powerpoint/2010/main" val="3544029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908981-5679-B647-866D-15FC3AAF065B}"/>
              </a:ext>
            </a:extLst>
          </p:cNvPr>
          <p:cNvSpPr>
            <a:spLocks noGrp="1"/>
          </p:cNvSpPr>
          <p:nvPr>
            <p:ph type="dt" sz="half" idx="14"/>
          </p:nvPr>
        </p:nvSpPr>
        <p:spPr/>
        <p:txBody>
          <a:bodyPr/>
          <a:lstStyle>
            <a:lvl1pPr defTabSz="914400">
              <a:defRPr/>
            </a:lvl1pPr>
          </a:lstStyle>
          <a:p>
            <a:pPr>
              <a:defRPr/>
            </a:pPr>
            <a:fld id="{A41AB055-2D28-7E4F-A60C-32EFD0674E47}" type="datetimeFigureOut">
              <a:rPr lang="en-US"/>
              <a:pPr>
                <a:defRPr/>
              </a:pPr>
              <a:t>11/8/19</a:t>
            </a:fld>
            <a:endParaRPr lang="en-US" dirty="0"/>
          </a:p>
        </p:txBody>
      </p:sp>
      <p:sp>
        <p:nvSpPr>
          <p:cNvPr id="5" name="Footer Placeholder 4">
            <a:extLst>
              <a:ext uri="{FF2B5EF4-FFF2-40B4-BE49-F238E27FC236}">
                <a16:creationId xmlns:a16="http://schemas.microsoft.com/office/drawing/2014/main" id="{2957BB8E-ADDA-1043-A3B4-EEF57A2939BD}"/>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F1BF80BC-784E-3243-97D8-3EF686F49A95}"/>
              </a:ext>
            </a:extLst>
          </p:cNvPr>
          <p:cNvSpPr>
            <a:spLocks noGrp="1"/>
          </p:cNvSpPr>
          <p:nvPr>
            <p:ph type="sldNum" sz="quarter" idx="16"/>
          </p:nvPr>
        </p:nvSpPr>
        <p:spPr/>
        <p:txBody>
          <a:bodyPr/>
          <a:lstStyle>
            <a:lvl1pPr defTabSz="914400">
              <a:defRPr smtClean="0"/>
            </a:lvl1pPr>
          </a:lstStyle>
          <a:p>
            <a:pPr>
              <a:defRPr/>
            </a:pPr>
            <a:fld id="{FF6DF8AA-3C0C-BE42-ACE7-92ED76CE4E68}" type="slidenum">
              <a:rPr lang="en-US" altLang="en-US"/>
              <a:pPr>
                <a:defRPr/>
              </a:pPr>
              <a:t>‹#›</a:t>
            </a:fld>
            <a:endParaRPr lang="en-US" altLang="en-US"/>
          </a:p>
        </p:txBody>
      </p:sp>
    </p:spTree>
    <p:extLst>
      <p:ext uri="{BB962C8B-B14F-4D97-AF65-F5344CB8AC3E}">
        <p14:creationId xmlns:p14="http://schemas.microsoft.com/office/powerpoint/2010/main" val="1401314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D60EE3-8278-4947-9FB3-16070BCE29C5}"/>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22A66DD2-07EC-4644-BF9E-821ABCE544D5}"/>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7E8043F2-9C14-F748-83FA-FCBD9BE944EC}"/>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26C7273D-83F6-F54E-8570-E3AB7E1F13C1}"/>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9E6F85E2-74F8-C247-B6EC-8E1064A17B95}"/>
              </a:ext>
            </a:extLst>
          </p:cNvPr>
          <p:cNvSpPr>
            <a:spLocks noGrp="1"/>
          </p:cNvSpPr>
          <p:nvPr>
            <p:ph type="dt" sz="half" idx="10"/>
          </p:nvPr>
        </p:nvSpPr>
        <p:spPr/>
        <p:txBody>
          <a:bodyPr/>
          <a:lstStyle>
            <a:lvl1pPr defTabSz="914400">
              <a:defRPr/>
            </a:lvl1pPr>
          </a:lstStyle>
          <a:p>
            <a:pPr>
              <a:defRPr/>
            </a:pPr>
            <a:fld id="{63A3D51D-4FAD-1F42-9D49-21DB7C137DAE}" type="datetimeFigureOut">
              <a:rPr lang="en-US"/>
              <a:pPr>
                <a:defRPr/>
              </a:pPr>
              <a:t>11/8/19</a:t>
            </a:fld>
            <a:endParaRPr lang="en-US" dirty="0"/>
          </a:p>
        </p:txBody>
      </p:sp>
      <p:sp>
        <p:nvSpPr>
          <p:cNvPr id="9" name="Footer Placeholder 4">
            <a:extLst>
              <a:ext uri="{FF2B5EF4-FFF2-40B4-BE49-F238E27FC236}">
                <a16:creationId xmlns:a16="http://schemas.microsoft.com/office/drawing/2014/main" id="{4A262D30-8DFB-E24E-8A8C-F07C43CBB0DB}"/>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D4680780-36A7-5949-907F-54920FCBAB6F}"/>
              </a:ext>
            </a:extLst>
          </p:cNvPr>
          <p:cNvSpPr>
            <a:spLocks noGrp="1"/>
          </p:cNvSpPr>
          <p:nvPr>
            <p:ph type="sldNum" sz="quarter" idx="12"/>
          </p:nvPr>
        </p:nvSpPr>
        <p:spPr/>
        <p:txBody>
          <a:bodyPr/>
          <a:lstStyle>
            <a:lvl1pPr defTabSz="914400">
              <a:defRPr smtClean="0"/>
            </a:lvl1pPr>
          </a:lstStyle>
          <a:p>
            <a:pPr>
              <a:defRPr/>
            </a:pPr>
            <a:fld id="{8A5FCACF-141E-994C-A725-BD91D0A05D59}" type="slidenum">
              <a:rPr lang="en-US" altLang="en-US"/>
              <a:pPr>
                <a:defRPr/>
              </a:pPr>
              <a:t>‹#›</a:t>
            </a:fld>
            <a:endParaRPr lang="en-US" altLang="en-US"/>
          </a:p>
        </p:txBody>
      </p:sp>
    </p:spTree>
    <p:extLst>
      <p:ext uri="{BB962C8B-B14F-4D97-AF65-F5344CB8AC3E}">
        <p14:creationId xmlns:p14="http://schemas.microsoft.com/office/powerpoint/2010/main" val="2485378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27FB0D-2871-DA45-8530-09D83BB15073}"/>
              </a:ext>
            </a:extLst>
          </p:cNvPr>
          <p:cNvSpPr>
            <a:spLocks noGrp="1"/>
          </p:cNvSpPr>
          <p:nvPr>
            <p:ph type="dt" sz="half" idx="15"/>
          </p:nvPr>
        </p:nvSpPr>
        <p:spPr/>
        <p:txBody>
          <a:bodyPr/>
          <a:lstStyle>
            <a:lvl1pPr defTabSz="914400">
              <a:defRPr/>
            </a:lvl1pPr>
          </a:lstStyle>
          <a:p>
            <a:pPr>
              <a:defRPr/>
            </a:pPr>
            <a:fld id="{093F20A7-B88F-244D-A2AC-793063B9DAE2}" type="datetimeFigureOut">
              <a:rPr lang="en-US"/>
              <a:pPr>
                <a:defRPr/>
              </a:pPr>
              <a:t>11/8/19</a:t>
            </a:fld>
            <a:endParaRPr lang="en-US" dirty="0"/>
          </a:p>
        </p:txBody>
      </p:sp>
      <p:sp>
        <p:nvSpPr>
          <p:cNvPr id="6" name="Footer Placeholder 5">
            <a:extLst>
              <a:ext uri="{FF2B5EF4-FFF2-40B4-BE49-F238E27FC236}">
                <a16:creationId xmlns:a16="http://schemas.microsoft.com/office/drawing/2014/main" id="{3F114244-A07A-0E48-8FB4-4AFF459E0299}"/>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4625BB0B-FBAC-CA4C-9ECE-5C2E98166FEC}"/>
              </a:ext>
            </a:extLst>
          </p:cNvPr>
          <p:cNvSpPr>
            <a:spLocks noGrp="1"/>
          </p:cNvSpPr>
          <p:nvPr>
            <p:ph type="sldNum" sz="quarter" idx="17"/>
          </p:nvPr>
        </p:nvSpPr>
        <p:spPr/>
        <p:txBody>
          <a:bodyPr/>
          <a:lstStyle>
            <a:lvl1pPr defTabSz="914400">
              <a:defRPr smtClean="0"/>
            </a:lvl1pPr>
          </a:lstStyle>
          <a:p>
            <a:pPr>
              <a:defRPr/>
            </a:pPr>
            <a:fld id="{A97028CB-2245-8E46-95B2-89EC77730724}" type="slidenum">
              <a:rPr lang="en-US" altLang="en-US"/>
              <a:pPr>
                <a:defRPr/>
              </a:pPr>
              <a:t>‹#›</a:t>
            </a:fld>
            <a:endParaRPr lang="en-US" altLang="en-US"/>
          </a:p>
        </p:txBody>
      </p:sp>
    </p:spTree>
    <p:extLst>
      <p:ext uri="{BB962C8B-B14F-4D97-AF65-F5344CB8AC3E}">
        <p14:creationId xmlns:p14="http://schemas.microsoft.com/office/powerpoint/2010/main" val="368626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24FC3A3F-682F-9F4A-B59D-3EC11679B36C}"/>
              </a:ext>
            </a:extLst>
          </p:cNvPr>
          <p:cNvSpPr>
            <a:spLocks noGrp="1"/>
          </p:cNvSpPr>
          <p:nvPr>
            <p:ph type="dt" sz="half" idx="10"/>
          </p:nvPr>
        </p:nvSpPr>
        <p:spPr/>
        <p:txBody>
          <a:bodyPr/>
          <a:lstStyle>
            <a:lvl1pPr defTabSz="914400">
              <a:defRPr/>
            </a:lvl1pPr>
          </a:lstStyle>
          <a:p>
            <a:pPr>
              <a:defRPr/>
            </a:pPr>
            <a:fld id="{CA6EA1B4-9FC6-C748-8050-21AD67503EB0}" type="datetimeFigureOut">
              <a:rPr lang="en-US"/>
              <a:pPr>
                <a:defRPr/>
              </a:pPr>
              <a:t>11/8/19</a:t>
            </a:fld>
            <a:endParaRPr lang="en-US" dirty="0"/>
          </a:p>
        </p:txBody>
      </p:sp>
      <p:sp>
        <p:nvSpPr>
          <p:cNvPr id="8" name="Footer Placeholder 7">
            <a:extLst>
              <a:ext uri="{FF2B5EF4-FFF2-40B4-BE49-F238E27FC236}">
                <a16:creationId xmlns:a16="http://schemas.microsoft.com/office/drawing/2014/main" id="{2C58E6DB-E802-4F45-B04E-CD4ABCAA8936}"/>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9D9EC306-3997-B544-8BD8-37B1FADF863D}"/>
              </a:ext>
            </a:extLst>
          </p:cNvPr>
          <p:cNvSpPr>
            <a:spLocks noGrp="1"/>
          </p:cNvSpPr>
          <p:nvPr>
            <p:ph type="sldNum" sz="quarter" idx="12"/>
          </p:nvPr>
        </p:nvSpPr>
        <p:spPr/>
        <p:txBody>
          <a:bodyPr/>
          <a:lstStyle>
            <a:lvl1pPr defTabSz="914400">
              <a:defRPr smtClean="0"/>
            </a:lvl1pPr>
          </a:lstStyle>
          <a:p>
            <a:pPr>
              <a:defRPr/>
            </a:pPr>
            <a:fld id="{D537751F-B0B1-A445-B1AE-3B4DB96AB5FF}" type="slidenum">
              <a:rPr lang="en-US" altLang="en-US"/>
              <a:pPr>
                <a:defRPr/>
              </a:pPr>
              <a:t>‹#›</a:t>
            </a:fld>
            <a:endParaRPr lang="en-US" altLang="en-US"/>
          </a:p>
        </p:txBody>
      </p:sp>
    </p:spTree>
    <p:extLst>
      <p:ext uri="{BB962C8B-B14F-4D97-AF65-F5344CB8AC3E}">
        <p14:creationId xmlns:p14="http://schemas.microsoft.com/office/powerpoint/2010/main" val="1431502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63EF6E-781D-0249-91B3-FA309E3A3BA1}"/>
              </a:ext>
            </a:extLst>
          </p:cNvPr>
          <p:cNvSpPr>
            <a:spLocks noGrp="1"/>
          </p:cNvSpPr>
          <p:nvPr>
            <p:ph type="dt" sz="half" idx="10"/>
          </p:nvPr>
        </p:nvSpPr>
        <p:spPr/>
        <p:txBody>
          <a:bodyPr/>
          <a:lstStyle>
            <a:lvl1pPr defTabSz="914400">
              <a:defRPr/>
            </a:lvl1pPr>
          </a:lstStyle>
          <a:p>
            <a:pPr>
              <a:defRPr/>
            </a:pPr>
            <a:fld id="{30D565A0-3236-634E-98EA-53D4E3C42423}" type="datetimeFigureOut">
              <a:rPr lang="en-US"/>
              <a:pPr>
                <a:defRPr/>
              </a:pPr>
              <a:t>11/8/19</a:t>
            </a:fld>
            <a:endParaRPr lang="en-US" dirty="0"/>
          </a:p>
        </p:txBody>
      </p:sp>
      <p:sp>
        <p:nvSpPr>
          <p:cNvPr id="4" name="Footer Placeholder 3">
            <a:extLst>
              <a:ext uri="{FF2B5EF4-FFF2-40B4-BE49-F238E27FC236}">
                <a16:creationId xmlns:a16="http://schemas.microsoft.com/office/drawing/2014/main" id="{8631B355-D47D-1048-BBCF-250BBE38A97D}"/>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746FED81-7C44-9D4A-B50E-C99C65950123}"/>
              </a:ext>
            </a:extLst>
          </p:cNvPr>
          <p:cNvSpPr>
            <a:spLocks noGrp="1"/>
          </p:cNvSpPr>
          <p:nvPr>
            <p:ph type="sldNum" sz="quarter" idx="12"/>
          </p:nvPr>
        </p:nvSpPr>
        <p:spPr/>
        <p:txBody>
          <a:bodyPr/>
          <a:lstStyle>
            <a:lvl1pPr defTabSz="914400">
              <a:defRPr smtClean="0"/>
            </a:lvl1pPr>
          </a:lstStyle>
          <a:p>
            <a:pPr>
              <a:defRPr/>
            </a:pPr>
            <a:fld id="{C85F8BE3-34F5-4146-BFD3-6843E7F1E28A}" type="slidenum">
              <a:rPr lang="en-US" altLang="en-US"/>
              <a:pPr>
                <a:defRPr/>
              </a:pPr>
              <a:t>‹#›</a:t>
            </a:fld>
            <a:endParaRPr lang="en-US" altLang="en-US"/>
          </a:p>
        </p:txBody>
      </p:sp>
    </p:spTree>
    <p:extLst>
      <p:ext uri="{BB962C8B-B14F-4D97-AF65-F5344CB8AC3E}">
        <p14:creationId xmlns:p14="http://schemas.microsoft.com/office/powerpoint/2010/main" val="4176359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C0BE2-EA92-F44C-B4C6-F23ED77C76CE}"/>
              </a:ext>
            </a:extLst>
          </p:cNvPr>
          <p:cNvSpPr>
            <a:spLocks noGrp="1"/>
          </p:cNvSpPr>
          <p:nvPr>
            <p:ph type="dt" sz="half" idx="10"/>
          </p:nvPr>
        </p:nvSpPr>
        <p:spPr/>
        <p:txBody>
          <a:bodyPr/>
          <a:lstStyle>
            <a:lvl1pPr defTabSz="914400">
              <a:defRPr/>
            </a:lvl1pPr>
          </a:lstStyle>
          <a:p>
            <a:pPr>
              <a:defRPr/>
            </a:pPr>
            <a:fld id="{0166FF3B-96F2-D94A-BF9A-4D809806321B}" type="datetimeFigureOut">
              <a:rPr lang="en-US"/>
              <a:pPr>
                <a:defRPr/>
              </a:pPr>
              <a:t>11/8/19</a:t>
            </a:fld>
            <a:endParaRPr lang="en-US" dirty="0"/>
          </a:p>
        </p:txBody>
      </p:sp>
      <p:sp>
        <p:nvSpPr>
          <p:cNvPr id="3" name="Footer Placeholder 2">
            <a:extLst>
              <a:ext uri="{FF2B5EF4-FFF2-40B4-BE49-F238E27FC236}">
                <a16:creationId xmlns:a16="http://schemas.microsoft.com/office/drawing/2014/main" id="{4A7C37CB-6AE2-BC4E-8284-8FD08ACD74F3}"/>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561333ED-35E3-7F4B-830A-0FFCF11912D7}"/>
              </a:ext>
            </a:extLst>
          </p:cNvPr>
          <p:cNvSpPr>
            <a:spLocks noGrp="1"/>
          </p:cNvSpPr>
          <p:nvPr>
            <p:ph type="sldNum" sz="quarter" idx="12"/>
          </p:nvPr>
        </p:nvSpPr>
        <p:spPr/>
        <p:txBody>
          <a:bodyPr/>
          <a:lstStyle>
            <a:lvl1pPr defTabSz="914400">
              <a:defRPr smtClean="0"/>
            </a:lvl1pPr>
          </a:lstStyle>
          <a:p>
            <a:pPr>
              <a:defRPr/>
            </a:pPr>
            <a:fld id="{503854D5-83D2-BC41-B974-385225C8AF1D}" type="slidenum">
              <a:rPr lang="en-US" altLang="en-US"/>
              <a:pPr>
                <a:defRPr/>
              </a:pPr>
              <a:t>‹#›</a:t>
            </a:fld>
            <a:endParaRPr lang="en-US" altLang="en-US"/>
          </a:p>
        </p:txBody>
      </p:sp>
    </p:spTree>
    <p:extLst>
      <p:ext uri="{BB962C8B-B14F-4D97-AF65-F5344CB8AC3E}">
        <p14:creationId xmlns:p14="http://schemas.microsoft.com/office/powerpoint/2010/main" val="184853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C088950-A144-6544-9820-86594D98D48B}"/>
              </a:ext>
            </a:extLst>
          </p:cNvPr>
          <p:cNvSpPr>
            <a:spLocks noGrp="1"/>
          </p:cNvSpPr>
          <p:nvPr>
            <p:ph type="dt" sz="half" idx="10"/>
          </p:nvPr>
        </p:nvSpPr>
        <p:spPr/>
        <p:txBody>
          <a:bodyPr/>
          <a:lstStyle>
            <a:lvl1pPr defTabSz="914400">
              <a:defRPr/>
            </a:lvl1pPr>
          </a:lstStyle>
          <a:p>
            <a:pPr>
              <a:defRPr/>
            </a:pPr>
            <a:fld id="{57E9F1F8-D803-1040-96F5-441C9AECF3E6}" type="datetimeFigureOut">
              <a:rPr lang="en-US"/>
              <a:pPr>
                <a:defRPr/>
              </a:pPr>
              <a:t>11/8/19</a:t>
            </a:fld>
            <a:endParaRPr lang="en-US" dirty="0"/>
          </a:p>
        </p:txBody>
      </p:sp>
      <p:sp>
        <p:nvSpPr>
          <p:cNvPr id="6" name="Footer Placeholder 5">
            <a:extLst>
              <a:ext uri="{FF2B5EF4-FFF2-40B4-BE49-F238E27FC236}">
                <a16:creationId xmlns:a16="http://schemas.microsoft.com/office/drawing/2014/main" id="{9656A190-E706-8A48-9544-00425FFF1D30}"/>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FAF01473-2933-064B-9488-A64D77D0DA16}"/>
              </a:ext>
            </a:extLst>
          </p:cNvPr>
          <p:cNvSpPr>
            <a:spLocks noGrp="1"/>
          </p:cNvSpPr>
          <p:nvPr>
            <p:ph type="sldNum" sz="quarter" idx="12"/>
          </p:nvPr>
        </p:nvSpPr>
        <p:spPr/>
        <p:txBody>
          <a:bodyPr/>
          <a:lstStyle>
            <a:lvl1pPr defTabSz="914400">
              <a:defRPr smtClean="0"/>
            </a:lvl1pPr>
          </a:lstStyle>
          <a:p>
            <a:pPr>
              <a:defRPr/>
            </a:pPr>
            <a:fld id="{9E231FF1-4651-A247-8FCB-594979BCB3C6}" type="slidenum">
              <a:rPr lang="en-US" altLang="en-US"/>
              <a:pPr>
                <a:defRPr/>
              </a:pPr>
              <a:t>‹#›</a:t>
            </a:fld>
            <a:endParaRPr lang="en-US" altLang="en-US"/>
          </a:p>
        </p:txBody>
      </p:sp>
    </p:spTree>
    <p:extLst>
      <p:ext uri="{BB962C8B-B14F-4D97-AF65-F5344CB8AC3E}">
        <p14:creationId xmlns:p14="http://schemas.microsoft.com/office/powerpoint/2010/main" val="5874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B480D0-6D1B-024A-912D-6F413FFB04B2}"/>
              </a:ext>
            </a:extLst>
          </p:cNvPr>
          <p:cNvSpPr>
            <a:spLocks noGrp="1"/>
          </p:cNvSpPr>
          <p:nvPr>
            <p:ph type="dt" sz="half" idx="14"/>
          </p:nvPr>
        </p:nvSpPr>
        <p:spPr/>
        <p:txBody>
          <a:bodyPr/>
          <a:lstStyle>
            <a:lvl1pPr defTabSz="914400">
              <a:defRPr/>
            </a:lvl1pPr>
          </a:lstStyle>
          <a:p>
            <a:pPr>
              <a:defRPr/>
            </a:pPr>
            <a:fld id="{2481D2F0-0B95-124B-8215-AC1EAA2736F2}" type="datetimeFigureOut">
              <a:rPr lang="en-US"/>
              <a:pPr>
                <a:defRPr/>
              </a:pPr>
              <a:t>11/8/19</a:t>
            </a:fld>
            <a:endParaRPr lang="en-US" dirty="0"/>
          </a:p>
        </p:txBody>
      </p:sp>
      <p:sp>
        <p:nvSpPr>
          <p:cNvPr id="5" name="Footer Placeholder 4">
            <a:extLst>
              <a:ext uri="{FF2B5EF4-FFF2-40B4-BE49-F238E27FC236}">
                <a16:creationId xmlns:a16="http://schemas.microsoft.com/office/drawing/2014/main" id="{7637D9E5-8D93-2F4F-B0FA-AB7E532F5684}"/>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CAE115A7-73C5-B844-B43D-6CD739BE4DC9}"/>
              </a:ext>
            </a:extLst>
          </p:cNvPr>
          <p:cNvSpPr>
            <a:spLocks noGrp="1"/>
          </p:cNvSpPr>
          <p:nvPr>
            <p:ph type="sldNum" sz="quarter" idx="16"/>
          </p:nvPr>
        </p:nvSpPr>
        <p:spPr/>
        <p:txBody>
          <a:bodyPr/>
          <a:lstStyle>
            <a:lvl1pPr defTabSz="914400">
              <a:defRPr smtClean="0"/>
            </a:lvl1pPr>
          </a:lstStyle>
          <a:p>
            <a:pPr>
              <a:defRPr/>
            </a:pPr>
            <a:fld id="{D01BA483-0023-1D48-B63E-4EDCEF1A302E}" type="slidenum">
              <a:rPr lang="en-US" altLang="en-US"/>
              <a:pPr>
                <a:defRPr/>
              </a:pPr>
              <a:t>‹#›</a:t>
            </a:fld>
            <a:endParaRPr lang="en-US" altLang="en-US"/>
          </a:p>
        </p:txBody>
      </p:sp>
    </p:spTree>
    <p:extLst>
      <p:ext uri="{BB962C8B-B14F-4D97-AF65-F5344CB8AC3E}">
        <p14:creationId xmlns:p14="http://schemas.microsoft.com/office/powerpoint/2010/main" val="3275904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9A7EBB-711A-DB4D-956C-22D3DAB61AB4}"/>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59034781-A402-F941-83AE-2F6554284427}"/>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999540E4-0939-1240-8178-DA2A98CC6AB6}"/>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A479CDB4-0330-BE41-83F6-D6AEC2E38D9D}"/>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A981E6D2-35FB-AA42-8482-08F2BCC5FCAD}"/>
              </a:ext>
            </a:extLst>
          </p:cNvPr>
          <p:cNvSpPr>
            <a:spLocks noGrp="1"/>
          </p:cNvSpPr>
          <p:nvPr>
            <p:ph type="dt" sz="half" idx="10"/>
          </p:nvPr>
        </p:nvSpPr>
        <p:spPr/>
        <p:txBody>
          <a:bodyPr/>
          <a:lstStyle>
            <a:lvl1pPr defTabSz="914400">
              <a:defRPr/>
            </a:lvl1pPr>
          </a:lstStyle>
          <a:p>
            <a:pPr>
              <a:defRPr/>
            </a:pPr>
            <a:fld id="{BAC2D8EC-97CE-3943-93D0-08CBB11801E3}"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B7930486-38B2-7A46-BC6D-B44622BA089B}"/>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1595D39F-FE8F-7244-9338-F36053080C7B}"/>
              </a:ext>
            </a:extLst>
          </p:cNvPr>
          <p:cNvSpPr>
            <a:spLocks noGrp="1"/>
          </p:cNvSpPr>
          <p:nvPr>
            <p:ph type="sldNum" sz="quarter" idx="12"/>
          </p:nvPr>
        </p:nvSpPr>
        <p:spPr/>
        <p:txBody>
          <a:bodyPr/>
          <a:lstStyle>
            <a:lvl1pPr defTabSz="914400">
              <a:defRPr smtClean="0"/>
            </a:lvl1pPr>
          </a:lstStyle>
          <a:p>
            <a:pPr>
              <a:defRPr/>
            </a:pPr>
            <a:fld id="{1202906A-2500-7D43-9D68-B85DA699E813}" type="slidenum">
              <a:rPr lang="en-US" altLang="en-US"/>
              <a:pPr>
                <a:defRPr/>
              </a:pPr>
              <a:t>‹#›</a:t>
            </a:fld>
            <a:endParaRPr lang="en-US" altLang="en-US"/>
          </a:p>
        </p:txBody>
      </p:sp>
    </p:spTree>
    <p:extLst>
      <p:ext uri="{BB962C8B-B14F-4D97-AF65-F5344CB8AC3E}">
        <p14:creationId xmlns:p14="http://schemas.microsoft.com/office/powerpoint/2010/main" val="176651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5381B-065B-0D47-9601-A47FAF770F98}"/>
              </a:ext>
            </a:extLst>
          </p:cNvPr>
          <p:cNvSpPr>
            <a:spLocks noGrp="1"/>
          </p:cNvSpPr>
          <p:nvPr>
            <p:ph type="dt" sz="half" idx="10"/>
          </p:nvPr>
        </p:nvSpPr>
        <p:spPr/>
        <p:txBody>
          <a:bodyPr/>
          <a:lstStyle>
            <a:lvl1pPr defTabSz="914400">
              <a:defRPr/>
            </a:lvl1pPr>
          </a:lstStyle>
          <a:p>
            <a:pPr>
              <a:defRPr/>
            </a:pPr>
            <a:fld id="{5B1A78D5-2708-8047-AAC3-AE2054193171}" type="datetimeFigureOut">
              <a:rPr lang="en-US"/>
              <a:pPr>
                <a:defRPr/>
              </a:pPr>
              <a:t>11/8/19</a:t>
            </a:fld>
            <a:endParaRPr lang="en-US" dirty="0"/>
          </a:p>
        </p:txBody>
      </p:sp>
      <p:sp>
        <p:nvSpPr>
          <p:cNvPr id="5" name="Footer Placeholder 4">
            <a:extLst>
              <a:ext uri="{FF2B5EF4-FFF2-40B4-BE49-F238E27FC236}">
                <a16:creationId xmlns:a16="http://schemas.microsoft.com/office/drawing/2014/main" id="{BFE76E62-4295-6E4A-98F8-3B2E33FC8D9E}"/>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AA9FA00F-3D1E-9544-BC16-01CA0AE9CA7F}"/>
              </a:ext>
            </a:extLst>
          </p:cNvPr>
          <p:cNvSpPr>
            <a:spLocks noGrp="1"/>
          </p:cNvSpPr>
          <p:nvPr>
            <p:ph type="sldNum" sz="quarter" idx="12"/>
          </p:nvPr>
        </p:nvSpPr>
        <p:spPr/>
        <p:txBody>
          <a:bodyPr/>
          <a:lstStyle>
            <a:lvl1pPr defTabSz="914400">
              <a:defRPr smtClean="0"/>
            </a:lvl1pPr>
          </a:lstStyle>
          <a:p>
            <a:pPr>
              <a:defRPr/>
            </a:pPr>
            <a:fld id="{1F9FF728-7458-2B46-974C-E2D2E51145D2}" type="slidenum">
              <a:rPr lang="en-US" altLang="en-US"/>
              <a:pPr>
                <a:defRPr/>
              </a:pPr>
              <a:t>‹#›</a:t>
            </a:fld>
            <a:endParaRPr lang="en-US" altLang="en-US"/>
          </a:p>
        </p:txBody>
      </p:sp>
    </p:spTree>
    <p:extLst>
      <p:ext uri="{BB962C8B-B14F-4D97-AF65-F5344CB8AC3E}">
        <p14:creationId xmlns:p14="http://schemas.microsoft.com/office/powerpoint/2010/main" val="2398045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DA85E72-D92D-8044-BDAD-F0DB1BA33E00}"/>
              </a:ext>
            </a:extLst>
          </p:cNvPr>
          <p:cNvSpPr>
            <a:spLocks noGrp="1"/>
          </p:cNvSpPr>
          <p:nvPr>
            <p:ph type="dt" sz="half" idx="10"/>
          </p:nvPr>
        </p:nvSpPr>
        <p:spPr/>
        <p:txBody>
          <a:bodyPr/>
          <a:lstStyle>
            <a:lvl1pPr defTabSz="914400">
              <a:defRPr/>
            </a:lvl1pPr>
          </a:lstStyle>
          <a:p>
            <a:pPr>
              <a:defRPr/>
            </a:pPr>
            <a:fld id="{45A0A707-5DE6-C045-8006-30CF82423963}" type="datetimeFigureOut">
              <a:rPr lang="en-US"/>
              <a:pPr>
                <a:defRPr/>
              </a:pPr>
              <a:t>11/8/19</a:t>
            </a:fld>
            <a:endParaRPr lang="en-US" dirty="0"/>
          </a:p>
        </p:txBody>
      </p:sp>
      <p:sp>
        <p:nvSpPr>
          <p:cNvPr id="5" name="Footer Placeholder 4">
            <a:extLst>
              <a:ext uri="{FF2B5EF4-FFF2-40B4-BE49-F238E27FC236}">
                <a16:creationId xmlns:a16="http://schemas.microsoft.com/office/drawing/2014/main" id="{863B8CDD-FBFE-6840-9DC4-39CB4011BD1C}"/>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A766DC38-0334-514F-8C33-F389953EDF0D}"/>
              </a:ext>
            </a:extLst>
          </p:cNvPr>
          <p:cNvSpPr>
            <a:spLocks noGrp="1"/>
          </p:cNvSpPr>
          <p:nvPr>
            <p:ph type="sldNum" sz="quarter" idx="12"/>
          </p:nvPr>
        </p:nvSpPr>
        <p:spPr/>
        <p:txBody>
          <a:bodyPr/>
          <a:lstStyle>
            <a:lvl1pPr defTabSz="914400">
              <a:defRPr smtClean="0"/>
            </a:lvl1pPr>
          </a:lstStyle>
          <a:p>
            <a:pPr>
              <a:defRPr/>
            </a:pPr>
            <a:fld id="{0D3962F7-D539-094B-940B-9A955A8AE253}" type="slidenum">
              <a:rPr lang="en-US" altLang="en-US"/>
              <a:pPr>
                <a:defRPr/>
              </a:pPr>
              <a:t>‹#›</a:t>
            </a:fld>
            <a:endParaRPr lang="en-US" altLang="en-US"/>
          </a:p>
        </p:txBody>
      </p:sp>
    </p:spTree>
    <p:extLst>
      <p:ext uri="{BB962C8B-B14F-4D97-AF65-F5344CB8AC3E}">
        <p14:creationId xmlns:p14="http://schemas.microsoft.com/office/powerpoint/2010/main" val="2273435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24482-8A27-7748-8662-44C20A20CD88}"/>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4946B69B-6D6F-1C40-8DB5-1E71763AED38}"/>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87AF894E-57B6-AF4F-B900-BB9FBB76A7E7}"/>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5A1827EA-20E5-B241-8855-F0B6FA631568}"/>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165D3553-C94C-6A41-8C18-7FEA5B87E02D}"/>
              </a:ext>
            </a:extLst>
          </p:cNvPr>
          <p:cNvSpPr>
            <a:spLocks noGrp="1"/>
          </p:cNvSpPr>
          <p:nvPr>
            <p:ph type="dt" sz="half" idx="10"/>
          </p:nvPr>
        </p:nvSpPr>
        <p:spPr/>
        <p:txBody>
          <a:bodyPr/>
          <a:lstStyle>
            <a:lvl1pPr defTabSz="914400">
              <a:defRPr/>
            </a:lvl1pPr>
          </a:lstStyle>
          <a:p>
            <a:pPr>
              <a:defRPr/>
            </a:pPr>
            <a:fld id="{2A8AF4A6-5498-584B-A45A-906542E937B7}" type="datetimeFigureOut">
              <a:rPr lang="en-US"/>
              <a:pPr>
                <a:defRPr/>
              </a:pPr>
              <a:t>11/8/19</a:t>
            </a:fld>
            <a:endParaRPr lang="en-US" dirty="0"/>
          </a:p>
        </p:txBody>
      </p:sp>
      <p:sp>
        <p:nvSpPr>
          <p:cNvPr id="9" name="Footer Placeholder 4">
            <a:extLst>
              <a:ext uri="{FF2B5EF4-FFF2-40B4-BE49-F238E27FC236}">
                <a16:creationId xmlns:a16="http://schemas.microsoft.com/office/drawing/2014/main" id="{3AC682C7-0D70-1F4F-A577-18A58C38606D}"/>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75B205EE-5378-FD44-ADCF-D92B8357C42D}"/>
              </a:ext>
            </a:extLst>
          </p:cNvPr>
          <p:cNvSpPr>
            <a:spLocks noGrp="1"/>
          </p:cNvSpPr>
          <p:nvPr>
            <p:ph type="sldNum" sz="quarter" idx="12"/>
          </p:nvPr>
        </p:nvSpPr>
        <p:spPr/>
        <p:txBody>
          <a:bodyPr/>
          <a:lstStyle>
            <a:lvl1pPr defTabSz="914400">
              <a:defRPr smtClean="0"/>
            </a:lvl1pPr>
          </a:lstStyle>
          <a:p>
            <a:pPr>
              <a:defRPr/>
            </a:pPr>
            <a:fld id="{1941F1B9-AFEC-374F-8707-1AB8E4A0AFB1}" type="slidenum">
              <a:rPr lang="en-US" altLang="en-US"/>
              <a:pPr>
                <a:defRPr/>
              </a:pPr>
              <a:t>‹#›</a:t>
            </a:fld>
            <a:endParaRPr lang="en-US" altLang="en-US"/>
          </a:p>
        </p:txBody>
      </p:sp>
    </p:spTree>
    <p:extLst>
      <p:ext uri="{BB962C8B-B14F-4D97-AF65-F5344CB8AC3E}">
        <p14:creationId xmlns:p14="http://schemas.microsoft.com/office/powerpoint/2010/main" val="150850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CDEFF4-C3F7-0143-B33E-250C68846A95}"/>
              </a:ext>
            </a:extLst>
          </p:cNvPr>
          <p:cNvSpPr>
            <a:spLocks noGrp="1"/>
          </p:cNvSpPr>
          <p:nvPr>
            <p:ph type="dt" sz="half" idx="14"/>
          </p:nvPr>
        </p:nvSpPr>
        <p:spPr/>
        <p:txBody>
          <a:bodyPr/>
          <a:lstStyle>
            <a:lvl1pPr defTabSz="914400">
              <a:defRPr/>
            </a:lvl1pPr>
          </a:lstStyle>
          <a:p>
            <a:pPr>
              <a:defRPr/>
            </a:pPr>
            <a:fld id="{6FB77272-E85E-F042-821A-31BDB7FAE8BB}" type="datetimeFigureOut">
              <a:rPr lang="en-US"/>
              <a:pPr>
                <a:defRPr/>
              </a:pPr>
              <a:t>11/8/19</a:t>
            </a:fld>
            <a:endParaRPr lang="en-US" dirty="0"/>
          </a:p>
        </p:txBody>
      </p:sp>
      <p:sp>
        <p:nvSpPr>
          <p:cNvPr id="5" name="Footer Placeholder 4">
            <a:extLst>
              <a:ext uri="{FF2B5EF4-FFF2-40B4-BE49-F238E27FC236}">
                <a16:creationId xmlns:a16="http://schemas.microsoft.com/office/drawing/2014/main" id="{B74522C4-3B04-D244-AD9F-B50EE6897495}"/>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B79C82B2-4195-B74B-8B5D-D7356E62255A}"/>
              </a:ext>
            </a:extLst>
          </p:cNvPr>
          <p:cNvSpPr>
            <a:spLocks noGrp="1"/>
          </p:cNvSpPr>
          <p:nvPr>
            <p:ph type="sldNum" sz="quarter" idx="16"/>
          </p:nvPr>
        </p:nvSpPr>
        <p:spPr/>
        <p:txBody>
          <a:bodyPr/>
          <a:lstStyle>
            <a:lvl1pPr defTabSz="914400">
              <a:defRPr smtClean="0"/>
            </a:lvl1pPr>
          </a:lstStyle>
          <a:p>
            <a:pPr>
              <a:defRPr/>
            </a:pPr>
            <a:fld id="{2EBF539A-9715-4348-B19F-A72398AE9A63}" type="slidenum">
              <a:rPr lang="en-US" altLang="en-US"/>
              <a:pPr>
                <a:defRPr/>
              </a:pPr>
              <a:t>‹#›</a:t>
            </a:fld>
            <a:endParaRPr lang="en-US" altLang="en-US"/>
          </a:p>
        </p:txBody>
      </p:sp>
    </p:spTree>
    <p:extLst>
      <p:ext uri="{BB962C8B-B14F-4D97-AF65-F5344CB8AC3E}">
        <p14:creationId xmlns:p14="http://schemas.microsoft.com/office/powerpoint/2010/main" val="3812794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A230AF-8BD1-7648-AC93-CF8D552E9D02}"/>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108A2C86-418B-C448-8595-5E326E1EB7BA}"/>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311040B6-1E3D-7546-B581-5B70007CBEA0}"/>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C2A1D8BC-FA19-8A49-BA89-9516BEAACEF1}"/>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BAD818ED-4B5D-F647-A497-317EED93A939}"/>
              </a:ext>
            </a:extLst>
          </p:cNvPr>
          <p:cNvSpPr>
            <a:spLocks noGrp="1"/>
          </p:cNvSpPr>
          <p:nvPr>
            <p:ph type="dt" sz="half" idx="10"/>
          </p:nvPr>
        </p:nvSpPr>
        <p:spPr/>
        <p:txBody>
          <a:bodyPr/>
          <a:lstStyle>
            <a:lvl1pPr defTabSz="914400">
              <a:defRPr/>
            </a:lvl1pPr>
          </a:lstStyle>
          <a:p>
            <a:pPr>
              <a:defRPr/>
            </a:pPr>
            <a:fld id="{607171C4-5929-AA46-8540-8B85CBB42663}" type="datetimeFigureOut">
              <a:rPr lang="en-US"/>
              <a:pPr>
                <a:defRPr/>
              </a:pPr>
              <a:t>11/8/19</a:t>
            </a:fld>
            <a:endParaRPr lang="en-US" dirty="0"/>
          </a:p>
        </p:txBody>
      </p:sp>
      <p:sp>
        <p:nvSpPr>
          <p:cNvPr id="9" name="Footer Placeholder 4">
            <a:extLst>
              <a:ext uri="{FF2B5EF4-FFF2-40B4-BE49-F238E27FC236}">
                <a16:creationId xmlns:a16="http://schemas.microsoft.com/office/drawing/2014/main" id="{7F133B89-1273-BC4F-AF50-8A644F61E472}"/>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533F9A23-E6AD-FD4F-B91B-F786437C467D}"/>
              </a:ext>
            </a:extLst>
          </p:cNvPr>
          <p:cNvSpPr>
            <a:spLocks noGrp="1"/>
          </p:cNvSpPr>
          <p:nvPr>
            <p:ph type="sldNum" sz="quarter" idx="12"/>
          </p:nvPr>
        </p:nvSpPr>
        <p:spPr/>
        <p:txBody>
          <a:bodyPr/>
          <a:lstStyle>
            <a:lvl1pPr defTabSz="914400">
              <a:defRPr smtClean="0"/>
            </a:lvl1pPr>
          </a:lstStyle>
          <a:p>
            <a:pPr>
              <a:defRPr/>
            </a:pPr>
            <a:fld id="{64095291-61F4-034A-82AD-6CBF3A867FDB}" type="slidenum">
              <a:rPr lang="en-US" altLang="en-US"/>
              <a:pPr>
                <a:defRPr/>
              </a:pPr>
              <a:t>‹#›</a:t>
            </a:fld>
            <a:endParaRPr lang="en-US" altLang="en-US"/>
          </a:p>
        </p:txBody>
      </p:sp>
    </p:spTree>
    <p:extLst>
      <p:ext uri="{BB962C8B-B14F-4D97-AF65-F5344CB8AC3E}">
        <p14:creationId xmlns:p14="http://schemas.microsoft.com/office/powerpoint/2010/main" val="92775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F5D66B-E79C-B34C-BE72-34155D68A276}"/>
              </a:ext>
            </a:extLst>
          </p:cNvPr>
          <p:cNvSpPr>
            <a:spLocks noGrp="1"/>
          </p:cNvSpPr>
          <p:nvPr>
            <p:ph type="dt" sz="half" idx="15"/>
          </p:nvPr>
        </p:nvSpPr>
        <p:spPr/>
        <p:txBody>
          <a:bodyPr/>
          <a:lstStyle>
            <a:lvl1pPr defTabSz="914400">
              <a:defRPr/>
            </a:lvl1pPr>
          </a:lstStyle>
          <a:p>
            <a:pPr>
              <a:defRPr/>
            </a:pPr>
            <a:fld id="{3A499E3D-AE47-E740-AF33-367189C27F01}" type="datetimeFigureOut">
              <a:rPr lang="en-US"/>
              <a:pPr>
                <a:defRPr/>
              </a:pPr>
              <a:t>11/8/19</a:t>
            </a:fld>
            <a:endParaRPr lang="en-US" dirty="0"/>
          </a:p>
        </p:txBody>
      </p:sp>
      <p:sp>
        <p:nvSpPr>
          <p:cNvPr id="6" name="Footer Placeholder 5">
            <a:extLst>
              <a:ext uri="{FF2B5EF4-FFF2-40B4-BE49-F238E27FC236}">
                <a16:creationId xmlns:a16="http://schemas.microsoft.com/office/drawing/2014/main" id="{4D6816D6-6B82-0246-9E5C-0ADDC012CC35}"/>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B0CD1FA6-9701-2747-A800-016F8BF062AF}"/>
              </a:ext>
            </a:extLst>
          </p:cNvPr>
          <p:cNvSpPr>
            <a:spLocks noGrp="1"/>
          </p:cNvSpPr>
          <p:nvPr>
            <p:ph type="sldNum" sz="quarter" idx="17"/>
          </p:nvPr>
        </p:nvSpPr>
        <p:spPr/>
        <p:txBody>
          <a:bodyPr/>
          <a:lstStyle>
            <a:lvl1pPr defTabSz="914400">
              <a:defRPr smtClean="0"/>
            </a:lvl1pPr>
          </a:lstStyle>
          <a:p>
            <a:pPr>
              <a:defRPr/>
            </a:pPr>
            <a:fld id="{E3EC611C-845D-9449-9959-1AE04C06B3FF}" type="slidenum">
              <a:rPr lang="en-US" altLang="en-US"/>
              <a:pPr>
                <a:defRPr/>
              </a:pPr>
              <a:t>‹#›</a:t>
            </a:fld>
            <a:endParaRPr lang="en-US" altLang="en-US"/>
          </a:p>
        </p:txBody>
      </p:sp>
    </p:spTree>
    <p:extLst>
      <p:ext uri="{BB962C8B-B14F-4D97-AF65-F5344CB8AC3E}">
        <p14:creationId xmlns:p14="http://schemas.microsoft.com/office/powerpoint/2010/main" val="1686815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3ED1C8C5-B06A-D345-B03F-C880E286A006}"/>
              </a:ext>
            </a:extLst>
          </p:cNvPr>
          <p:cNvSpPr>
            <a:spLocks noGrp="1"/>
          </p:cNvSpPr>
          <p:nvPr>
            <p:ph type="dt" sz="half" idx="10"/>
          </p:nvPr>
        </p:nvSpPr>
        <p:spPr/>
        <p:txBody>
          <a:bodyPr/>
          <a:lstStyle>
            <a:lvl1pPr defTabSz="914400">
              <a:defRPr/>
            </a:lvl1pPr>
          </a:lstStyle>
          <a:p>
            <a:pPr>
              <a:defRPr/>
            </a:pPr>
            <a:fld id="{3F14B952-2D48-6E44-ACE8-95F1C3FB414D}" type="datetimeFigureOut">
              <a:rPr lang="en-US"/>
              <a:pPr>
                <a:defRPr/>
              </a:pPr>
              <a:t>11/8/19</a:t>
            </a:fld>
            <a:endParaRPr lang="en-US" dirty="0"/>
          </a:p>
        </p:txBody>
      </p:sp>
      <p:sp>
        <p:nvSpPr>
          <p:cNvPr id="8" name="Footer Placeholder 7">
            <a:extLst>
              <a:ext uri="{FF2B5EF4-FFF2-40B4-BE49-F238E27FC236}">
                <a16:creationId xmlns:a16="http://schemas.microsoft.com/office/drawing/2014/main" id="{9EB35B03-FF1B-514C-B598-B512EE037FC9}"/>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F7B68670-A7AE-9445-901E-222E5E6209EB}"/>
              </a:ext>
            </a:extLst>
          </p:cNvPr>
          <p:cNvSpPr>
            <a:spLocks noGrp="1"/>
          </p:cNvSpPr>
          <p:nvPr>
            <p:ph type="sldNum" sz="quarter" idx="12"/>
          </p:nvPr>
        </p:nvSpPr>
        <p:spPr/>
        <p:txBody>
          <a:bodyPr/>
          <a:lstStyle>
            <a:lvl1pPr defTabSz="914400">
              <a:defRPr smtClean="0"/>
            </a:lvl1pPr>
          </a:lstStyle>
          <a:p>
            <a:pPr>
              <a:defRPr/>
            </a:pPr>
            <a:fld id="{ADE2285A-99D5-B44C-98B7-57B477D4E19E}" type="slidenum">
              <a:rPr lang="en-US" altLang="en-US"/>
              <a:pPr>
                <a:defRPr/>
              </a:pPr>
              <a:t>‹#›</a:t>
            </a:fld>
            <a:endParaRPr lang="en-US" altLang="en-US"/>
          </a:p>
        </p:txBody>
      </p:sp>
    </p:spTree>
    <p:extLst>
      <p:ext uri="{BB962C8B-B14F-4D97-AF65-F5344CB8AC3E}">
        <p14:creationId xmlns:p14="http://schemas.microsoft.com/office/powerpoint/2010/main" val="898669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7305C57-4233-0A49-B2E7-E7BB93256B47}"/>
              </a:ext>
            </a:extLst>
          </p:cNvPr>
          <p:cNvSpPr>
            <a:spLocks noGrp="1"/>
          </p:cNvSpPr>
          <p:nvPr>
            <p:ph type="dt" sz="half" idx="10"/>
          </p:nvPr>
        </p:nvSpPr>
        <p:spPr/>
        <p:txBody>
          <a:bodyPr/>
          <a:lstStyle>
            <a:lvl1pPr defTabSz="914400">
              <a:defRPr/>
            </a:lvl1pPr>
          </a:lstStyle>
          <a:p>
            <a:pPr>
              <a:defRPr/>
            </a:pPr>
            <a:fld id="{BA156F0C-2A42-D44A-B507-076785C18D8B}" type="datetimeFigureOut">
              <a:rPr lang="en-US"/>
              <a:pPr>
                <a:defRPr/>
              </a:pPr>
              <a:t>11/8/19</a:t>
            </a:fld>
            <a:endParaRPr lang="en-US" dirty="0"/>
          </a:p>
        </p:txBody>
      </p:sp>
      <p:sp>
        <p:nvSpPr>
          <p:cNvPr id="4" name="Footer Placeholder 3">
            <a:extLst>
              <a:ext uri="{FF2B5EF4-FFF2-40B4-BE49-F238E27FC236}">
                <a16:creationId xmlns:a16="http://schemas.microsoft.com/office/drawing/2014/main" id="{A628ACB2-DBAF-5446-B612-EDEF6093E0F4}"/>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4F9632F3-D848-5A49-9A72-50BE6F1D8405}"/>
              </a:ext>
            </a:extLst>
          </p:cNvPr>
          <p:cNvSpPr>
            <a:spLocks noGrp="1"/>
          </p:cNvSpPr>
          <p:nvPr>
            <p:ph type="sldNum" sz="quarter" idx="12"/>
          </p:nvPr>
        </p:nvSpPr>
        <p:spPr/>
        <p:txBody>
          <a:bodyPr/>
          <a:lstStyle>
            <a:lvl1pPr defTabSz="914400">
              <a:defRPr smtClean="0"/>
            </a:lvl1pPr>
          </a:lstStyle>
          <a:p>
            <a:pPr>
              <a:defRPr/>
            </a:pPr>
            <a:fld id="{F4600E93-2A1A-1E4F-8637-59938BF67ADC}" type="slidenum">
              <a:rPr lang="en-US" altLang="en-US"/>
              <a:pPr>
                <a:defRPr/>
              </a:pPr>
              <a:t>‹#›</a:t>
            </a:fld>
            <a:endParaRPr lang="en-US" altLang="en-US"/>
          </a:p>
        </p:txBody>
      </p:sp>
    </p:spTree>
    <p:extLst>
      <p:ext uri="{BB962C8B-B14F-4D97-AF65-F5344CB8AC3E}">
        <p14:creationId xmlns:p14="http://schemas.microsoft.com/office/powerpoint/2010/main" val="1086212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586588-ED21-7C46-B865-75B001088C48}"/>
              </a:ext>
            </a:extLst>
          </p:cNvPr>
          <p:cNvSpPr>
            <a:spLocks noGrp="1"/>
          </p:cNvSpPr>
          <p:nvPr>
            <p:ph type="dt" sz="half" idx="10"/>
          </p:nvPr>
        </p:nvSpPr>
        <p:spPr/>
        <p:txBody>
          <a:bodyPr/>
          <a:lstStyle>
            <a:lvl1pPr defTabSz="914400">
              <a:defRPr/>
            </a:lvl1pPr>
          </a:lstStyle>
          <a:p>
            <a:pPr>
              <a:defRPr/>
            </a:pPr>
            <a:fld id="{39045DB8-236C-3C4C-B57C-9B0C44F865D6}" type="datetimeFigureOut">
              <a:rPr lang="en-US"/>
              <a:pPr>
                <a:defRPr/>
              </a:pPr>
              <a:t>11/8/19</a:t>
            </a:fld>
            <a:endParaRPr lang="en-US" dirty="0"/>
          </a:p>
        </p:txBody>
      </p:sp>
      <p:sp>
        <p:nvSpPr>
          <p:cNvPr id="3" name="Footer Placeholder 2">
            <a:extLst>
              <a:ext uri="{FF2B5EF4-FFF2-40B4-BE49-F238E27FC236}">
                <a16:creationId xmlns:a16="http://schemas.microsoft.com/office/drawing/2014/main" id="{FCEC61A8-1C3E-4549-BAAD-EEDEB55F6E02}"/>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FE1998DB-1381-8246-AC45-D0C4C23D761B}"/>
              </a:ext>
            </a:extLst>
          </p:cNvPr>
          <p:cNvSpPr>
            <a:spLocks noGrp="1"/>
          </p:cNvSpPr>
          <p:nvPr>
            <p:ph type="sldNum" sz="quarter" idx="12"/>
          </p:nvPr>
        </p:nvSpPr>
        <p:spPr/>
        <p:txBody>
          <a:bodyPr/>
          <a:lstStyle>
            <a:lvl1pPr defTabSz="914400">
              <a:defRPr smtClean="0"/>
            </a:lvl1pPr>
          </a:lstStyle>
          <a:p>
            <a:pPr>
              <a:defRPr/>
            </a:pPr>
            <a:fld id="{997994B0-6035-724A-BB64-B57E3CA5BA3C}" type="slidenum">
              <a:rPr lang="en-US" altLang="en-US"/>
              <a:pPr>
                <a:defRPr/>
              </a:pPr>
              <a:t>‹#›</a:t>
            </a:fld>
            <a:endParaRPr lang="en-US" altLang="en-US"/>
          </a:p>
        </p:txBody>
      </p:sp>
    </p:spTree>
    <p:extLst>
      <p:ext uri="{BB962C8B-B14F-4D97-AF65-F5344CB8AC3E}">
        <p14:creationId xmlns:p14="http://schemas.microsoft.com/office/powerpoint/2010/main" val="377786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24E0AC-51F7-2747-9342-04DB120FA980}"/>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078DB922-CD31-1D4F-82D4-99B549514CF6}"/>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26B741C9-E37F-B542-91C3-E6EFCB11DCDF}"/>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ECC88B9C-6189-1A4C-98A7-A89EACE462E0}"/>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405BEE25-AF47-BA41-BBC2-D709226FD997}"/>
              </a:ext>
            </a:extLst>
          </p:cNvPr>
          <p:cNvSpPr>
            <a:spLocks noGrp="1"/>
          </p:cNvSpPr>
          <p:nvPr>
            <p:ph type="dt" sz="half" idx="10"/>
          </p:nvPr>
        </p:nvSpPr>
        <p:spPr/>
        <p:txBody>
          <a:bodyPr/>
          <a:lstStyle>
            <a:lvl1pPr defTabSz="914400">
              <a:defRPr/>
            </a:lvl1pPr>
          </a:lstStyle>
          <a:p>
            <a:pPr>
              <a:defRPr/>
            </a:pPr>
            <a:fld id="{1FB2B6D6-5FD4-6B4E-ADC7-DD2CFF22D762}" type="datetimeFigureOut">
              <a:rPr lang="en-US"/>
              <a:pPr>
                <a:defRPr/>
              </a:pPr>
              <a:t>11/8/19</a:t>
            </a:fld>
            <a:endParaRPr lang="en-US" dirty="0"/>
          </a:p>
        </p:txBody>
      </p:sp>
      <p:sp>
        <p:nvSpPr>
          <p:cNvPr id="9" name="Footer Placeholder 4">
            <a:extLst>
              <a:ext uri="{FF2B5EF4-FFF2-40B4-BE49-F238E27FC236}">
                <a16:creationId xmlns:a16="http://schemas.microsoft.com/office/drawing/2014/main" id="{58E6AB2A-883F-9B4F-A549-803284074DDA}"/>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3F8875BD-E423-4D49-86FD-D028FD874EE2}"/>
              </a:ext>
            </a:extLst>
          </p:cNvPr>
          <p:cNvSpPr>
            <a:spLocks noGrp="1"/>
          </p:cNvSpPr>
          <p:nvPr>
            <p:ph type="sldNum" sz="quarter" idx="12"/>
          </p:nvPr>
        </p:nvSpPr>
        <p:spPr/>
        <p:txBody>
          <a:bodyPr/>
          <a:lstStyle>
            <a:lvl1pPr defTabSz="914400">
              <a:defRPr smtClean="0"/>
            </a:lvl1pPr>
          </a:lstStyle>
          <a:p>
            <a:pPr>
              <a:defRPr/>
            </a:pPr>
            <a:fld id="{7CFB46BF-A788-0B4B-B20C-50174A723391}" type="slidenum">
              <a:rPr lang="en-US" altLang="en-US"/>
              <a:pPr>
                <a:defRPr/>
              </a:pPr>
              <a:t>‹#›</a:t>
            </a:fld>
            <a:endParaRPr lang="en-US" altLang="en-US"/>
          </a:p>
        </p:txBody>
      </p:sp>
    </p:spTree>
    <p:extLst>
      <p:ext uri="{BB962C8B-B14F-4D97-AF65-F5344CB8AC3E}">
        <p14:creationId xmlns:p14="http://schemas.microsoft.com/office/powerpoint/2010/main" val="2474995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DDA860-FFA6-0D45-97EA-90B8898FEF18}"/>
              </a:ext>
            </a:extLst>
          </p:cNvPr>
          <p:cNvSpPr>
            <a:spLocks noGrp="1"/>
          </p:cNvSpPr>
          <p:nvPr>
            <p:ph type="dt" sz="half" idx="10"/>
          </p:nvPr>
        </p:nvSpPr>
        <p:spPr/>
        <p:txBody>
          <a:bodyPr/>
          <a:lstStyle>
            <a:lvl1pPr defTabSz="914400">
              <a:defRPr/>
            </a:lvl1pPr>
          </a:lstStyle>
          <a:p>
            <a:pPr>
              <a:defRPr/>
            </a:pPr>
            <a:fld id="{AE59B2F5-43B5-3149-BDD0-103B7B4414EA}" type="datetimeFigureOut">
              <a:rPr lang="en-US"/>
              <a:pPr>
                <a:defRPr/>
              </a:pPr>
              <a:t>11/8/19</a:t>
            </a:fld>
            <a:endParaRPr lang="en-US" dirty="0"/>
          </a:p>
        </p:txBody>
      </p:sp>
      <p:sp>
        <p:nvSpPr>
          <p:cNvPr id="6" name="Footer Placeholder 5">
            <a:extLst>
              <a:ext uri="{FF2B5EF4-FFF2-40B4-BE49-F238E27FC236}">
                <a16:creationId xmlns:a16="http://schemas.microsoft.com/office/drawing/2014/main" id="{43D12DC7-393C-DA48-B0FE-4329B6CE332A}"/>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72219D13-7777-524D-A280-93821C39876C}"/>
              </a:ext>
            </a:extLst>
          </p:cNvPr>
          <p:cNvSpPr>
            <a:spLocks noGrp="1"/>
          </p:cNvSpPr>
          <p:nvPr>
            <p:ph type="sldNum" sz="quarter" idx="12"/>
          </p:nvPr>
        </p:nvSpPr>
        <p:spPr/>
        <p:txBody>
          <a:bodyPr/>
          <a:lstStyle>
            <a:lvl1pPr defTabSz="914400">
              <a:defRPr smtClean="0"/>
            </a:lvl1pPr>
          </a:lstStyle>
          <a:p>
            <a:pPr>
              <a:defRPr/>
            </a:pPr>
            <a:fld id="{900B5627-4FE5-C24E-BBF9-5D5330E3E868}" type="slidenum">
              <a:rPr lang="en-US" altLang="en-US"/>
              <a:pPr>
                <a:defRPr/>
              </a:pPr>
              <a:t>‹#›</a:t>
            </a:fld>
            <a:endParaRPr lang="en-US" altLang="en-US"/>
          </a:p>
        </p:txBody>
      </p:sp>
    </p:spTree>
    <p:extLst>
      <p:ext uri="{BB962C8B-B14F-4D97-AF65-F5344CB8AC3E}">
        <p14:creationId xmlns:p14="http://schemas.microsoft.com/office/powerpoint/2010/main" val="2602162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C37BBB-A026-6D4D-8BEC-C27A80321828}"/>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CE35810D-0485-FE48-A7CC-C0F69EAC6E16}"/>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AAB72696-2D08-FD40-B0D1-9E52101951D7}"/>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F787D4C6-51FA-D44A-80D1-717387DD9E93}"/>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B493E529-2C6B-8E46-A6CE-5B72AEA9FC6F}"/>
              </a:ext>
            </a:extLst>
          </p:cNvPr>
          <p:cNvSpPr>
            <a:spLocks noGrp="1"/>
          </p:cNvSpPr>
          <p:nvPr>
            <p:ph type="dt" sz="half" idx="10"/>
          </p:nvPr>
        </p:nvSpPr>
        <p:spPr/>
        <p:txBody>
          <a:bodyPr/>
          <a:lstStyle>
            <a:lvl1pPr defTabSz="914400">
              <a:defRPr/>
            </a:lvl1pPr>
          </a:lstStyle>
          <a:p>
            <a:pPr>
              <a:defRPr/>
            </a:pPr>
            <a:fld id="{9866539C-F971-0349-88D2-2A332F1A6D31}"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A857436F-683C-744A-B987-59866B5118A8}"/>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A1CBF5CF-506A-4040-AF0A-5DD8AC295FF7}"/>
              </a:ext>
            </a:extLst>
          </p:cNvPr>
          <p:cNvSpPr>
            <a:spLocks noGrp="1"/>
          </p:cNvSpPr>
          <p:nvPr>
            <p:ph type="sldNum" sz="quarter" idx="12"/>
          </p:nvPr>
        </p:nvSpPr>
        <p:spPr/>
        <p:txBody>
          <a:bodyPr/>
          <a:lstStyle>
            <a:lvl1pPr defTabSz="914400">
              <a:defRPr smtClean="0"/>
            </a:lvl1pPr>
          </a:lstStyle>
          <a:p>
            <a:pPr>
              <a:defRPr/>
            </a:pPr>
            <a:fld id="{EE7D9CA3-019C-3242-A919-CDF88D139108}" type="slidenum">
              <a:rPr lang="en-US" altLang="en-US"/>
              <a:pPr>
                <a:defRPr/>
              </a:pPr>
              <a:t>‹#›</a:t>
            </a:fld>
            <a:endParaRPr lang="en-US" altLang="en-US"/>
          </a:p>
        </p:txBody>
      </p:sp>
    </p:spTree>
    <p:extLst>
      <p:ext uri="{BB962C8B-B14F-4D97-AF65-F5344CB8AC3E}">
        <p14:creationId xmlns:p14="http://schemas.microsoft.com/office/powerpoint/2010/main" val="2087726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6C102-5110-3E4B-814D-57B30153FD09}"/>
              </a:ext>
            </a:extLst>
          </p:cNvPr>
          <p:cNvSpPr>
            <a:spLocks noGrp="1"/>
          </p:cNvSpPr>
          <p:nvPr>
            <p:ph type="dt" sz="half" idx="10"/>
          </p:nvPr>
        </p:nvSpPr>
        <p:spPr/>
        <p:txBody>
          <a:bodyPr/>
          <a:lstStyle>
            <a:lvl1pPr defTabSz="914400">
              <a:defRPr/>
            </a:lvl1pPr>
          </a:lstStyle>
          <a:p>
            <a:pPr>
              <a:defRPr/>
            </a:pPr>
            <a:fld id="{0966E2AD-62BA-624D-864E-E0B35A880E55}" type="datetimeFigureOut">
              <a:rPr lang="en-US"/>
              <a:pPr>
                <a:defRPr/>
              </a:pPr>
              <a:t>11/8/19</a:t>
            </a:fld>
            <a:endParaRPr lang="en-US" dirty="0"/>
          </a:p>
        </p:txBody>
      </p:sp>
      <p:sp>
        <p:nvSpPr>
          <p:cNvPr id="5" name="Footer Placeholder 4">
            <a:extLst>
              <a:ext uri="{FF2B5EF4-FFF2-40B4-BE49-F238E27FC236}">
                <a16:creationId xmlns:a16="http://schemas.microsoft.com/office/drawing/2014/main" id="{7B4EA2F3-D227-9C43-8CD1-C18DD1D8C060}"/>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E531E6CF-A687-9D4F-9996-C6968417DE47}"/>
              </a:ext>
            </a:extLst>
          </p:cNvPr>
          <p:cNvSpPr>
            <a:spLocks noGrp="1"/>
          </p:cNvSpPr>
          <p:nvPr>
            <p:ph type="sldNum" sz="quarter" idx="12"/>
          </p:nvPr>
        </p:nvSpPr>
        <p:spPr/>
        <p:txBody>
          <a:bodyPr/>
          <a:lstStyle>
            <a:lvl1pPr defTabSz="914400">
              <a:defRPr smtClean="0"/>
            </a:lvl1pPr>
          </a:lstStyle>
          <a:p>
            <a:pPr>
              <a:defRPr/>
            </a:pPr>
            <a:fld id="{570F84D1-2B06-3240-860A-E4F4A0682260}" type="slidenum">
              <a:rPr lang="en-US" altLang="en-US"/>
              <a:pPr>
                <a:defRPr/>
              </a:pPr>
              <a:t>‹#›</a:t>
            </a:fld>
            <a:endParaRPr lang="en-US" altLang="en-US"/>
          </a:p>
        </p:txBody>
      </p:sp>
    </p:spTree>
    <p:extLst>
      <p:ext uri="{BB962C8B-B14F-4D97-AF65-F5344CB8AC3E}">
        <p14:creationId xmlns:p14="http://schemas.microsoft.com/office/powerpoint/2010/main" val="3304477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DB1D88-8C34-2C4B-A499-DC388B251206}"/>
              </a:ext>
            </a:extLst>
          </p:cNvPr>
          <p:cNvSpPr>
            <a:spLocks noGrp="1"/>
          </p:cNvSpPr>
          <p:nvPr>
            <p:ph type="dt" sz="half" idx="10"/>
          </p:nvPr>
        </p:nvSpPr>
        <p:spPr/>
        <p:txBody>
          <a:bodyPr/>
          <a:lstStyle>
            <a:lvl1pPr defTabSz="914400">
              <a:defRPr/>
            </a:lvl1pPr>
          </a:lstStyle>
          <a:p>
            <a:pPr>
              <a:defRPr/>
            </a:pPr>
            <a:fld id="{0F1EA8A3-1CA0-2D49-98E8-08EF4EF50B58}" type="datetimeFigureOut">
              <a:rPr lang="en-US"/>
              <a:pPr>
                <a:defRPr/>
              </a:pPr>
              <a:t>11/8/19</a:t>
            </a:fld>
            <a:endParaRPr lang="en-US" dirty="0"/>
          </a:p>
        </p:txBody>
      </p:sp>
      <p:sp>
        <p:nvSpPr>
          <p:cNvPr id="5" name="Footer Placeholder 4">
            <a:extLst>
              <a:ext uri="{FF2B5EF4-FFF2-40B4-BE49-F238E27FC236}">
                <a16:creationId xmlns:a16="http://schemas.microsoft.com/office/drawing/2014/main" id="{DC552E6E-4A50-4745-B8CD-08DC04458854}"/>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9AE2DB65-ECCE-224B-B99A-83899760CBC8}"/>
              </a:ext>
            </a:extLst>
          </p:cNvPr>
          <p:cNvSpPr>
            <a:spLocks noGrp="1"/>
          </p:cNvSpPr>
          <p:nvPr>
            <p:ph type="sldNum" sz="quarter" idx="12"/>
          </p:nvPr>
        </p:nvSpPr>
        <p:spPr/>
        <p:txBody>
          <a:bodyPr/>
          <a:lstStyle>
            <a:lvl1pPr defTabSz="914400">
              <a:defRPr smtClean="0"/>
            </a:lvl1pPr>
          </a:lstStyle>
          <a:p>
            <a:pPr>
              <a:defRPr/>
            </a:pPr>
            <a:fld id="{EB2B3EEB-A4BE-E249-B993-DE40ECDDAD6E}" type="slidenum">
              <a:rPr lang="en-US" altLang="en-US"/>
              <a:pPr>
                <a:defRPr/>
              </a:pPr>
              <a:t>‹#›</a:t>
            </a:fld>
            <a:endParaRPr lang="en-US" altLang="en-US"/>
          </a:p>
        </p:txBody>
      </p:sp>
    </p:spTree>
    <p:extLst>
      <p:ext uri="{BB962C8B-B14F-4D97-AF65-F5344CB8AC3E}">
        <p14:creationId xmlns:p14="http://schemas.microsoft.com/office/powerpoint/2010/main" val="1206885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F56C8-EFAC-8149-AFC6-7CBD17F9EEA7}"/>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D65CC6FF-25A4-E94B-8A11-ACCD554FEAF3}"/>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D6AD0475-A9FE-CC4C-8AF1-86CB65CBF84B}"/>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341DEB57-37B6-2C4A-A0B4-F919C67E5923}"/>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8953BDB8-E774-8B4F-86BF-7BCF0F0A1576}"/>
              </a:ext>
            </a:extLst>
          </p:cNvPr>
          <p:cNvSpPr>
            <a:spLocks noGrp="1"/>
          </p:cNvSpPr>
          <p:nvPr>
            <p:ph type="dt" sz="half" idx="10"/>
          </p:nvPr>
        </p:nvSpPr>
        <p:spPr/>
        <p:txBody>
          <a:bodyPr/>
          <a:lstStyle>
            <a:lvl1pPr defTabSz="914400">
              <a:defRPr/>
            </a:lvl1pPr>
          </a:lstStyle>
          <a:p>
            <a:pPr>
              <a:defRPr/>
            </a:pPr>
            <a:fld id="{D2CC00B2-1B7C-5540-B02E-FC4C179BD864}" type="datetimeFigureOut">
              <a:rPr lang="en-US"/>
              <a:pPr>
                <a:defRPr/>
              </a:pPr>
              <a:t>11/8/19</a:t>
            </a:fld>
            <a:endParaRPr lang="en-US" dirty="0"/>
          </a:p>
        </p:txBody>
      </p:sp>
      <p:sp>
        <p:nvSpPr>
          <p:cNvPr id="9" name="Footer Placeholder 4">
            <a:extLst>
              <a:ext uri="{FF2B5EF4-FFF2-40B4-BE49-F238E27FC236}">
                <a16:creationId xmlns:a16="http://schemas.microsoft.com/office/drawing/2014/main" id="{804D742D-F439-414F-B99D-3AF208C060AD}"/>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705175C0-088D-4F49-B765-EA52DD3974E9}"/>
              </a:ext>
            </a:extLst>
          </p:cNvPr>
          <p:cNvSpPr>
            <a:spLocks noGrp="1"/>
          </p:cNvSpPr>
          <p:nvPr>
            <p:ph type="sldNum" sz="quarter" idx="12"/>
          </p:nvPr>
        </p:nvSpPr>
        <p:spPr/>
        <p:txBody>
          <a:bodyPr/>
          <a:lstStyle>
            <a:lvl1pPr defTabSz="914400">
              <a:defRPr smtClean="0"/>
            </a:lvl1pPr>
          </a:lstStyle>
          <a:p>
            <a:pPr>
              <a:defRPr/>
            </a:pPr>
            <a:fld id="{50C7FDBB-1D1C-9747-948E-AB8DF5508E9F}" type="slidenum">
              <a:rPr lang="en-US" altLang="en-US"/>
              <a:pPr>
                <a:defRPr/>
              </a:pPr>
              <a:t>‹#›</a:t>
            </a:fld>
            <a:endParaRPr lang="en-US" altLang="en-US"/>
          </a:p>
        </p:txBody>
      </p:sp>
    </p:spTree>
    <p:extLst>
      <p:ext uri="{BB962C8B-B14F-4D97-AF65-F5344CB8AC3E}">
        <p14:creationId xmlns:p14="http://schemas.microsoft.com/office/powerpoint/2010/main" val="4259084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79D48AD-13FE-3042-B495-4ABF5420A18F}"/>
              </a:ext>
            </a:extLst>
          </p:cNvPr>
          <p:cNvSpPr>
            <a:spLocks noGrp="1"/>
          </p:cNvSpPr>
          <p:nvPr>
            <p:ph type="dt" sz="half" idx="14"/>
          </p:nvPr>
        </p:nvSpPr>
        <p:spPr/>
        <p:txBody>
          <a:bodyPr/>
          <a:lstStyle>
            <a:lvl1pPr defTabSz="914400">
              <a:defRPr/>
            </a:lvl1pPr>
          </a:lstStyle>
          <a:p>
            <a:pPr>
              <a:defRPr/>
            </a:pPr>
            <a:fld id="{BAD5D0F2-3062-F84C-90B1-518E4F3742CF}" type="datetimeFigureOut">
              <a:rPr lang="en-US"/>
              <a:pPr>
                <a:defRPr/>
              </a:pPr>
              <a:t>11/8/19</a:t>
            </a:fld>
            <a:endParaRPr lang="en-US" dirty="0"/>
          </a:p>
        </p:txBody>
      </p:sp>
      <p:sp>
        <p:nvSpPr>
          <p:cNvPr id="5" name="Footer Placeholder 4">
            <a:extLst>
              <a:ext uri="{FF2B5EF4-FFF2-40B4-BE49-F238E27FC236}">
                <a16:creationId xmlns:a16="http://schemas.microsoft.com/office/drawing/2014/main" id="{A8B86A36-EFF2-C24A-BB3B-D93A73A9D800}"/>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E7E2A85E-B4E0-F740-A7BD-425929E0B46C}"/>
              </a:ext>
            </a:extLst>
          </p:cNvPr>
          <p:cNvSpPr>
            <a:spLocks noGrp="1"/>
          </p:cNvSpPr>
          <p:nvPr>
            <p:ph type="sldNum" sz="quarter" idx="16"/>
          </p:nvPr>
        </p:nvSpPr>
        <p:spPr/>
        <p:txBody>
          <a:bodyPr/>
          <a:lstStyle>
            <a:lvl1pPr defTabSz="914400">
              <a:defRPr smtClean="0"/>
            </a:lvl1pPr>
          </a:lstStyle>
          <a:p>
            <a:pPr>
              <a:defRPr/>
            </a:pPr>
            <a:fld id="{38648376-C0F4-1542-BC22-B35CD4BD852C}" type="slidenum">
              <a:rPr lang="en-US" altLang="en-US"/>
              <a:pPr>
                <a:defRPr/>
              </a:pPr>
              <a:t>‹#›</a:t>
            </a:fld>
            <a:endParaRPr lang="en-US" altLang="en-US"/>
          </a:p>
        </p:txBody>
      </p:sp>
    </p:spTree>
    <p:extLst>
      <p:ext uri="{BB962C8B-B14F-4D97-AF65-F5344CB8AC3E}">
        <p14:creationId xmlns:p14="http://schemas.microsoft.com/office/powerpoint/2010/main" val="3953433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EED210-C65C-914E-96B7-D126652EF316}"/>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A7493CF7-0E87-4D4B-AC5B-CE30B57944B6}"/>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9968BFE6-C640-6F4F-B210-00DC1C5912FE}"/>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073FE7F5-1395-C34C-B60C-90CC8741C5EA}"/>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84B558C-61F4-F14F-8F4C-C1A5ACAC5323}"/>
              </a:ext>
            </a:extLst>
          </p:cNvPr>
          <p:cNvSpPr>
            <a:spLocks noGrp="1"/>
          </p:cNvSpPr>
          <p:nvPr>
            <p:ph type="dt" sz="half" idx="10"/>
          </p:nvPr>
        </p:nvSpPr>
        <p:spPr/>
        <p:txBody>
          <a:bodyPr/>
          <a:lstStyle>
            <a:lvl1pPr defTabSz="914400">
              <a:defRPr/>
            </a:lvl1pPr>
          </a:lstStyle>
          <a:p>
            <a:pPr>
              <a:defRPr/>
            </a:pPr>
            <a:fld id="{8FEF53E2-E9EE-9846-A947-EBE433CC978B}" type="datetimeFigureOut">
              <a:rPr lang="en-US"/>
              <a:pPr>
                <a:defRPr/>
              </a:pPr>
              <a:t>11/8/19</a:t>
            </a:fld>
            <a:endParaRPr lang="en-US" dirty="0"/>
          </a:p>
        </p:txBody>
      </p:sp>
      <p:sp>
        <p:nvSpPr>
          <p:cNvPr id="9" name="Footer Placeholder 4">
            <a:extLst>
              <a:ext uri="{FF2B5EF4-FFF2-40B4-BE49-F238E27FC236}">
                <a16:creationId xmlns:a16="http://schemas.microsoft.com/office/drawing/2014/main" id="{2B9D3947-79E1-6647-893A-049F952292ED}"/>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5C2E4AF5-5746-E946-A52E-8220ADC24B5B}"/>
              </a:ext>
            </a:extLst>
          </p:cNvPr>
          <p:cNvSpPr>
            <a:spLocks noGrp="1"/>
          </p:cNvSpPr>
          <p:nvPr>
            <p:ph type="sldNum" sz="quarter" idx="12"/>
          </p:nvPr>
        </p:nvSpPr>
        <p:spPr/>
        <p:txBody>
          <a:bodyPr/>
          <a:lstStyle>
            <a:lvl1pPr defTabSz="914400">
              <a:defRPr smtClean="0"/>
            </a:lvl1pPr>
          </a:lstStyle>
          <a:p>
            <a:pPr>
              <a:defRPr/>
            </a:pPr>
            <a:fld id="{5A4F6CB0-DDFA-C340-90A4-ECCED32230D6}" type="slidenum">
              <a:rPr lang="en-US" altLang="en-US"/>
              <a:pPr>
                <a:defRPr/>
              </a:pPr>
              <a:t>‹#›</a:t>
            </a:fld>
            <a:endParaRPr lang="en-US" altLang="en-US"/>
          </a:p>
        </p:txBody>
      </p:sp>
    </p:spTree>
    <p:extLst>
      <p:ext uri="{BB962C8B-B14F-4D97-AF65-F5344CB8AC3E}">
        <p14:creationId xmlns:p14="http://schemas.microsoft.com/office/powerpoint/2010/main" val="300393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279DD-220E-D64C-8CDC-E57316D7FF31}"/>
              </a:ext>
            </a:extLst>
          </p:cNvPr>
          <p:cNvSpPr>
            <a:spLocks noGrp="1"/>
          </p:cNvSpPr>
          <p:nvPr>
            <p:ph type="dt" sz="half" idx="15"/>
          </p:nvPr>
        </p:nvSpPr>
        <p:spPr/>
        <p:txBody>
          <a:bodyPr/>
          <a:lstStyle>
            <a:lvl1pPr defTabSz="914400">
              <a:defRPr/>
            </a:lvl1pPr>
          </a:lstStyle>
          <a:p>
            <a:pPr>
              <a:defRPr/>
            </a:pPr>
            <a:fld id="{82783CD9-873A-1F4B-BE70-D3DB7207F3CF}" type="datetimeFigureOut">
              <a:rPr lang="en-US"/>
              <a:pPr>
                <a:defRPr/>
              </a:pPr>
              <a:t>11/8/19</a:t>
            </a:fld>
            <a:endParaRPr lang="en-US" dirty="0"/>
          </a:p>
        </p:txBody>
      </p:sp>
      <p:sp>
        <p:nvSpPr>
          <p:cNvPr id="6" name="Footer Placeholder 5">
            <a:extLst>
              <a:ext uri="{FF2B5EF4-FFF2-40B4-BE49-F238E27FC236}">
                <a16:creationId xmlns:a16="http://schemas.microsoft.com/office/drawing/2014/main" id="{4B0F3ED5-128B-EB4B-846C-94F52C3BDCA4}"/>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0C1D6571-2C52-514A-919F-5CA2C173E262}"/>
              </a:ext>
            </a:extLst>
          </p:cNvPr>
          <p:cNvSpPr>
            <a:spLocks noGrp="1"/>
          </p:cNvSpPr>
          <p:nvPr>
            <p:ph type="sldNum" sz="quarter" idx="17"/>
          </p:nvPr>
        </p:nvSpPr>
        <p:spPr/>
        <p:txBody>
          <a:bodyPr/>
          <a:lstStyle>
            <a:lvl1pPr defTabSz="914400">
              <a:defRPr smtClean="0"/>
            </a:lvl1pPr>
          </a:lstStyle>
          <a:p>
            <a:pPr>
              <a:defRPr/>
            </a:pPr>
            <a:fld id="{C35A0F14-DA17-A440-8CCB-30EFA8BD2D6A}" type="slidenum">
              <a:rPr lang="en-US" altLang="en-US"/>
              <a:pPr>
                <a:defRPr/>
              </a:pPr>
              <a:t>‹#›</a:t>
            </a:fld>
            <a:endParaRPr lang="en-US" altLang="en-US"/>
          </a:p>
        </p:txBody>
      </p:sp>
    </p:spTree>
    <p:extLst>
      <p:ext uri="{BB962C8B-B14F-4D97-AF65-F5344CB8AC3E}">
        <p14:creationId xmlns:p14="http://schemas.microsoft.com/office/powerpoint/2010/main" val="4034890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B86F3AA9-0026-8D40-A100-D09A73AE67F5}"/>
              </a:ext>
            </a:extLst>
          </p:cNvPr>
          <p:cNvSpPr>
            <a:spLocks noGrp="1"/>
          </p:cNvSpPr>
          <p:nvPr>
            <p:ph type="dt" sz="half" idx="10"/>
          </p:nvPr>
        </p:nvSpPr>
        <p:spPr/>
        <p:txBody>
          <a:bodyPr/>
          <a:lstStyle>
            <a:lvl1pPr defTabSz="914400">
              <a:defRPr/>
            </a:lvl1pPr>
          </a:lstStyle>
          <a:p>
            <a:pPr>
              <a:defRPr/>
            </a:pPr>
            <a:fld id="{FFC57D24-65D8-3E44-840D-E5F4C5E397BB}" type="datetimeFigureOut">
              <a:rPr lang="en-US"/>
              <a:pPr>
                <a:defRPr/>
              </a:pPr>
              <a:t>11/8/19</a:t>
            </a:fld>
            <a:endParaRPr lang="en-US" dirty="0"/>
          </a:p>
        </p:txBody>
      </p:sp>
      <p:sp>
        <p:nvSpPr>
          <p:cNvPr id="8" name="Footer Placeholder 7">
            <a:extLst>
              <a:ext uri="{FF2B5EF4-FFF2-40B4-BE49-F238E27FC236}">
                <a16:creationId xmlns:a16="http://schemas.microsoft.com/office/drawing/2014/main" id="{3EEB4113-1CC4-BC44-9815-255459290F7E}"/>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755E192F-7A10-D64D-9F4E-13C04C4A0F83}"/>
              </a:ext>
            </a:extLst>
          </p:cNvPr>
          <p:cNvSpPr>
            <a:spLocks noGrp="1"/>
          </p:cNvSpPr>
          <p:nvPr>
            <p:ph type="sldNum" sz="quarter" idx="12"/>
          </p:nvPr>
        </p:nvSpPr>
        <p:spPr/>
        <p:txBody>
          <a:bodyPr/>
          <a:lstStyle>
            <a:lvl1pPr defTabSz="914400">
              <a:defRPr smtClean="0"/>
            </a:lvl1pPr>
          </a:lstStyle>
          <a:p>
            <a:pPr>
              <a:defRPr/>
            </a:pPr>
            <a:fld id="{68618C13-558C-1946-95A0-A63E536CE713}" type="slidenum">
              <a:rPr lang="en-US" altLang="en-US"/>
              <a:pPr>
                <a:defRPr/>
              </a:pPr>
              <a:t>‹#›</a:t>
            </a:fld>
            <a:endParaRPr lang="en-US" altLang="en-US"/>
          </a:p>
        </p:txBody>
      </p:sp>
    </p:spTree>
    <p:extLst>
      <p:ext uri="{BB962C8B-B14F-4D97-AF65-F5344CB8AC3E}">
        <p14:creationId xmlns:p14="http://schemas.microsoft.com/office/powerpoint/2010/main" val="3423237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DB299C1-06DD-3345-995C-61D895B60E2D}"/>
              </a:ext>
            </a:extLst>
          </p:cNvPr>
          <p:cNvSpPr>
            <a:spLocks noGrp="1"/>
          </p:cNvSpPr>
          <p:nvPr>
            <p:ph type="dt" sz="half" idx="10"/>
          </p:nvPr>
        </p:nvSpPr>
        <p:spPr/>
        <p:txBody>
          <a:bodyPr/>
          <a:lstStyle>
            <a:lvl1pPr defTabSz="914400">
              <a:defRPr/>
            </a:lvl1pPr>
          </a:lstStyle>
          <a:p>
            <a:pPr>
              <a:defRPr/>
            </a:pPr>
            <a:fld id="{D47D1C64-9028-B844-8238-FAF990DB6DD3}" type="datetimeFigureOut">
              <a:rPr lang="en-US"/>
              <a:pPr>
                <a:defRPr/>
              </a:pPr>
              <a:t>11/8/19</a:t>
            </a:fld>
            <a:endParaRPr lang="en-US" dirty="0"/>
          </a:p>
        </p:txBody>
      </p:sp>
      <p:sp>
        <p:nvSpPr>
          <p:cNvPr id="4" name="Footer Placeholder 3">
            <a:extLst>
              <a:ext uri="{FF2B5EF4-FFF2-40B4-BE49-F238E27FC236}">
                <a16:creationId xmlns:a16="http://schemas.microsoft.com/office/drawing/2014/main" id="{B6742B76-0567-774C-BA4C-EF9E2B5A0FEB}"/>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3F92BF5E-A744-DB4F-8981-3258023BEA0D}"/>
              </a:ext>
            </a:extLst>
          </p:cNvPr>
          <p:cNvSpPr>
            <a:spLocks noGrp="1"/>
          </p:cNvSpPr>
          <p:nvPr>
            <p:ph type="sldNum" sz="quarter" idx="12"/>
          </p:nvPr>
        </p:nvSpPr>
        <p:spPr/>
        <p:txBody>
          <a:bodyPr/>
          <a:lstStyle>
            <a:lvl1pPr defTabSz="914400">
              <a:defRPr smtClean="0"/>
            </a:lvl1pPr>
          </a:lstStyle>
          <a:p>
            <a:pPr>
              <a:defRPr/>
            </a:pPr>
            <a:fld id="{790A8964-7443-2F40-8AF1-A4353CDFB56E}" type="slidenum">
              <a:rPr lang="en-US" altLang="en-US"/>
              <a:pPr>
                <a:defRPr/>
              </a:pPr>
              <a:t>‹#›</a:t>
            </a:fld>
            <a:endParaRPr lang="en-US" altLang="en-US"/>
          </a:p>
        </p:txBody>
      </p:sp>
    </p:spTree>
    <p:extLst>
      <p:ext uri="{BB962C8B-B14F-4D97-AF65-F5344CB8AC3E}">
        <p14:creationId xmlns:p14="http://schemas.microsoft.com/office/powerpoint/2010/main" val="345290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72105-231C-4D40-8A87-66B3B728C983}"/>
              </a:ext>
            </a:extLst>
          </p:cNvPr>
          <p:cNvSpPr>
            <a:spLocks noGrp="1"/>
          </p:cNvSpPr>
          <p:nvPr>
            <p:ph type="dt" sz="half" idx="15"/>
          </p:nvPr>
        </p:nvSpPr>
        <p:spPr/>
        <p:txBody>
          <a:bodyPr/>
          <a:lstStyle>
            <a:lvl1pPr defTabSz="914400">
              <a:defRPr/>
            </a:lvl1pPr>
          </a:lstStyle>
          <a:p>
            <a:pPr>
              <a:defRPr/>
            </a:pPr>
            <a:fld id="{61512951-37DF-8F40-AAF4-AD5253D4F706}" type="datetimeFigureOut">
              <a:rPr lang="en-US"/>
              <a:pPr>
                <a:defRPr/>
              </a:pPr>
              <a:t>11/8/19</a:t>
            </a:fld>
            <a:endParaRPr lang="en-US" dirty="0"/>
          </a:p>
        </p:txBody>
      </p:sp>
      <p:sp>
        <p:nvSpPr>
          <p:cNvPr id="6" name="Footer Placeholder 5">
            <a:extLst>
              <a:ext uri="{FF2B5EF4-FFF2-40B4-BE49-F238E27FC236}">
                <a16:creationId xmlns:a16="http://schemas.microsoft.com/office/drawing/2014/main" id="{481E0CD5-6A98-9342-AF77-5592B9D6F160}"/>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D5A4575C-CDA8-CC46-9189-3794DF3786C0}"/>
              </a:ext>
            </a:extLst>
          </p:cNvPr>
          <p:cNvSpPr>
            <a:spLocks noGrp="1"/>
          </p:cNvSpPr>
          <p:nvPr>
            <p:ph type="sldNum" sz="quarter" idx="17"/>
          </p:nvPr>
        </p:nvSpPr>
        <p:spPr/>
        <p:txBody>
          <a:bodyPr/>
          <a:lstStyle>
            <a:lvl1pPr defTabSz="914400">
              <a:defRPr smtClean="0"/>
            </a:lvl1pPr>
          </a:lstStyle>
          <a:p>
            <a:pPr>
              <a:defRPr/>
            </a:pPr>
            <a:fld id="{C93FD3A4-35C4-D84A-BD34-508FDCBED50B}" type="slidenum">
              <a:rPr lang="en-US" altLang="en-US"/>
              <a:pPr>
                <a:defRPr/>
              </a:pPr>
              <a:t>‹#›</a:t>
            </a:fld>
            <a:endParaRPr lang="en-US" altLang="en-US"/>
          </a:p>
        </p:txBody>
      </p:sp>
    </p:spTree>
    <p:extLst>
      <p:ext uri="{BB962C8B-B14F-4D97-AF65-F5344CB8AC3E}">
        <p14:creationId xmlns:p14="http://schemas.microsoft.com/office/powerpoint/2010/main" val="4167839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461906-3E75-284A-B8F8-1C66F77CD4FE}"/>
              </a:ext>
            </a:extLst>
          </p:cNvPr>
          <p:cNvSpPr>
            <a:spLocks noGrp="1"/>
          </p:cNvSpPr>
          <p:nvPr>
            <p:ph type="dt" sz="half" idx="10"/>
          </p:nvPr>
        </p:nvSpPr>
        <p:spPr/>
        <p:txBody>
          <a:bodyPr/>
          <a:lstStyle>
            <a:lvl1pPr defTabSz="914400">
              <a:defRPr/>
            </a:lvl1pPr>
          </a:lstStyle>
          <a:p>
            <a:pPr>
              <a:defRPr/>
            </a:pPr>
            <a:fld id="{11A0BC89-69E2-FD49-AAC1-C12AFDDD238F}" type="datetimeFigureOut">
              <a:rPr lang="en-US"/>
              <a:pPr>
                <a:defRPr/>
              </a:pPr>
              <a:t>11/8/19</a:t>
            </a:fld>
            <a:endParaRPr lang="en-US" dirty="0"/>
          </a:p>
        </p:txBody>
      </p:sp>
      <p:sp>
        <p:nvSpPr>
          <p:cNvPr id="3" name="Footer Placeholder 2">
            <a:extLst>
              <a:ext uri="{FF2B5EF4-FFF2-40B4-BE49-F238E27FC236}">
                <a16:creationId xmlns:a16="http://schemas.microsoft.com/office/drawing/2014/main" id="{70643094-9A24-6D4A-8504-951F1B328153}"/>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80987CB4-77EC-7B4F-8AC5-2F424C912BBB}"/>
              </a:ext>
            </a:extLst>
          </p:cNvPr>
          <p:cNvSpPr>
            <a:spLocks noGrp="1"/>
          </p:cNvSpPr>
          <p:nvPr>
            <p:ph type="sldNum" sz="quarter" idx="12"/>
          </p:nvPr>
        </p:nvSpPr>
        <p:spPr/>
        <p:txBody>
          <a:bodyPr/>
          <a:lstStyle>
            <a:lvl1pPr defTabSz="914400">
              <a:defRPr smtClean="0"/>
            </a:lvl1pPr>
          </a:lstStyle>
          <a:p>
            <a:pPr>
              <a:defRPr/>
            </a:pPr>
            <a:fld id="{B24343B0-5498-1541-857A-8C570199C40B}" type="slidenum">
              <a:rPr lang="en-US" altLang="en-US"/>
              <a:pPr>
                <a:defRPr/>
              </a:pPr>
              <a:t>‹#›</a:t>
            </a:fld>
            <a:endParaRPr lang="en-US" altLang="en-US"/>
          </a:p>
        </p:txBody>
      </p:sp>
    </p:spTree>
    <p:extLst>
      <p:ext uri="{BB962C8B-B14F-4D97-AF65-F5344CB8AC3E}">
        <p14:creationId xmlns:p14="http://schemas.microsoft.com/office/powerpoint/2010/main" val="2972114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09795B3-73EB-5F42-A395-F465A575DBEF}"/>
              </a:ext>
            </a:extLst>
          </p:cNvPr>
          <p:cNvSpPr>
            <a:spLocks noGrp="1"/>
          </p:cNvSpPr>
          <p:nvPr>
            <p:ph type="dt" sz="half" idx="10"/>
          </p:nvPr>
        </p:nvSpPr>
        <p:spPr/>
        <p:txBody>
          <a:bodyPr/>
          <a:lstStyle>
            <a:lvl1pPr defTabSz="914400">
              <a:defRPr/>
            </a:lvl1pPr>
          </a:lstStyle>
          <a:p>
            <a:pPr>
              <a:defRPr/>
            </a:pPr>
            <a:fld id="{7DAAA6B1-3F5E-A441-A8D2-4F164BA98F30}" type="datetimeFigureOut">
              <a:rPr lang="en-US"/>
              <a:pPr>
                <a:defRPr/>
              </a:pPr>
              <a:t>11/8/19</a:t>
            </a:fld>
            <a:endParaRPr lang="en-US" dirty="0"/>
          </a:p>
        </p:txBody>
      </p:sp>
      <p:sp>
        <p:nvSpPr>
          <p:cNvPr id="6" name="Footer Placeholder 5">
            <a:extLst>
              <a:ext uri="{FF2B5EF4-FFF2-40B4-BE49-F238E27FC236}">
                <a16:creationId xmlns:a16="http://schemas.microsoft.com/office/drawing/2014/main" id="{8A4B4561-4049-6F4A-AB01-5D8BC189FB17}"/>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84409E2B-15F3-F642-9561-27AD4B90F2BA}"/>
              </a:ext>
            </a:extLst>
          </p:cNvPr>
          <p:cNvSpPr>
            <a:spLocks noGrp="1"/>
          </p:cNvSpPr>
          <p:nvPr>
            <p:ph type="sldNum" sz="quarter" idx="12"/>
          </p:nvPr>
        </p:nvSpPr>
        <p:spPr/>
        <p:txBody>
          <a:bodyPr/>
          <a:lstStyle>
            <a:lvl1pPr defTabSz="914400">
              <a:defRPr smtClean="0"/>
            </a:lvl1pPr>
          </a:lstStyle>
          <a:p>
            <a:pPr>
              <a:defRPr/>
            </a:pPr>
            <a:fld id="{8404F4D4-F0DE-3248-859D-B478D17DBAE9}" type="slidenum">
              <a:rPr lang="en-US" altLang="en-US"/>
              <a:pPr>
                <a:defRPr/>
              </a:pPr>
              <a:t>‹#›</a:t>
            </a:fld>
            <a:endParaRPr lang="en-US" altLang="en-US"/>
          </a:p>
        </p:txBody>
      </p:sp>
    </p:spTree>
    <p:extLst>
      <p:ext uri="{BB962C8B-B14F-4D97-AF65-F5344CB8AC3E}">
        <p14:creationId xmlns:p14="http://schemas.microsoft.com/office/powerpoint/2010/main" val="903646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8B9AD3-9310-8A47-A8BB-BB39565C1409}"/>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E0DCC320-7E20-B04B-B002-D1BD4BA10BE3}"/>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3A71D099-D132-8548-91B9-4E08006026CE}"/>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81EA4D28-B4B6-D74E-894E-ED5C03D76215}"/>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66BE3093-FBEE-5244-A34F-EA4EB3B4F698}"/>
              </a:ext>
            </a:extLst>
          </p:cNvPr>
          <p:cNvSpPr>
            <a:spLocks noGrp="1"/>
          </p:cNvSpPr>
          <p:nvPr>
            <p:ph type="dt" sz="half" idx="10"/>
          </p:nvPr>
        </p:nvSpPr>
        <p:spPr/>
        <p:txBody>
          <a:bodyPr/>
          <a:lstStyle>
            <a:lvl1pPr defTabSz="914400">
              <a:defRPr/>
            </a:lvl1pPr>
          </a:lstStyle>
          <a:p>
            <a:pPr>
              <a:defRPr/>
            </a:pPr>
            <a:fld id="{3E36F8BC-1020-4143-94C1-F1B7E5323D1B}"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57F67BA7-8711-6543-860C-F5DC7D035165}"/>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5E875088-8471-C442-8D5E-DDA253C913C6}"/>
              </a:ext>
            </a:extLst>
          </p:cNvPr>
          <p:cNvSpPr>
            <a:spLocks noGrp="1"/>
          </p:cNvSpPr>
          <p:nvPr>
            <p:ph type="sldNum" sz="quarter" idx="12"/>
          </p:nvPr>
        </p:nvSpPr>
        <p:spPr/>
        <p:txBody>
          <a:bodyPr/>
          <a:lstStyle>
            <a:lvl1pPr defTabSz="914400">
              <a:defRPr smtClean="0"/>
            </a:lvl1pPr>
          </a:lstStyle>
          <a:p>
            <a:pPr>
              <a:defRPr/>
            </a:pPr>
            <a:fld id="{E299F1A0-5462-4148-8D5E-BC9CBF0D1E3C}" type="slidenum">
              <a:rPr lang="en-US" altLang="en-US"/>
              <a:pPr>
                <a:defRPr/>
              </a:pPr>
              <a:t>‹#›</a:t>
            </a:fld>
            <a:endParaRPr lang="en-US" altLang="en-US"/>
          </a:p>
        </p:txBody>
      </p:sp>
    </p:spTree>
    <p:extLst>
      <p:ext uri="{BB962C8B-B14F-4D97-AF65-F5344CB8AC3E}">
        <p14:creationId xmlns:p14="http://schemas.microsoft.com/office/powerpoint/2010/main" val="2940428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F253A-D653-1547-8248-DC1E745E733B}"/>
              </a:ext>
            </a:extLst>
          </p:cNvPr>
          <p:cNvSpPr>
            <a:spLocks noGrp="1"/>
          </p:cNvSpPr>
          <p:nvPr>
            <p:ph type="dt" sz="half" idx="10"/>
          </p:nvPr>
        </p:nvSpPr>
        <p:spPr/>
        <p:txBody>
          <a:bodyPr/>
          <a:lstStyle>
            <a:lvl1pPr defTabSz="914400">
              <a:defRPr/>
            </a:lvl1pPr>
          </a:lstStyle>
          <a:p>
            <a:pPr>
              <a:defRPr/>
            </a:pPr>
            <a:fld id="{375C70B7-2A31-A44B-ABDE-06DFE953B00C}" type="datetimeFigureOut">
              <a:rPr lang="en-US"/>
              <a:pPr>
                <a:defRPr/>
              </a:pPr>
              <a:t>11/8/19</a:t>
            </a:fld>
            <a:endParaRPr lang="en-US" dirty="0"/>
          </a:p>
        </p:txBody>
      </p:sp>
      <p:sp>
        <p:nvSpPr>
          <p:cNvPr id="5" name="Footer Placeholder 4">
            <a:extLst>
              <a:ext uri="{FF2B5EF4-FFF2-40B4-BE49-F238E27FC236}">
                <a16:creationId xmlns:a16="http://schemas.microsoft.com/office/drawing/2014/main" id="{55C81084-730C-7046-986D-4A2E01A40C05}"/>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5E4D71DD-C473-B44C-805C-9DD06683617D}"/>
              </a:ext>
            </a:extLst>
          </p:cNvPr>
          <p:cNvSpPr>
            <a:spLocks noGrp="1"/>
          </p:cNvSpPr>
          <p:nvPr>
            <p:ph type="sldNum" sz="quarter" idx="12"/>
          </p:nvPr>
        </p:nvSpPr>
        <p:spPr/>
        <p:txBody>
          <a:bodyPr/>
          <a:lstStyle>
            <a:lvl1pPr defTabSz="914400">
              <a:defRPr smtClean="0"/>
            </a:lvl1pPr>
          </a:lstStyle>
          <a:p>
            <a:pPr>
              <a:defRPr/>
            </a:pPr>
            <a:fld id="{44B0A298-1F31-B446-AEF2-A008EF1B0237}" type="slidenum">
              <a:rPr lang="en-US" altLang="en-US"/>
              <a:pPr>
                <a:defRPr/>
              </a:pPr>
              <a:t>‹#›</a:t>
            </a:fld>
            <a:endParaRPr lang="en-US" altLang="en-US"/>
          </a:p>
        </p:txBody>
      </p:sp>
    </p:spTree>
    <p:extLst>
      <p:ext uri="{BB962C8B-B14F-4D97-AF65-F5344CB8AC3E}">
        <p14:creationId xmlns:p14="http://schemas.microsoft.com/office/powerpoint/2010/main" val="750234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ABE411-6AB1-1745-8330-AD9931B224F5}"/>
              </a:ext>
            </a:extLst>
          </p:cNvPr>
          <p:cNvSpPr>
            <a:spLocks noGrp="1"/>
          </p:cNvSpPr>
          <p:nvPr>
            <p:ph type="dt" sz="half" idx="10"/>
          </p:nvPr>
        </p:nvSpPr>
        <p:spPr/>
        <p:txBody>
          <a:bodyPr/>
          <a:lstStyle>
            <a:lvl1pPr defTabSz="914400">
              <a:defRPr/>
            </a:lvl1pPr>
          </a:lstStyle>
          <a:p>
            <a:pPr>
              <a:defRPr/>
            </a:pPr>
            <a:fld id="{3041EF92-0EDB-E244-AA88-691B6977137C}" type="datetimeFigureOut">
              <a:rPr lang="en-US"/>
              <a:pPr>
                <a:defRPr/>
              </a:pPr>
              <a:t>11/8/19</a:t>
            </a:fld>
            <a:endParaRPr lang="en-US" dirty="0"/>
          </a:p>
        </p:txBody>
      </p:sp>
      <p:sp>
        <p:nvSpPr>
          <p:cNvPr id="5" name="Footer Placeholder 4">
            <a:extLst>
              <a:ext uri="{FF2B5EF4-FFF2-40B4-BE49-F238E27FC236}">
                <a16:creationId xmlns:a16="http://schemas.microsoft.com/office/drawing/2014/main" id="{540088A9-D9DF-DA42-9763-CD7978991B60}"/>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112B0AEC-CC5B-F344-A769-3BB6AB6094D5}"/>
              </a:ext>
            </a:extLst>
          </p:cNvPr>
          <p:cNvSpPr>
            <a:spLocks noGrp="1"/>
          </p:cNvSpPr>
          <p:nvPr>
            <p:ph type="sldNum" sz="quarter" idx="12"/>
          </p:nvPr>
        </p:nvSpPr>
        <p:spPr/>
        <p:txBody>
          <a:bodyPr/>
          <a:lstStyle>
            <a:lvl1pPr defTabSz="914400">
              <a:defRPr smtClean="0"/>
            </a:lvl1pPr>
          </a:lstStyle>
          <a:p>
            <a:pPr>
              <a:defRPr/>
            </a:pPr>
            <a:fld id="{03EC3347-2EAF-EC47-B8A4-B2FC8AD12232}" type="slidenum">
              <a:rPr lang="en-US" altLang="en-US"/>
              <a:pPr>
                <a:defRPr/>
              </a:pPr>
              <a:t>‹#›</a:t>
            </a:fld>
            <a:endParaRPr lang="en-US" altLang="en-US"/>
          </a:p>
        </p:txBody>
      </p:sp>
    </p:spTree>
    <p:extLst>
      <p:ext uri="{BB962C8B-B14F-4D97-AF65-F5344CB8AC3E}">
        <p14:creationId xmlns:p14="http://schemas.microsoft.com/office/powerpoint/2010/main" val="674317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0881E6-E708-6845-87EB-407C2B2F88B5}"/>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9EF41C2F-CFAF-5140-B5FD-ECDA7542607B}"/>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8986284D-D81E-6645-B2D3-D7286088A0D8}"/>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88027BF3-5DEB-7C4E-B526-D04284C8B815}"/>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AD6F654A-F529-6041-8CE4-B3E7F4EFF5B8}"/>
              </a:ext>
            </a:extLst>
          </p:cNvPr>
          <p:cNvSpPr>
            <a:spLocks noGrp="1"/>
          </p:cNvSpPr>
          <p:nvPr>
            <p:ph type="dt" sz="half" idx="10"/>
          </p:nvPr>
        </p:nvSpPr>
        <p:spPr/>
        <p:txBody>
          <a:bodyPr/>
          <a:lstStyle>
            <a:lvl1pPr defTabSz="914400">
              <a:defRPr/>
            </a:lvl1pPr>
          </a:lstStyle>
          <a:p>
            <a:pPr>
              <a:defRPr/>
            </a:pPr>
            <a:fld id="{FECD8D7E-1736-1E43-8900-2160373286B2}" type="datetimeFigureOut">
              <a:rPr lang="en-US"/>
              <a:pPr>
                <a:defRPr/>
              </a:pPr>
              <a:t>11/8/19</a:t>
            </a:fld>
            <a:endParaRPr lang="en-US" dirty="0"/>
          </a:p>
        </p:txBody>
      </p:sp>
      <p:sp>
        <p:nvSpPr>
          <p:cNvPr id="9" name="Footer Placeholder 4">
            <a:extLst>
              <a:ext uri="{FF2B5EF4-FFF2-40B4-BE49-F238E27FC236}">
                <a16:creationId xmlns:a16="http://schemas.microsoft.com/office/drawing/2014/main" id="{6025A166-896C-3D4E-A18D-1C5A0E1E03C4}"/>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4380BDF8-AF51-4D4D-BE23-80920C1F9D46}"/>
              </a:ext>
            </a:extLst>
          </p:cNvPr>
          <p:cNvSpPr>
            <a:spLocks noGrp="1"/>
          </p:cNvSpPr>
          <p:nvPr>
            <p:ph type="sldNum" sz="quarter" idx="12"/>
          </p:nvPr>
        </p:nvSpPr>
        <p:spPr/>
        <p:txBody>
          <a:bodyPr/>
          <a:lstStyle>
            <a:lvl1pPr defTabSz="914400">
              <a:defRPr smtClean="0"/>
            </a:lvl1pPr>
          </a:lstStyle>
          <a:p>
            <a:pPr>
              <a:defRPr/>
            </a:pPr>
            <a:fld id="{FFA7A5DC-4F59-3940-8CE4-079D5EA2D2F8}" type="slidenum">
              <a:rPr lang="en-US" altLang="en-US"/>
              <a:pPr>
                <a:defRPr/>
              </a:pPr>
              <a:t>‹#›</a:t>
            </a:fld>
            <a:endParaRPr lang="en-US" altLang="en-US"/>
          </a:p>
        </p:txBody>
      </p:sp>
    </p:spTree>
    <p:extLst>
      <p:ext uri="{BB962C8B-B14F-4D97-AF65-F5344CB8AC3E}">
        <p14:creationId xmlns:p14="http://schemas.microsoft.com/office/powerpoint/2010/main" val="407628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472486-B527-3744-B220-634549725282}"/>
              </a:ext>
            </a:extLst>
          </p:cNvPr>
          <p:cNvSpPr>
            <a:spLocks noGrp="1"/>
          </p:cNvSpPr>
          <p:nvPr>
            <p:ph type="dt" sz="half" idx="14"/>
          </p:nvPr>
        </p:nvSpPr>
        <p:spPr/>
        <p:txBody>
          <a:bodyPr/>
          <a:lstStyle>
            <a:lvl1pPr defTabSz="914400">
              <a:defRPr/>
            </a:lvl1pPr>
          </a:lstStyle>
          <a:p>
            <a:pPr>
              <a:defRPr/>
            </a:pPr>
            <a:fld id="{3794EE6B-76CD-8C41-976A-5E369E66DBA9}" type="datetimeFigureOut">
              <a:rPr lang="en-US"/>
              <a:pPr>
                <a:defRPr/>
              </a:pPr>
              <a:t>11/8/19</a:t>
            </a:fld>
            <a:endParaRPr lang="en-US" dirty="0"/>
          </a:p>
        </p:txBody>
      </p:sp>
      <p:sp>
        <p:nvSpPr>
          <p:cNvPr id="5" name="Footer Placeholder 4">
            <a:extLst>
              <a:ext uri="{FF2B5EF4-FFF2-40B4-BE49-F238E27FC236}">
                <a16:creationId xmlns:a16="http://schemas.microsoft.com/office/drawing/2014/main" id="{3AD958F5-0EEC-D84D-AED7-23D388A642EC}"/>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2B7688A4-0327-AC40-9BC7-224490E15C53}"/>
              </a:ext>
            </a:extLst>
          </p:cNvPr>
          <p:cNvSpPr>
            <a:spLocks noGrp="1"/>
          </p:cNvSpPr>
          <p:nvPr>
            <p:ph type="sldNum" sz="quarter" idx="16"/>
          </p:nvPr>
        </p:nvSpPr>
        <p:spPr/>
        <p:txBody>
          <a:bodyPr/>
          <a:lstStyle>
            <a:lvl1pPr defTabSz="914400">
              <a:defRPr smtClean="0"/>
            </a:lvl1pPr>
          </a:lstStyle>
          <a:p>
            <a:pPr>
              <a:defRPr/>
            </a:pPr>
            <a:fld id="{124B8C96-F1DE-584D-BD66-89350DD31DC1}" type="slidenum">
              <a:rPr lang="en-US" altLang="en-US"/>
              <a:pPr>
                <a:defRPr/>
              </a:pPr>
              <a:t>‹#›</a:t>
            </a:fld>
            <a:endParaRPr lang="en-US" altLang="en-US"/>
          </a:p>
        </p:txBody>
      </p:sp>
    </p:spTree>
    <p:extLst>
      <p:ext uri="{BB962C8B-B14F-4D97-AF65-F5344CB8AC3E}">
        <p14:creationId xmlns:p14="http://schemas.microsoft.com/office/powerpoint/2010/main" val="3354922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5A87EA-DEDC-5043-88EF-C262781FF5A6}"/>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7442F8D1-C0F9-3447-89AB-0DA3AE7B990B}"/>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C0B8F928-EBFE-4B46-8AA0-6D24617910F9}"/>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B6FBC0E1-BEDA-694B-AE61-EA2F1B1BA6E0}"/>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6604C0D8-2876-7843-8F78-339F9BF8E0AD}"/>
              </a:ext>
            </a:extLst>
          </p:cNvPr>
          <p:cNvSpPr>
            <a:spLocks noGrp="1"/>
          </p:cNvSpPr>
          <p:nvPr>
            <p:ph type="dt" sz="half" idx="10"/>
          </p:nvPr>
        </p:nvSpPr>
        <p:spPr/>
        <p:txBody>
          <a:bodyPr/>
          <a:lstStyle>
            <a:lvl1pPr defTabSz="914400">
              <a:defRPr/>
            </a:lvl1pPr>
          </a:lstStyle>
          <a:p>
            <a:pPr>
              <a:defRPr/>
            </a:pPr>
            <a:fld id="{B1C2F0C0-CA9F-E647-9CB1-7D04F65198C8}" type="datetimeFigureOut">
              <a:rPr lang="en-US"/>
              <a:pPr>
                <a:defRPr/>
              </a:pPr>
              <a:t>11/8/19</a:t>
            </a:fld>
            <a:endParaRPr lang="en-US" dirty="0"/>
          </a:p>
        </p:txBody>
      </p:sp>
      <p:sp>
        <p:nvSpPr>
          <p:cNvPr id="9" name="Footer Placeholder 4">
            <a:extLst>
              <a:ext uri="{FF2B5EF4-FFF2-40B4-BE49-F238E27FC236}">
                <a16:creationId xmlns:a16="http://schemas.microsoft.com/office/drawing/2014/main" id="{3C9204D9-C35B-A740-B6F9-AEE1B51D5F6D}"/>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F3A7811A-FE97-3943-9E39-2979B56CC21A}"/>
              </a:ext>
            </a:extLst>
          </p:cNvPr>
          <p:cNvSpPr>
            <a:spLocks noGrp="1"/>
          </p:cNvSpPr>
          <p:nvPr>
            <p:ph type="sldNum" sz="quarter" idx="12"/>
          </p:nvPr>
        </p:nvSpPr>
        <p:spPr/>
        <p:txBody>
          <a:bodyPr/>
          <a:lstStyle>
            <a:lvl1pPr defTabSz="914400">
              <a:defRPr smtClean="0"/>
            </a:lvl1pPr>
          </a:lstStyle>
          <a:p>
            <a:pPr>
              <a:defRPr/>
            </a:pPr>
            <a:fld id="{72F7C52F-3AD4-2742-A360-B7E6BC57BFDE}" type="slidenum">
              <a:rPr lang="en-US" altLang="en-US"/>
              <a:pPr>
                <a:defRPr/>
              </a:pPr>
              <a:t>‹#›</a:t>
            </a:fld>
            <a:endParaRPr lang="en-US" altLang="en-US"/>
          </a:p>
        </p:txBody>
      </p:sp>
    </p:spTree>
    <p:extLst>
      <p:ext uri="{BB962C8B-B14F-4D97-AF65-F5344CB8AC3E}">
        <p14:creationId xmlns:p14="http://schemas.microsoft.com/office/powerpoint/2010/main" val="1734885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3C31F3-E76C-8645-BC1B-06D777851B89}"/>
              </a:ext>
            </a:extLst>
          </p:cNvPr>
          <p:cNvSpPr>
            <a:spLocks noGrp="1"/>
          </p:cNvSpPr>
          <p:nvPr>
            <p:ph type="dt" sz="half" idx="15"/>
          </p:nvPr>
        </p:nvSpPr>
        <p:spPr/>
        <p:txBody>
          <a:bodyPr/>
          <a:lstStyle>
            <a:lvl1pPr defTabSz="914400">
              <a:defRPr/>
            </a:lvl1pPr>
          </a:lstStyle>
          <a:p>
            <a:pPr>
              <a:defRPr/>
            </a:pPr>
            <a:fld id="{F9DECE96-CD97-AD4F-A92F-C9CC8E7DBAA4}" type="datetimeFigureOut">
              <a:rPr lang="en-US"/>
              <a:pPr>
                <a:defRPr/>
              </a:pPr>
              <a:t>11/8/19</a:t>
            </a:fld>
            <a:endParaRPr lang="en-US" dirty="0"/>
          </a:p>
        </p:txBody>
      </p:sp>
      <p:sp>
        <p:nvSpPr>
          <p:cNvPr id="6" name="Footer Placeholder 5">
            <a:extLst>
              <a:ext uri="{FF2B5EF4-FFF2-40B4-BE49-F238E27FC236}">
                <a16:creationId xmlns:a16="http://schemas.microsoft.com/office/drawing/2014/main" id="{C685DFC0-2BEA-CE48-AA43-A051C452B2E8}"/>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C1B86418-EB8F-404B-BEEE-4F4AA0A674CB}"/>
              </a:ext>
            </a:extLst>
          </p:cNvPr>
          <p:cNvSpPr>
            <a:spLocks noGrp="1"/>
          </p:cNvSpPr>
          <p:nvPr>
            <p:ph type="sldNum" sz="quarter" idx="17"/>
          </p:nvPr>
        </p:nvSpPr>
        <p:spPr/>
        <p:txBody>
          <a:bodyPr/>
          <a:lstStyle>
            <a:lvl1pPr defTabSz="914400">
              <a:defRPr smtClean="0"/>
            </a:lvl1pPr>
          </a:lstStyle>
          <a:p>
            <a:pPr>
              <a:defRPr/>
            </a:pPr>
            <a:fld id="{EF81570B-5F17-AA4C-A442-69282745E0B1}" type="slidenum">
              <a:rPr lang="en-US" altLang="en-US"/>
              <a:pPr>
                <a:defRPr/>
              </a:pPr>
              <a:t>‹#›</a:t>
            </a:fld>
            <a:endParaRPr lang="en-US" altLang="en-US"/>
          </a:p>
        </p:txBody>
      </p:sp>
    </p:spTree>
    <p:extLst>
      <p:ext uri="{BB962C8B-B14F-4D97-AF65-F5344CB8AC3E}">
        <p14:creationId xmlns:p14="http://schemas.microsoft.com/office/powerpoint/2010/main" val="317076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385C1947-8563-C04A-BCD7-ADD8E07179E0}"/>
              </a:ext>
            </a:extLst>
          </p:cNvPr>
          <p:cNvSpPr>
            <a:spLocks noGrp="1"/>
          </p:cNvSpPr>
          <p:nvPr>
            <p:ph type="dt" sz="half" idx="10"/>
          </p:nvPr>
        </p:nvSpPr>
        <p:spPr/>
        <p:txBody>
          <a:bodyPr/>
          <a:lstStyle>
            <a:lvl1pPr defTabSz="914400">
              <a:defRPr/>
            </a:lvl1pPr>
          </a:lstStyle>
          <a:p>
            <a:pPr>
              <a:defRPr/>
            </a:pPr>
            <a:fld id="{41EB3E79-A000-3147-A526-65CBB49E7D17}" type="datetimeFigureOut">
              <a:rPr lang="en-US"/>
              <a:pPr>
                <a:defRPr/>
              </a:pPr>
              <a:t>11/8/19</a:t>
            </a:fld>
            <a:endParaRPr lang="en-US" dirty="0"/>
          </a:p>
        </p:txBody>
      </p:sp>
      <p:sp>
        <p:nvSpPr>
          <p:cNvPr id="8" name="Footer Placeholder 7">
            <a:extLst>
              <a:ext uri="{FF2B5EF4-FFF2-40B4-BE49-F238E27FC236}">
                <a16:creationId xmlns:a16="http://schemas.microsoft.com/office/drawing/2014/main" id="{7A91F332-3F44-284A-AFD1-1B1E116B515E}"/>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976D5AD5-958D-5E4C-A557-894F00A1FCD3}"/>
              </a:ext>
            </a:extLst>
          </p:cNvPr>
          <p:cNvSpPr>
            <a:spLocks noGrp="1"/>
          </p:cNvSpPr>
          <p:nvPr>
            <p:ph type="sldNum" sz="quarter" idx="12"/>
          </p:nvPr>
        </p:nvSpPr>
        <p:spPr/>
        <p:txBody>
          <a:bodyPr/>
          <a:lstStyle>
            <a:lvl1pPr defTabSz="914400">
              <a:defRPr smtClean="0"/>
            </a:lvl1pPr>
          </a:lstStyle>
          <a:p>
            <a:pPr>
              <a:defRPr/>
            </a:pPr>
            <a:fld id="{B294AFB5-1119-2048-ACED-679262D50BD4}" type="slidenum">
              <a:rPr lang="en-US" altLang="en-US"/>
              <a:pPr>
                <a:defRPr/>
              </a:pPr>
              <a:t>‹#›</a:t>
            </a:fld>
            <a:endParaRPr lang="en-US" altLang="en-US"/>
          </a:p>
        </p:txBody>
      </p:sp>
    </p:spTree>
    <p:extLst>
      <p:ext uri="{BB962C8B-B14F-4D97-AF65-F5344CB8AC3E}">
        <p14:creationId xmlns:p14="http://schemas.microsoft.com/office/powerpoint/2010/main" val="146071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BC43C1FD-CBA6-D94D-9D7C-90AE9E2812E2}"/>
              </a:ext>
            </a:extLst>
          </p:cNvPr>
          <p:cNvSpPr>
            <a:spLocks noGrp="1"/>
          </p:cNvSpPr>
          <p:nvPr>
            <p:ph type="dt" sz="half" idx="10"/>
          </p:nvPr>
        </p:nvSpPr>
        <p:spPr/>
        <p:txBody>
          <a:bodyPr/>
          <a:lstStyle>
            <a:lvl1pPr defTabSz="914400">
              <a:defRPr/>
            </a:lvl1pPr>
          </a:lstStyle>
          <a:p>
            <a:pPr>
              <a:defRPr/>
            </a:pPr>
            <a:fld id="{4E16D20A-AD57-1A4B-8555-B875E4F41696}" type="datetimeFigureOut">
              <a:rPr lang="en-US"/>
              <a:pPr>
                <a:defRPr/>
              </a:pPr>
              <a:t>11/8/19</a:t>
            </a:fld>
            <a:endParaRPr lang="en-US" dirty="0"/>
          </a:p>
        </p:txBody>
      </p:sp>
      <p:sp>
        <p:nvSpPr>
          <p:cNvPr id="8" name="Footer Placeholder 7">
            <a:extLst>
              <a:ext uri="{FF2B5EF4-FFF2-40B4-BE49-F238E27FC236}">
                <a16:creationId xmlns:a16="http://schemas.microsoft.com/office/drawing/2014/main" id="{75E5DCB0-EB4C-0645-B585-6CD58A606A4A}"/>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434730B4-6F49-394A-9277-40B41AC75529}"/>
              </a:ext>
            </a:extLst>
          </p:cNvPr>
          <p:cNvSpPr>
            <a:spLocks noGrp="1"/>
          </p:cNvSpPr>
          <p:nvPr>
            <p:ph type="sldNum" sz="quarter" idx="12"/>
          </p:nvPr>
        </p:nvSpPr>
        <p:spPr/>
        <p:txBody>
          <a:bodyPr/>
          <a:lstStyle>
            <a:lvl1pPr defTabSz="914400">
              <a:defRPr smtClean="0"/>
            </a:lvl1pPr>
          </a:lstStyle>
          <a:p>
            <a:pPr>
              <a:defRPr/>
            </a:pPr>
            <a:fld id="{7416A6FE-F273-9D47-92A8-AACAD6B447CA}" type="slidenum">
              <a:rPr lang="en-US" altLang="en-US"/>
              <a:pPr>
                <a:defRPr/>
              </a:pPr>
              <a:t>‹#›</a:t>
            </a:fld>
            <a:endParaRPr lang="en-US" altLang="en-US"/>
          </a:p>
        </p:txBody>
      </p:sp>
    </p:spTree>
    <p:extLst>
      <p:ext uri="{BB962C8B-B14F-4D97-AF65-F5344CB8AC3E}">
        <p14:creationId xmlns:p14="http://schemas.microsoft.com/office/powerpoint/2010/main" val="3902932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43C535D-A909-8A4E-A211-AF08E1F5B59A}"/>
              </a:ext>
            </a:extLst>
          </p:cNvPr>
          <p:cNvSpPr>
            <a:spLocks noGrp="1"/>
          </p:cNvSpPr>
          <p:nvPr>
            <p:ph type="dt" sz="half" idx="10"/>
          </p:nvPr>
        </p:nvSpPr>
        <p:spPr/>
        <p:txBody>
          <a:bodyPr/>
          <a:lstStyle>
            <a:lvl1pPr defTabSz="914400">
              <a:defRPr/>
            </a:lvl1pPr>
          </a:lstStyle>
          <a:p>
            <a:pPr>
              <a:defRPr/>
            </a:pPr>
            <a:fld id="{4DCEB4B8-93D4-B941-8423-D4662CB02523}" type="datetimeFigureOut">
              <a:rPr lang="en-US"/>
              <a:pPr>
                <a:defRPr/>
              </a:pPr>
              <a:t>11/8/19</a:t>
            </a:fld>
            <a:endParaRPr lang="en-US" dirty="0"/>
          </a:p>
        </p:txBody>
      </p:sp>
      <p:sp>
        <p:nvSpPr>
          <p:cNvPr id="4" name="Footer Placeholder 3">
            <a:extLst>
              <a:ext uri="{FF2B5EF4-FFF2-40B4-BE49-F238E27FC236}">
                <a16:creationId xmlns:a16="http://schemas.microsoft.com/office/drawing/2014/main" id="{AD8AE464-6512-CB42-8D36-DBE2107A0EE4}"/>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3ED58AA0-DD2A-CE4C-A6C0-CA6783A82532}"/>
              </a:ext>
            </a:extLst>
          </p:cNvPr>
          <p:cNvSpPr>
            <a:spLocks noGrp="1"/>
          </p:cNvSpPr>
          <p:nvPr>
            <p:ph type="sldNum" sz="quarter" idx="12"/>
          </p:nvPr>
        </p:nvSpPr>
        <p:spPr/>
        <p:txBody>
          <a:bodyPr/>
          <a:lstStyle>
            <a:lvl1pPr defTabSz="914400">
              <a:defRPr smtClean="0"/>
            </a:lvl1pPr>
          </a:lstStyle>
          <a:p>
            <a:pPr>
              <a:defRPr/>
            </a:pPr>
            <a:fld id="{C220ECE8-BC91-954E-9E2E-F359B28E356A}" type="slidenum">
              <a:rPr lang="en-US" altLang="en-US"/>
              <a:pPr>
                <a:defRPr/>
              </a:pPr>
              <a:t>‹#›</a:t>
            </a:fld>
            <a:endParaRPr lang="en-US" altLang="en-US"/>
          </a:p>
        </p:txBody>
      </p:sp>
    </p:spTree>
    <p:extLst>
      <p:ext uri="{BB962C8B-B14F-4D97-AF65-F5344CB8AC3E}">
        <p14:creationId xmlns:p14="http://schemas.microsoft.com/office/powerpoint/2010/main" val="3797994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C3987F-42B0-1146-8FB1-0036F5182817}"/>
              </a:ext>
            </a:extLst>
          </p:cNvPr>
          <p:cNvSpPr>
            <a:spLocks noGrp="1"/>
          </p:cNvSpPr>
          <p:nvPr>
            <p:ph type="dt" sz="half" idx="10"/>
          </p:nvPr>
        </p:nvSpPr>
        <p:spPr/>
        <p:txBody>
          <a:bodyPr/>
          <a:lstStyle>
            <a:lvl1pPr defTabSz="914400">
              <a:defRPr/>
            </a:lvl1pPr>
          </a:lstStyle>
          <a:p>
            <a:pPr>
              <a:defRPr/>
            </a:pPr>
            <a:fld id="{96F4F7FD-958F-9047-BCF4-7B2993B28FF2}" type="datetimeFigureOut">
              <a:rPr lang="en-US"/>
              <a:pPr>
                <a:defRPr/>
              </a:pPr>
              <a:t>11/8/19</a:t>
            </a:fld>
            <a:endParaRPr lang="en-US" dirty="0"/>
          </a:p>
        </p:txBody>
      </p:sp>
      <p:sp>
        <p:nvSpPr>
          <p:cNvPr id="3" name="Footer Placeholder 2">
            <a:extLst>
              <a:ext uri="{FF2B5EF4-FFF2-40B4-BE49-F238E27FC236}">
                <a16:creationId xmlns:a16="http://schemas.microsoft.com/office/drawing/2014/main" id="{4FFF5697-FDB7-B94A-B0A7-DE9E251BD3FF}"/>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976747FC-CAC7-3C44-AE7A-D5EEE95CEEB2}"/>
              </a:ext>
            </a:extLst>
          </p:cNvPr>
          <p:cNvSpPr>
            <a:spLocks noGrp="1"/>
          </p:cNvSpPr>
          <p:nvPr>
            <p:ph type="sldNum" sz="quarter" idx="12"/>
          </p:nvPr>
        </p:nvSpPr>
        <p:spPr/>
        <p:txBody>
          <a:bodyPr/>
          <a:lstStyle>
            <a:lvl1pPr defTabSz="914400">
              <a:defRPr smtClean="0"/>
            </a:lvl1pPr>
          </a:lstStyle>
          <a:p>
            <a:pPr>
              <a:defRPr/>
            </a:pPr>
            <a:fld id="{3BEFB5AB-88F4-6844-919D-E14F6B2C9B3B}" type="slidenum">
              <a:rPr lang="en-US" altLang="en-US"/>
              <a:pPr>
                <a:defRPr/>
              </a:pPr>
              <a:t>‹#›</a:t>
            </a:fld>
            <a:endParaRPr lang="en-US" altLang="en-US"/>
          </a:p>
        </p:txBody>
      </p:sp>
    </p:spTree>
    <p:extLst>
      <p:ext uri="{BB962C8B-B14F-4D97-AF65-F5344CB8AC3E}">
        <p14:creationId xmlns:p14="http://schemas.microsoft.com/office/powerpoint/2010/main" val="1460499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D79CABD-ADCF-CB43-A644-D40E8E5932B5}"/>
              </a:ext>
            </a:extLst>
          </p:cNvPr>
          <p:cNvSpPr>
            <a:spLocks noGrp="1"/>
          </p:cNvSpPr>
          <p:nvPr>
            <p:ph type="dt" sz="half" idx="10"/>
          </p:nvPr>
        </p:nvSpPr>
        <p:spPr/>
        <p:txBody>
          <a:bodyPr/>
          <a:lstStyle>
            <a:lvl1pPr defTabSz="914400">
              <a:defRPr/>
            </a:lvl1pPr>
          </a:lstStyle>
          <a:p>
            <a:pPr>
              <a:defRPr/>
            </a:pPr>
            <a:fld id="{7A53EFE7-0D59-4441-A8B0-841F1D5CF4A1}" type="datetimeFigureOut">
              <a:rPr lang="en-US"/>
              <a:pPr>
                <a:defRPr/>
              </a:pPr>
              <a:t>11/8/19</a:t>
            </a:fld>
            <a:endParaRPr lang="en-US" dirty="0"/>
          </a:p>
        </p:txBody>
      </p:sp>
      <p:sp>
        <p:nvSpPr>
          <p:cNvPr id="6" name="Footer Placeholder 5">
            <a:extLst>
              <a:ext uri="{FF2B5EF4-FFF2-40B4-BE49-F238E27FC236}">
                <a16:creationId xmlns:a16="http://schemas.microsoft.com/office/drawing/2014/main" id="{5267A53D-27AE-B241-AC4D-C3CC0BD30553}"/>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445AB381-27EA-8645-9E80-1B7440C087B3}"/>
              </a:ext>
            </a:extLst>
          </p:cNvPr>
          <p:cNvSpPr>
            <a:spLocks noGrp="1"/>
          </p:cNvSpPr>
          <p:nvPr>
            <p:ph type="sldNum" sz="quarter" idx="12"/>
          </p:nvPr>
        </p:nvSpPr>
        <p:spPr/>
        <p:txBody>
          <a:bodyPr/>
          <a:lstStyle>
            <a:lvl1pPr defTabSz="914400">
              <a:defRPr smtClean="0"/>
            </a:lvl1pPr>
          </a:lstStyle>
          <a:p>
            <a:pPr>
              <a:defRPr/>
            </a:pPr>
            <a:fld id="{61DE72E8-CFB2-974C-AD0C-12D383DE2A10}" type="slidenum">
              <a:rPr lang="en-US" altLang="en-US"/>
              <a:pPr>
                <a:defRPr/>
              </a:pPr>
              <a:t>‹#›</a:t>
            </a:fld>
            <a:endParaRPr lang="en-US" altLang="en-US"/>
          </a:p>
        </p:txBody>
      </p:sp>
    </p:spTree>
    <p:extLst>
      <p:ext uri="{BB962C8B-B14F-4D97-AF65-F5344CB8AC3E}">
        <p14:creationId xmlns:p14="http://schemas.microsoft.com/office/powerpoint/2010/main" val="4157574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B0EE64-51A9-184B-8603-E62AF92E2AEB}"/>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6BAA1407-B17C-0B44-B54A-95F9AF2474E5}"/>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64C3784E-D4B6-8849-84C7-B9A9FD45FFD3}"/>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5691547E-7571-C945-82A9-462B54F1C88D}"/>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AC1BDA87-5242-3343-9881-2FB43CA40501}"/>
              </a:ext>
            </a:extLst>
          </p:cNvPr>
          <p:cNvSpPr>
            <a:spLocks noGrp="1"/>
          </p:cNvSpPr>
          <p:nvPr>
            <p:ph type="dt" sz="half" idx="10"/>
          </p:nvPr>
        </p:nvSpPr>
        <p:spPr/>
        <p:txBody>
          <a:bodyPr/>
          <a:lstStyle>
            <a:lvl1pPr defTabSz="914400">
              <a:defRPr/>
            </a:lvl1pPr>
          </a:lstStyle>
          <a:p>
            <a:pPr>
              <a:defRPr/>
            </a:pPr>
            <a:fld id="{294C54CB-1A2E-5E46-BFFA-861E3A7C66CB}"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1D95F022-3B38-ED42-B645-E40266A27FE1}"/>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F0B134E2-1537-854A-A7D4-5BB3769F24AA}"/>
              </a:ext>
            </a:extLst>
          </p:cNvPr>
          <p:cNvSpPr>
            <a:spLocks noGrp="1"/>
          </p:cNvSpPr>
          <p:nvPr>
            <p:ph type="sldNum" sz="quarter" idx="12"/>
          </p:nvPr>
        </p:nvSpPr>
        <p:spPr/>
        <p:txBody>
          <a:bodyPr/>
          <a:lstStyle>
            <a:lvl1pPr defTabSz="914400">
              <a:defRPr smtClean="0"/>
            </a:lvl1pPr>
          </a:lstStyle>
          <a:p>
            <a:pPr>
              <a:defRPr/>
            </a:pPr>
            <a:fld id="{7BD41C2E-3E41-6B45-84A3-1BC0D38C12BA}" type="slidenum">
              <a:rPr lang="en-US" altLang="en-US"/>
              <a:pPr>
                <a:defRPr/>
              </a:pPr>
              <a:t>‹#›</a:t>
            </a:fld>
            <a:endParaRPr lang="en-US" altLang="en-US"/>
          </a:p>
        </p:txBody>
      </p:sp>
    </p:spTree>
    <p:extLst>
      <p:ext uri="{BB962C8B-B14F-4D97-AF65-F5344CB8AC3E}">
        <p14:creationId xmlns:p14="http://schemas.microsoft.com/office/powerpoint/2010/main" val="1689970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27F49-5742-5146-89DB-D21407927150}"/>
              </a:ext>
            </a:extLst>
          </p:cNvPr>
          <p:cNvSpPr>
            <a:spLocks noGrp="1"/>
          </p:cNvSpPr>
          <p:nvPr>
            <p:ph type="dt" sz="half" idx="10"/>
          </p:nvPr>
        </p:nvSpPr>
        <p:spPr/>
        <p:txBody>
          <a:bodyPr/>
          <a:lstStyle>
            <a:lvl1pPr defTabSz="914400">
              <a:defRPr/>
            </a:lvl1pPr>
          </a:lstStyle>
          <a:p>
            <a:pPr>
              <a:defRPr/>
            </a:pPr>
            <a:fld id="{5F510D4D-B4D7-154A-B382-97FF84A89BC0}" type="datetimeFigureOut">
              <a:rPr lang="en-US"/>
              <a:pPr>
                <a:defRPr/>
              </a:pPr>
              <a:t>11/8/19</a:t>
            </a:fld>
            <a:endParaRPr lang="en-US" dirty="0"/>
          </a:p>
        </p:txBody>
      </p:sp>
      <p:sp>
        <p:nvSpPr>
          <p:cNvPr id="5" name="Footer Placeholder 4">
            <a:extLst>
              <a:ext uri="{FF2B5EF4-FFF2-40B4-BE49-F238E27FC236}">
                <a16:creationId xmlns:a16="http://schemas.microsoft.com/office/drawing/2014/main" id="{27850CBE-FB9D-CB44-8D4D-9AAC95EB233D}"/>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0CEEBBF6-6EE5-9E47-A588-35F23BDAD141}"/>
              </a:ext>
            </a:extLst>
          </p:cNvPr>
          <p:cNvSpPr>
            <a:spLocks noGrp="1"/>
          </p:cNvSpPr>
          <p:nvPr>
            <p:ph type="sldNum" sz="quarter" idx="12"/>
          </p:nvPr>
        </p:nvSpPr>
        <p:spPr/>
        <p:txBody>
          <a:bodyPr/>
          <a:lstStyle>
            <a:lvl1pPr defTabSz="914400">
              <a:defRPr smtClean="0"/>
            </a:lvl1pPr>
          </a:lstStyle>
          <a:p>
            <a:pPr>
              <a:defRPr/>
            </a:pPr>
            <a:fld id="{7C873B86-46C1-4247-A53D-358D3E256D57}" type="slidenum">
              <a:rPr lang="en-US" altLang="en-US"/>
              <a:pPr>
                <a:defRPr/>
              </a:pPr>
              <a:t>‹#›</a:t>
            </a:fld>
            <a:endParaRPr lang="en-US" altLang="en-US"/>
          </a:p>
        </p:txBody>
      </p:sp>
    </p:spTree>
    <p:extLst>
      <p:ext uri="{BB962C8B-B14F-4D97-AF65-F5344CB8AC3E}">
        <p14:creationId xmlns:p14="http://schemas.microsoft.com/office/powerpoint/2010/main" val="1672044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3D5E1A-3F26-5D44-BEF9-9BE3C301264D}"/>
              </a:ext>
            </a:extLst>
          </p:cNvPr>
          <p:cNvSpPr>
            <a:spLocks noGrp="1"/>
          </p:cNvSpPr>
          <p:nvPr>
            <p:ph type="dt" sz="half" idx="10"/>
          </p:nvPr>
        </p:nvSpPr>
        <p:spPr/>
        <p:txBody>
          <a:bodyPr/>
          <a:lstStyle>
            <a:lvl1pPr defTabSz="914400">
              <a:defRPr/>
            </a:lvl1pPr>
          </a:lstStyle>
          <a:p>
            <a:pPr>
              <a:defRPr/>
            </a:pPr>
            <a:fld id="{3850FB9D-E2DB-8D4F-8131-39F8C1AAC2F6}" type="datetimeFigureOut">
              <a:rPr lang="en-US"/>
              <a:pPr>
                <a:defRPr/>
              </a:pPr>
              <a:t>11/8/19</a:t>
            </a:fld>
            <a:endParaRPr lang="en-US" dirty="0"/>
          </a:p>
        </p:txBody>
      </p:sp>
      <p:sp>
        <p:nvSpPr>
          <p:cNvPr id="5" name="Footer Placeholder 4">
            <a:extLst>
              <a:ext uri="{FF2B5EF4-FFF2-40B4-BE49-F238E27FC236}">
                <a16:creationId xmlns:a16="http://schemas.microsoft.com/office/drawing/2014/main" id="{73C4A2E4-E348-BE49-A077-F58D2149255E}"/>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7F5A2FF4-B804-B24D-85A7-E776289EE625}"/>
              </a:ext>
            </a:extLst>
          </p:cNvPr>
          <p:cNvSpPr>
            <a:spLocks noGrp="1"/>
          </p:cNvSpPr>
          <p:nvPr>
            <p:ph type="sldNum" sz="quarter" idx="12"/>
          </p:nvPr>
        </p:nvSpPr>
        <p:spPr/>
        <p:txBody>
          <a:bodyPr/>
          <a:lstStyle>
            <a:lvl1pPr defTabSz="914400">
              <a:defRPr smtClean="0"/>
            </a:lvl1pPr>
          </a:lstStyle>
          <a:p>
            <a:pPr>
              <a:defRPr/>
            </a:pPr>
            <a:fld id="{978D6DB7-332C-5542-A1EB-63654FA99B73}" type="slidenum">
              <a:rPr lang="en-US" altLang="en-US"/>
              <a:pPr>
                <a:defRPr/>
              </a:pPr>
              <a:t>‹#›</a:t>
            </a:fld>
            <a:endParaRPr lang="en-US" altLang="en-US"/>
          </a:p>
        </p:txBody>
      </p:sp>
    </p:spTree>
    <p:extLst>
      <p:ext uri="{BB962C8B-B14F-4D97-AF65-F5344CB8AC3E}">
        <p14:creationId xmlns:p14="http://schemas.microsoft.com/office/powerpoint/2010/main" val="888368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068331-4C7E-4349-9629-77F68BF17B5F}"/>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B1AE6FFB-5428-DA4E-8CB0-246BAA54BF6D}"/>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81DAD877-3BFC-0E44-92FE-A662F93322BC}"/>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3F97043B-C566-2443-A5D2-306B3FA5FF50}"/>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28FE4741-E3B2-7D4E-B1DF-6D02F9C540AF}"/>
              </a:ext>
            </a:extLst>
          </p:cNvPr>
          <p:cNvSpPr>
            <a:spLocks noGrp="1"/>
          </p:cNvSpPr>
          <p:nvPr>
            <p:ph type="dt" sz="half" idx="10"/>
          </p:nvPr>
        </p:nvSpPr>
        <p:spPr/>
        <p:txBody>
          <a:bodyPr/>
          <a:lstStyle>
            <a:lvl1pPr defTabSz="914400">
              <a:defRPr/>
            </a:lvl1pPr>
          </a:lstStyle>
          <a:p>
            <a:pPr>
              <a:defRPr/>
            </a:pPr>
            <a:fld id="{53C4B45B-8571-7C43-A9C4-6593B02A1C36}" type="datetimeFigureOut">
              <a:rPr lang="en-US"/>
              <a:pPr>
                <a:defRPr/>
              </a:pPr>
              <a:t>11/8/19</a:t>
            </a:fld>
            <a:endParaRPr lang="en-US" dirty="0"/>
          </a:p>
        </p:txBody>
      </p:sp>
      <p:sp>
        <p:nvSpPr>
          <p:cNvPr id="9" name="Footer Placeholder 4">
            <a:extLst>
              <a:ext uri="{FF2B5EF4-FFF2-40B4-BE49-F238E27FC236}">
                <a16:creationId xmlns:a16="http://schemas.microsoft.com/office/drawing/2014/main" id="{B4509E7C-5212-F84E-ACF5-6B8DDD00F0FA}"/>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688270AA-A67C-3A43-87B7-E2843F2276FD}"/>
              </a:ext>
            </a:extLst>
          </p:cNvPr>
          <p:cNvSpPr>
            <a:spLocks noGrp="1"/>
          </p:cNvSpPr>
          <p:nvPr>
            <p:ph type="sldNum" sz="quarter" idx="12"/>
          </p:nvPr>
        </p:nvSpPr>
        <p:spPr/>
        <p:txBody>
          <a:bodyPr/>
          <a:lstStyle>
            <a:lvl1pPr defTabSz="914400">
              <a:defRPr smtClean="0"/>
            </a:lvl1pPr>
          </a:lstStyle>
          <a:p>
            <a:pPr>
              <a:defRPr/>
            </a:pPr>
            <a:fld id="{3D17F977-C88A-394C-B385-0F6B2CFB1916}" type="slidenum">
              <a:rPr lang="en-US" altLang="en-US"/>
              <a:pPr>
                <a:defRPr/>
              </a:pPr>
              <a:t>‹#›</a:t>
            </a:fld>
            <a:endParaRPr lang="en-US" altLang="en-US"/>
          </a:p>
        </p:txBody>
      </p:sp>
    </p:spTree>
    <p:extLst>
      <p:ext uri="{BB962C8B-B14F-4D97-AF65-F5344CB8AC3E}">
        <p14:creationId xmlns:p14="http://schemas.microsoft.com/office/powerpoint/2010/main" val="1247229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F4BC28-7821-4E45-A971-8FFF788B2CBA}"/>
              </a:ext>
            </a:extLst>
          </p:cNvPr>
          <p:cNvSpPr>
            <a:spLocks noGrp="1"/>
          </p:cNvSpPr>
          <p:nvPr>
            <p:ph type="dt" sz="half" idx="14"/>
          </p:nvPr>
        </p:nvSpPr>
        <p:spPr/>
        <p:txBody>
          <a:bodyPr/>
          <a:lstStyle>
            <a:lvl1pPr defTabSz="914400">
              <a:defRPr/>
            </a:lvl1pPr>
          </a:lstStyle>
          <a:p>
            <a:pPr>
              <a:defRPr/>
            </a:pPr>
            <a:fld id="{BBC7428D-7062-9244-88A1-C66B9180E474}" type="datetimeFigureOut">
              <a:rPr lang="en-US"/>
              <a:pPr>
                <a:defRPr/>
              </a:pPr>
              <a:t>11/8/19</a:t>
            </a:fld>
            <a:endParaRPr lang="en-US" dirty="0"/>
          </a:p>
        </p:txBody>
      </p:sp>
      <p:sp>
        <p:nvSpPr>
          <p:cNvPr id="5" name="Footer Placeholder 4">
            <a:extLst>
              <a:ext uri="{FF2B5EF4-FFF2-40B4-BE49-F238E27FC236}">
                <a16:creationId xmlns:a16="http://schemas.microsoft.com/office/drawing/2014/main" id="{6F468D55-2DB7-1048-87D6-DBC832CC74B7}"/>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C50C51C9-A735-714E-83A6-4C099D087E90}"/>
              </a:ext>
            </a:extLst>
          </p:cNvPr>
          <p:cNvSpPr>
            <a:spLocks noGrp="1"/>
          </p:cNvSpPr>
          <p:nvPr>
            <p:ph type="sldNum" sz="quarter" idx="16"/>
          </p:nvPr>
        </p:nvSpPr>
        <p:spPr/>
        <p:txBody>
          <a:bodyPr/>
          <a:lstStyle>
            <a:lvl1pPr defTabSz="914400">
              <a:defRPr smtClean="0"/>
            </a:lvl1pPr>
          </a:lstStyle>
          <a:p>
            <a:pPr>
              <a:defRPr/>
            </a:pPr>
            <a:fld id="{92AE369D-DBB1-2646-B37A-3A3095B13357}" type="slidenum">
              <a:rPr lang="en-US" altLang="en-US"/>
              <a:pPr>
                <a:defRPr/>
              </a:pPr>
              <a:t>‹#›</a:t>
            </a:fld>
            <a:endParaRPr lang="en-US" altLang="en-US"/>
          </a:p>
        </p:txBody>
      </p:sp>
    </p:spTree>
    <p:extLst>
      <p:ext uri="{BB962C8B-B14F-4D97-AF65-F5344CB8AC3E}">
        <p14:creationId xmlns:p14="http://schemas.microsoft.com/office/powerpoint/2010/main" val="1332586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9955CC-0ECB-6545-A730-FD1D8845C51E}"/>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2EAF3D99-911F-874F-A570-64E866FD84B8}"/>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A72247A4-F5C9-604F-94DD-1E94E88CE565}"/>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033C678D-4FCC-5943-8A15-F5F136746CF5}"/>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13763AE8-F099-0241-B0E3-F1E2F0963264}"/>
              </a:ext>
            </a:extLst>
          </p:cNvPr>
          <p:cNvSpPr>
            <a:spLocks noGrp="1"/>
          </p:cNvSpPr>
          <p:nvPr>
            <p:ph type="dt" sz="half" idx="10"/>
          </p:nvPr>
        </p:nvSpPr>
        <p:spPr/>
        <p:txBody>
          <a:bodyPr/>
          <a:lstStyle>
            <a:lvl1pPr defTabSz="914400">
              <a:defRPr/>
            </a:lvl1pPr>
          </a:lstStyle>
          <a:p>
            <a:pPr>
              <a:defRPr/>
            </a:pPr>
            <a:fld id="{092E4D58-B30B-AE4A-8D2A-C700D8641B06}" type="datetimeFigureOut">
              <a:rPr lang="en-US"/>
              <a:pPr>
                <a:defRPr/>
              </a:pPr>
              <a:t>11/8/19</a:t>
            </a:fld>
            <a:endParaRPr lang="en-US" dirty="0"/>
          </a:p>
        </p:txBody>
      </p:sp>
      <p:sp>
        <p:nvSpPr>
          <p:cNvPr id="9" name="Footer Placeholder 4">
            <a:extLst>
              <a:ext uri="{FF2B5EF4-FFF2-40B4-BE49-F238E27FC236}">
                <a16:creationId xmlns:a16="http://schemas.microsoft.com/office/drawing/2014/main" id="{B4E0980C-03CC-1F4A-B652-530DFFE18BB9}"/>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CFFC9503-8B44-8642-9372-E47841C48432}"/>
              </a:ext>
            </a:extLst>
          </p:cNvPr>
          <p:cNvSpPr>
            <a:spLocks noGrp="1"/>
          </p:cNvSpPr>
          <p:nvPr>
            <p:ph type="sldNum" sz="quarter" idx="12"/>
          </p:nvPr>
        </p:nvSpPr>
        <p:spPr/>
        <p:txBody>
          <a:bodyPr/>
          <a:lstStyle>
            <a:lvl1pPr defTabSz="914400">
              <a:defRPr smtClean="0"/>
            </a:lvl1pPr>
          </a:lstStyle>
          <a:p>
            <a:pPr>
              <a:defRPr/>
            </a:pPr>
            <a:fld id="{7AB67781-7974-054B-BECC-17F1E7042E36}" type="slidenum">
              <a:rPr lang="en-US" altLang="en-US"/>
              <a:pPr>
                <a:defRPr/>
              </a:pPr>
              <a:t>‹#›</a:t>
            </a:fld>
            <a:endParaRPr lang="en-US" altLang="en-US"/>
          </a:p>
        </p:txBody>
      </p:sp>
    </p:spTree>
    <p:extLst>
      <p:ext uri="{BB962C8B-B14F-4D97-AF65-F5344CB8AC3E}">
        <p14:creationId xmlns:p14="http://schemas.microsoft.com/office/powerpoint/2010/main" val="3632511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912A51-D1F0-974E-B532-1BB1E5F02F93}"/>
              </a:ext>
            </a:extLst>
          </p:cNvPr>
          <p:cNvSpPr>
            <a:spLocks noGrp="1"/>
          </p:cNvSpPr>
          <p:nvPr>
            <p:ph type="dt" sz="half" idx="15"/>
          </p:nvPr>
        </p:nvSpPr>
        <p:spPr/>
        <p:txBody>
          <a:bodyPr/>
          <a:lstStyle>
            <a:lvl1pPr defTabSz="914400">
              <a:defRPr/>
            </a:lvl1pPr>
          </a:lstStyle>
          <a:p>
            <a:pPr>
              <a:defRPr/>
            </a:pPr>
            <a:fld id="{CF6D7291-73EB-CA4E-AAAE-F18BCE2CB989}" type="datetimeFigureOut">
              <a:rPr lang="en-US"/>
              <a:pPr>
                <a:defRPr/>
              </a:pPr>
              <a:t>11/8/19</a:t>
            </a:fld>
            <a:endParaRPr lang="en-US" dirty="0"/>
          </a:p>
        </p:txBody>
      </p:sp>
      <p:sp>
        <p:nvSpPr>
          <p:cNvPr id="6" name="Footer Placeholder 5">
            <a:extLst>
              <a:ext uri="{FF2B5EF4-FFF2-40B4-BE49-F238E27FC236}">
                <a16:creationId xmlns:a16="http://schemas.microsoft.com/office/drawing/2014/main" id="{9B9AC536-99B3-8245-AB89-F39138D330B6}"/>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2A882A88-CCBF-2D46-A0FC-3EEE171B60BB}"/>
              </a:ext>
            </a:extLst>
          </p:cNvPr>
          <p:cNvSpPr>
            <a:spLocks noGrp="1"/>
          </p:cNvSpPr>
          <p:nvPr>
            <p:ph type="sldNum" sz="quarter" idx="17"/>
          </p:nvPr>
        </p:nvSpPr>
        <p:spPr/>
        <p:txBody>
          <a:bodyPr/>
          <a:lstStyle>
            <a:lvl1pPr defTabSz="914400">
              <a:defRPr smtClean="0"/>
            </a:lvl1pPr>
          </a:lstStyle>
          <a:p>
            <a:pPr>
              <a:defRPr/>
            </a:pPr>
            <a:fld id="{708FF576-99A1-0342-A458-C6975191249D}" type="slidenum">
              <a:rPr lang="en-US" altLang="en-US"/>
              <a:pPr>
                <a:defRPr/>
              </a:pPr>
              <a:t>‹#›</a:t>
            </a:fld>
            <a:endParaRPr lang="en-US" altLang="en-US"/>
          </a:p>
        </p:txBody>
      </p:sp>
    </p:spTree>
    <p:extLst>
      <p:ext uri="{BB962C8B-B14F-4D97-AF65-F5344CB8AC3E}">
        <p14:creationId xmlns:p14="http://schemas.microsoft.com/office/powerpoint/2010/main" val="122212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C3832F-A00E-4E4A-A7E9-B9D6E1CB7D9C}"/>
              </a:ext>
            </a:extLst>
          </p:cNvPr>
          <p:cNvSpPr>
            <a:spLocks noGrp="1"/>
          </p:cNvSpPr>
          <p:nvPr>
            <p:ph type="dt" sz="half" idx="10"/>
          </p:nvPr>
        </p:nvSpPr>
        <p:spPr/>
        <p:txBody>
          <a:bodyPr/>
          <a:lstStyle>
            <a:lvl1pPr defTabSz="914400">
              <a:defRPr/>
            </a:lvl1pPr>
          </a:lstStyle>
          <a:p>
            <a:pPr>
              <a:defRPr/>
            </a:pPr>
            <a:fld id="{6CBCA721-5971-E54B-9421-E94F9C0A61EE}" type="datetimeFigureOut">
              <a:rPr lang="en-US"/>
              <a:pPr>
                <a:defRPr/>
              </a:pPr>
              <a:t>11/8/19</a:t>
            </a:fld>
            <a:endParaRPr lang="en-US" dirty="0"/>
          </a:p>
        </p:txBody>
      </p:sp>
      <p:sp>
        <p:nvSpPr>
          <p:cNvPr id="4" name="Footer Placeholder 3">
            <a:extLst>
              <a:ext uri="{FF2B5EF4-FFF2-40B4-BE49-F238E27FC236}">
                <a16:creationId xmlns:a16="http://schemas.microsoft.com/office/drawing/2014/main" id="{3F71CC37-6E09-4849-AC2A-141A265CDCD6}"/>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519BA4C3-9153-6144-AA62-5C9180DE4D8C}"/>
              </a:ext>
            </a:extLst>
          </p:cNvPr>
          <p:cNvSpPr>
            <a:spLocks noGrp="1"/>
          </p:cNvSpPr>
          <p:nvPr>
            <p:ph type="sldNum" sz="quarter" idx="12"/>
          </p:nvPr>
        </p:nvSpPr>
        <p:spPr/>
        <p:txBody>
          <a:bodyPr/>
          <a:lstStyle>
            <a:lvl1pPr defTabSz="914400">
              <a:defRPr smtClean="0"/>
            </a:lvl1pPr>
          </a:lstStyle>
          <a:p>
            <a:pPr>
              <a:defRPr/>
            </a:pPr>
            <a:fld id="{0E3BB42A-60C2-0845-8FDB-0D24DF69AEE8}" type="slidenum">
              <a:rPr lang="en-US" altLang="en-US"/>
              <a:pPr>
                <a:defRPr/>
              </a:pPr>
              <a:t>‹#›</a:t>
            </a:fld>
            <a:endParaRPr lang="en-US" altLang="en-US"/>
          </a:p>
        </p:txBody>
      </p:sp>
    </p:spTree>
    <p:extLst>
      <p:ext uri="{BB962C8B-B14F-4D97-AF65-F5344CB8AC3E}">
        <p14:creationId xmlns:p14="http://schemas.microsoft.com/office/powerpoint/2010/main" val="30664844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C7185204-FC3A-064E-BD69-24D26DFB607C}"/>
              </a:ext>
            </a:extLst>
          </p:cNvPr>
          <p:cNvSpPr>
            <a:spLocks noGrp="1"/>
          </p:cNvSpPr>
          <p:nvPr>
            <p:ph type="dt" sz="half" idx="10"/>
          </p:nvPr>
        </p:nvSpPr>
        <p:spPr/>
        <p:txBody>
          <a:bodyPr/>
          <a:lstStyle>
            <a:lvl1pPr defTabSz="914400">
              <a:defRPr/>
            </a:lvl1pPr>
          </a:lstStyle>
          <a:p>
            <a:pPr>
              <a:defRPr/>
            </a:pPr>
            <a:fld id="{5C0A71D0-105C-4D4F-B85B-51F9E9CE3270}" type="datetimeFigureOut">
              <a:rPr lang="en-US"/>
              <a:pPr>
                <a:defRPr/>
              </a:pPr>
              <a:t>11/8/19</a:t>
            </a:fld>
            <a:endParaRPr lang="en-US" dirty="0"/>
          </a:p>
        </p:txBody>
      </p:sp>
      <p:sp>
        <p:nvSpPr>
          <p:cNvPr id="8" name="Footer Placeholder 7">
            <a:extLst>
              <a:ext uri="{FF2B5EF4-FFF2-40B4-BE49-F238E27FC236}">
                <a16:creationId xmlns:a16="http://schemas.microsoft.com/office/drawing/2014/main" id="{70433892-6C01-5F47-A44B-2C41ADCCAFAD}"/>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8C6513C2-FA2B-5643-9761-500B1272A889}"/>
              </a:ext>
            </a:extLst>
          </p:cNvPr>
          <p:cNvSpPr>
            <a:spLocks noGrp="1"/>
          </p:cNvSpPr>
          <p:nvPr>
            <p:ph type="sldNum" sz="quarter" idx="12"/>
          </p:nvPr>
        </p:nvSpPr>
        <p:spPr/>
        <p:txBody>
          <a:bodyPr/>
          <a:lstStyle>
            <a:lvl1pPr defTabSz="914400">
              <a:defRPr smtClean="0"/>
            </a:lvl1pPr>
          </a:lstStyle>
          <a:p>
            <a:pPr>
              <a:defRPr/>
            </a:pPr>
            <a:fld id="{72D297BB-E9C1-A14D-8BC1-347D823AD21F}" type="slidenum">
              <a:rPr lang="en-US" altLang="en-US"/>
              <a:pPr>
                <a:defRPr/>
              </a:pPr>
              <a:t>‹#›</a:t>
            </a:fld>
            <a:endParaRPr lang="en-US" altLang="en-US"/>
          </a:p>
        </p:txBody>
      </p:sp>
    </p:spTree>
    <p:extLst>
      <p:ext uri="{BB962C8B-B14F-4D97-AF65-F5344CB8AC3E}">
        <p14:creationId xmlns:p14="http://schemas.microsoft.com/office/powerpoint/2010/main" val="2133457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D6FF57A-C879-B241-A526-F25EF37D59AC}"/>
              </a:ext>
            </a:extLst>
          </p:cNvPr>
          <p:cNvSpPr>
            <a:spLocks noGrp="1"/>
          </p:cNvSpPr>
          <p:nvPr>
            <p:ph type="dt" sz="half" idx="10"/>
          </p:nvPr>
        </p:nvSpPr>
        <p:spPr/>
        <p:txBody>
          <a:bodyPr/>
          <a:lstStyle>
            <a:lvl1pPr defTabSz="914400">
              <a:defRPr/>
            </a:lvl1pPr>
          </a:lstStyle>
          <a:p>
            <a:pPr>
              <a:defRPr/>
            </a:pPr>
            <a:fld id="{FC9B5ACA-17DD-4E42-967D-FFB5C5198D17}" type="datetimeFigureOut">
              <a:rPr lang="en-US"/>
              <a:pPr>
                <a:defRPr/>
              </a:pPr>
              <a:t>11/8/19</a:t>
            </a:fld>
            <a:endParaRPr lang="en-US" dirty="0"/>
          </a:p>
        </p:txBody>
      </p:sp>
      <p:sp>
        <p:nvSpPr>
          <p:cNvPr id="4" name="Footer Placeholder 3">
            <a:extLst>
              <a:ext uri="{FF2B5EF4-FFF2-40B4-BE49-F238E27FC236}">
                <a16:creationId xmlns:a16="http://schemas.microsoft.com/office/drawing/2014/main" id="{A275849A-6789-514E-81B5-9E5D19CFFE1A}"/>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459BEFA0-0E4B-1241-87BD-156075A63746}"/>
              </a:ext>
            </a:extLst>
          </p:cNvPr>
          <p:cNvSpPr>
            <a:spLocks noGrp="1"/>
          </p:cNvSpPr>
          <p:nvPr>
            <p:ph type="sldNum" sz="quarter" idx="12"/>
          </p:nvPr>
        </p:nvSpPr>
        <p:spPr/>
        <p:txBody>
          <a:bodyPr/>
          <a:lstStyle>
            <a:lvl1pPr defTabSz="914400">
              <a:defRPr smtClean="0"/>
            </a:lvl1pPr>
          </a:lstStyle>
          <a:p>
            <a:pPr>
              <a:defRPr/>
            </a:pPr>
            <a:fld id="{FCFAF056-3AD5-8F45-BAB1-726C4246A5A5}" type="slidenum">
              <a:rPr lang="en-US" altLang="en-US"/>
              <a:pPr>
                <a:defRPr/>
              </a:pPr>
              <a:t>‹#›</a:t>
            </a:fld>
            <a:endParaRPr lang="en-US" altLang="en-US"/>
          </a:p>
        </p:txBody>
      </p:sp>
    </p:spTree>
    <p:extLst>
      <p:ext uri="{BB962C8B-B14F-4D97-AF65-F5344CB8AC3E}">
        <p14:creationId xmlns:p14="http://schemas.microsoft.com/office/powerpoint/2010/main" val="2397125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CCB70-F4B1-754D-9DD7-F3219268665F}"/>
              </a:ext>
            </a:extLst>
          </p:cNvPr>
          <p:cNvSpPr>
            <a:spLocks noGrp="1"/>
          </p:cNvSpPr>
          <p:nvPr>
            <p:ph type="dt" sz="half" idx="10"/>
          </p:nvPr>
        </p:nvSpPr>
        <p:spPr/>
        <p:txBody>
          <a:bodyPr/>
          <a:lstStyle>
            <a:lvl1pPr defTabSz="914400">
              <a:defRPr/>
            </a:lvl1pPr>
          </a:lstStyle>
          <a:p>
            <a:pPr>
              <a:defRPr/>
            </a:pPr>
            <a:fld id="{9CF2FDDE-CB22-8C4E-AB51-D1651F4E9243}" type="datetimeFigureOut">
              <a:rPr lang="en-US"/>
              <a:pPr>
                <a:defRPr/>
              </a:pPr>
              <a:t>11/8/19</a:t>
            </a:fld>
            <a:endParaRPr lang="en-US" dirty="0"/>
          </a:p>
        </p:txBody>
      </p:sp>
      <p:sp>
        <p:nvSpPr>
          <p:cNvPr id="3" name="Footer Placeholder 2">
            <a:extLst>
              <a:ext uri="{FF2B5EF4-FFF2-40B4-BE49-F238E27FC236}">
                <a16:creationId xmlns:a16="http://schemas.microsoft.com/office/drawing/2014/main" id="{5E959802-BEC7-634B-99D7-1A17ACCDEA39}"/>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EC72F124-3017-9F47-AC6E-0D5EACA1C25F}"/>
              </a:ext>
            </a:extLst>
          </p:cNvPr>
          <p:cNvSpPr>
            <a:spLocks noGrp="1"/>
          </p:cNvSpPr>
          <p:nvPr>
            <p:ph type="sldNum" sz="quarter" idx="12"/>
          </p:nvPr>
        </p:nvSpPr>
        <p:spPr/>
        <p:txBody>
          <a:bodyPr/>
          <a:lstStyle>
            <a:lvl1pPr defTabSz="914400">
              <a:defRPr smtClean="0"/>
            </a:lvl1pPr>
          </a:lstStyle>
          <a:p>
            <a:pPr>
              <a:defRPr/>
            </a:pPr>
            <a:fld id="{EAF2F264-EF5B-C64C-BD59-69EF1765728F}" type="slidenum">
              <a:rPr lang="en-US" altLang="en-US"/>
              <a:pPr>
                <a:defRPr/>
              </a:pPr>
              <a:t>‹#›</a:t>
            </a:fld>
            <a:endParaRPr lang="en-US" altLang="en-US"/>
          </a:p>
        </p:txBody>
      </p:sp>
    </p:spTree>
    <p:extLst>
      <p:ext uri="{BB962C8B-B14F-4D97-AF65-F5344CB8AC3E}">
        <p14:creationId xmlns:p14="http://schemas.microsoft.com/office/powerpoint/2010/main" val="29723335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D5CAA60-CB27-FD4F-83E8-F6CF2BB58571}"/>
              </a:ext>
            </a:extLst>
          </p:cNvPr>
          <p:cNvSpPr>
            <a:spLocks noGrp="1"/>
          </p:cNvSpPr>
          <p:nvPr>
            <p:ph type="dt" sz="half" idx="10"/>
          </p:nvPr>
        </p:nvSpPr>
        <p:spPr/>
        <p:txBody>
          <a:bodyPr/>
          <a:lstStyle>
            <a:lvl1pPr defTabSz="914400">
              <a:defRPr/>
            </a:lvl1pPr>
          </a:lstStyle>
          <a:p>
            <a:pPr>
              <a:defRPr/>
            </a:pPr>
            <a:fld id="{D2B6176A-855E-7B4C-B697-D69BDA624C6E}" type="datetimeFigureOut">
              <a:rPr lang="en-US"/>
              <a:pPr>
                <a:defRPr/>
              </a:pPr>
              <a:t>11/8/19</a:t>
            </a:fld>
            <a:endParaRPr lang="en-US" dirty="0"/>
          </a:p>
        </p:txBody>
      </p:sp>
      <p:sp>
        <p:nvSpPr>
          <p:cNvPr id="6" name="Footer Placeholder 5">
            <a:extLst>
              <a:ext uri="{FF2B5EF4-FFF2-40B4-BE49-F238E27FC236}">
                <a16:creationId xmlns:a16="http://schemas.microsoft.com/office/drawing/2014/main" id="{C5C00B5A-6C01-C040-A970-7571C2452392}"/>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DD3E2ABA-0FAB-2344-8AAB-11DD414DE9E0}"/>
              </a:ext>
            </a:extLst>
          </p:cNvPr>
          <p:cNvSpPr>
            <a:spLocks noGrp="1"/>
          </p:cNvSpPr>
          <p:nvPr>
            <p:ph type="sldNum" sz="quarter" idx="12"/>
          </p:nvPr>
        </p:nvSpPr>
        <p:spPr/>
        <p:txBody>
          <a:bodyPr/>
          <a:lstStyle>
            <a:lvl1pPr defTabSz="914400">
              <a:defRPr smtClean="0"/>
            </a:lvl1pPr>
          </a:lstStyle>
          <a:p>
            <a:pPr>
              <a:defRPr/>
            </a:pPr>
            <a:fld id="{733F0E79-CAB7-A043-9A1D-BE1E4178689E}" type="slidenum">
              <a:rPr lang="en-US" altLang="en-US"/>
              <a:pPr>
                <a:defRPr/>
              </a:pPr>
              <a:t>‹#›</a:t>
            </a:fld>
            <a:endParaRPr lang="en-US" altLang="en-US"/>
          </a:p>
        </p:txBody>
      </p:sp>
    </p:spTree>
    <p:extLst>
      <p:ext uri="{BB962C8B-B14F-4D97-AF65-F5344CB8AC3E}">
        <p14:creationId xmlns:p14="http://schemas.microsoft.com/office/powerpoint/2010/main" val="6380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E5144E-122B-3440-BD8A-671CA8A51072}"/>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79CD239A-63A3-9F4F-B14E-0DA54961F9C4}"/>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D4420ECC-25A5-F043-92AE-CED135A67262}"/>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8C3EC770-009B-D64E-805A-73A8D4D86E3E}"/>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6699B18B-F529-1F46-A28C-8FE9EE8961CB}"/>
              </a:ext>
            </a:extLst>
          </p:cNvPr>
          <p:cNvSpPr>
            <a:spLocks noGrp="1"/>
          </p:cNvSpPr>
          <p:nvPr>
            <p:ph type="dt" sz="half" idx="10"/>
          </p:nvPr>
        </p:nvSpPr>
        <p:spPr/>
        <p:txBody>
          <a:bodyPr/>
          <a:lstStyle>
            <a:lvl1pPr defTabSz="914400">
              <a:defRPr/>
            </a:lvl1pPr>
          </a:lstStyle>
          <a:p>
            <a:pPr>
              <a:defRPr/>
            </a:pPr>
            <a:fld id="{0E15F9A3-7912-5A4C-9A87-3C79A3FC8342}"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01F2711C-0BA3-6643-BBA9-2AE24D9F94F6}"/>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03EE7083-8B49-024F-935B-6FC57714C37B}"/>
              </a:ext>
            </a:extLst>
          </p:cNvPr>
          <p:cNvSpPr>
            <a:spLocks noGrp="1"/>
          </p:cNvSpPr>
          <p:nvPr>
            <p:ph type="sldNum" sz="quarter" idx="12"/>
          </p:nvPr>
        </p:nvSpPr>
        <p:spPr/>
        <p:txBody>
          <a:bodyPr/>
          <a:lstStyle>
            <a:lvl1pPr defTabSz="914400">
              <a:defRPr smtClean="0"/>
            </a:lvl1pPr>
          </a:lstStyle>
          <a:p>
            <a:pPr>
              <a:defRPr/>
            </a:pPr>
            <a:fld id="{5CE53984-71A9-C94A-9E29-8CDC9DECB805}" type="slidenum">
              <a:rPr lang="en-US" altLang="en-US"/>
              <a:pPr>
                <a:defRPr/>
              </a:pPr>
              <a:t>‹#›</a:t>
            </a:fld>
            <a:endParaRPr lang="en-US" altLang="en-US"/>
          </a:p>
        </p:txBody>
      </p:sp>
    </p:spTree>
    <p:extLst>
      <p:ext uri="{BB962C8B-B14F-4D97-AF65-F5344CB8AC3E}">
        <p14:creationId xmlns:p14="http://schemas.microsoft.com/office/powerpoint/2010/main" val="1871615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82E4A-C557-9E4D-9CBA-AAC1609FDDEB}"/>
              </a:ext>
            </a:extLst>
          </p:cNvPr>
          <p:cNvSpPr>
            <a:spLocks noGrp="1"/>
          </p:cNvSpPr>
          <p:nvPr>
            <p:ph type="dt" sz="half" idx="10"/>
          </p:nvPr>
        </p:nvSpPr>
        <p:spPr/>
        <p:txBody>
          <a:bodyPr/>
          <a:lstStyle>
            <a:lvl1pPr defTabSz="914400">
              <a:defRPr/>
            </a:lvl1pPr>
          </a:lstStyle>
          <a:p>
            <a:pPr>
              <a:defRPr/>
            </a:pPr>
            <a:fld id="{B2DCE4FF-A8A0-194F-97C1-72E820D03511}" type="datetimeFigureOut">
              <a:rPr lang="en-US"/>
              <a:pPr>
                <a:defRPr/>
              </a:pPr>
              <a:t>11/8/19</a:t>
            </a:fld>
            <a:endParaRPr lang="en-US" dirty="0"/>
          </a:p>
        </p:txBody>
      </p:sp>
      <p:sp>
        <p:nvSpPr>
          <p:cNvPr id="5" name="Footer Placeholder 4">
            <a:extLst>
              <a:ext uri="{FF2B5EF4-FFF2-40B4-BE49-F238E27FC236}">
                <a16:creationId xmlns:a16="http://schemas.microsoft.com/office/drawing/2014/main" id="{7C21A80D-2E68-C948-8625-BC03C4563C91}"/>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B29ABB58-FF7F-9640-BE3B-AAE2199B4DCF}"/>
              </a:ext>
            </a:extLst>
          </p:cNvPr>
          <p:cNvSpPr>
            <a:spLocks noGrp="1"/>
          </p:cNvSpPr>
          <p:nvPr>
            <p:ph type="sldNum" sz="quarter" idx="12"/>
          </p:nvPr>
        </p:nvSpPr>
        <p:spPr/>
        <p:txBody>
          <a:bodyPr/>
          <a:lstStyle>
            <a:lvl1pPr defTabSz="914400">
              <a:defRPr smtClean="0"/>
            </a:lvl1pPr>
          </a:lstStyle>
          <a:p>
            <a:pPr>
              <a:defRPr/>
            </a:pPr>
            <a:fld id="{EFCCE2BE-1DCC-5B42-9029-6AFC60680D3F}" type="slidenum">
              <a:rPr lang="en-US" altLang="en-US"/>
              <a:pPr>
                <a:defRPr/>
              </a:pPr>
              <a:t>‹#›</a:t>
            </a:fld>
            <a:endParaRPr lang="en-US" altLang="en-US"/>
          </a:p>
        </p:txBody>
      </p:sp>
    </p:spTree>
    <p:extLst>
      <p:ext uri="{BB962C8B-B14F-4D97-AF65-F5344CB8AC3E}">
        <p14:creationId xmlns:p14="http://schemas.microsoft.com/office/powerpoint/2010/main" val="2443436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0526DB-A5D3-DD4A-B02F-C4DF5F73D49D}"/>
              </a:ext>
            </a:extLst>
          </p:cNvPr>
          <p:cNvSpPr>
            <a:spLocks noGrp="1"/>
          </p:cNvSpPr>
          <p:nvPr>
            <p:ph type="dt" sz="half" idx="10"/>
          </p:nvPr>
        </p:nvSpPr>
        <p:spPr/>
        <p:txBody>
          <a:bodyPr/>
          <a:lstStyle>
            <a:lvl1pPr defTabSz="914400">
              <a:defRPr/>
            </a:lvl1pPr>
          </a:lstStyle>
          <a:p>
            <a:pPr>
              <a:defRPr/>
            </a:pPr>
            <a:fld id="{8C198C2D-0B09-164D-B1C3-20822870115B}" type="datetimeFigureOut">
              <a:rPr lang="en-US"/>
              <a:pPr>
                <a:defRPr/>
              </a:pPr>
              <a:t>11/8/19</a:t>
            </a:fld>
            <a:endParaRPr lang="en-US" dirty="0"/>
          </a:p>
        </p:txBody>
      </p:sp>
      <p:sp>
        <p:nvSpPr>
          <p:cNvPr id="5" name="Footer Placeholder 4">
            <a:extLst>
              <a:ext uri="{FF2B5EF4-FFF2-40B4-BE49-F238E27FC236}">
                <a16:creationId xmlns:a16="http://schemas.microsoft.com/office/drawing/2014/main" id="{EE5FD065-649E-9E47-91A8-53554A782CA9}"/>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695570BC-5A9C-FD41-8950-AD0F9EA3EE5C}"/>
              </a:ext>
            </a:extLst>
          </p:cNvPr>
          <p:cNvSpPr>
            <a:spLocks noGrp="1"/>
          </p:cNvSpPr>
          <p:nvPr>
            <p:ph type="sldNum" sz="quarter" idx="12"/>
          </p:nvPr>
        </p:nvSpPr>
        <p:spPr/>
        <p:txBody>
          <a:bodyPr/>
          <a:lstStyle>
            <a:lvl1pPr defTabSz="914400">
              <a:defRPr smtClean="0"/>
            </a:lvl1pPr>
          </a:lstStyle>
          <a:p>
            <a:pPr>
              <a:defRPr/>
            </a:pPr>
            <a:fld id="{3347A3F6-12B0-B246-AFE0-0A63AFADA04D}" type="slidenum">
              <a:rPr lang="en-US" altLang="en-US"/>
              <a:pPr>
                <a:defRPr/>
              </a:pPr>
              <a:t>‹#›</a:t>
            </a:fld>
            <a:endParaRPr lang="en-US" altLang="en-US"/>
          </a:p>
        </p:txBody>
      </p:sp>
    </p:spTree>
    <p:extLst>
      <p:ext uri="{BB962C8B-B14F-4D97-AF65-F5344CB8AC3E}">
        <p14:creationId xmlns:p14="http://schemas.microsoft.com/office/powerpoint/2010/main" val="76114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5316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574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578812-9CCD-C141-9B76-0D497559577A}"/>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6E69C9C5-14D4-6442-AD7A-3A1AEA9761A2}"/>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82DA3451-9F19-2346-853B-2B84E196380E}"/>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42554EBD-62ED-B741-AFF4-53034DBD9401}"/>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687463CF-CB0E-0940-816C-24ED7F699DB3}"/>
              </a:ext>
            </a:extLst>
          </p:cNvPr>
          <p:cNvSpPr>
            <a:spLocks noGrp="1"/>
          </p:cNvSpPr>
          <p:nvPr>
            <p:ph type="dt" sz="half" idx="10"/>
          </p:nvPr>
        </p:nvSpPr>
        <p:spPr/>
        <p:txBody>
          <a:bodyPr/>
          <a:lstStyle>
            <a:lvl1pPr defTabSz="914400">
              <a:defRPr/>
            </a:lvl1pPr>
          </a:lstStyle>
          <a:p>
            <a:pPr>
              <a:defRPr/>
            </a:pPr>
            <a:fld id="{1DACF662-7967-2A46-9CBA-8DACF933E90C}" type="datetimeFigureOut">
              <a:rPr lang="en-US"/>
              <a:pPr>
                <a:defRPr/>
              </a:pPr>
              <a:t>11/8/19</a:t>
            </a:fld>
            <a:endParaRPr lang="en-US" dirty="0"/>
          </a:p>
        </p:txBody>
      </p:sp>
      <p:sp>
        <p:nvSpPr>
          <p:cNvPr id="9" name="Footer Placeholder 4">
            <a:extLst>
              <a:ext uri="{FF2B5EF4-FFF2-40B4-BE49-F238E27FC236}">
                <a16:creationId xmlns:a16="http://schemas.microsoft.com/office/drawing/2014/main" id="{E282013C-0FC4-4F44-9B0A-5FF5F2E32464}"/>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AD40F73F-4CF4-6142-8921-73FE1AE8E0D9}"/>
              </a:ext>
            </a:extLst>
          </p:cNvPr>
          <p:cNvSpPr>
            <a:spLocks noGrp="1"/>
          </p:cNvSpPr>
          <p:nvPr>
            <p:ph type="sldNum" sz="quarter" idx="12"/>
          </p:nvPr>
        </p:nvSpPr>
        <p:spPr/>
        <p:txBody>
          <a:bodyPr/>
          <a:lstStyle>
            <a:lvl1pPr defTabSz="914400">
              <a:defRPr smtClean="0"/>
            </a:lvl1pPr>
          </a:lstStyle>
          <a:p>
            <a:pPr>
              <a:defRPr/>
            </a:pPr>
            <a:fld id="{3A34E9D0-5276-E042-85D5-01387A626ADC}" type="slidenum">
              <a:rPr lang="en-US" altLang="en-US"/>
              <a:pPr>
                <a:defRPr/>
              </a:pPr>
              <a:t>‹#›</a:t>
            </a:fld>
            <a:endParaRPr lang="en-US" altLang="en-US"/>
          </a:p>
        </p:txBody>
      </p:sp>
    </p:spTree>
    <p:extLst>
      <p:ext uri="{BB962C8B-B14F-4D97-AF65-F5344CB8AC3E}">
        <p14:creationId xmlns:p14="http://schemas.microsoft.com/office/powerpoint/2010/main" val="317521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A367F-FACE-D645-98DD-DAA4DBF1CAE0}"/>
              </a:ext>
            </a:extLst>
          </p:cNvPr>
          <p:cNvSpPr>
            <a:spLocks noGrp="1"/>
          </p:cNvSpPr>
          <p:nvPr>
            <p:ph type="dt" sz="half" idx="10"/>
          </p:nvPr>
        </p:nvSpPr>
        <p:spPr/>
        <p:txBody>
          <a:bodyPr/>
          <a:lstStyle>
            <a:lvl1pPr defTabSz="914400">
              <a:defRPr/>
            </a:lvl1pPr>
          </a:lstStyle>
          <a:p>
            <a:pPr>
              <a:defRPr/>
            </a:pPr>
            <a:fld id="{BCD41FBF-CBA4-D042-93D7-419E4D95B605}" type="datetimeFigureOut">
              <a:rPr lang="en-US"/>
              <a:pPr>
                <a:defRPr/>
              </a:pPr>
              <a:t>11/8/19</a:t>
            </a:fld>
            <a:endParaRPr lang="en-US" dirty="0"/>
          </a:p>
        </p:txBody>
      </p:sp>
      <p:sp>
        <p:nvSpPr>
          <p:cNvPr id="3" name="Footer Placeholder 2">
            <a:extLst>
              <a:ext uri="{FF2B5EF4-FFF2-40B4-BE49-F238E27FC236}">
                <a16:creationId xmlns:a16="http://schemas.microsoft.com/office/drawing/2014/main" id="{E4170D42-859A-B449-ACD0-27C1235F693B}"/>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03ABF8BC-E5AC-A84D-B9FA-8E3078C9CAC7}"/>
              </a:ext>
            </a:extLst>
          </p:cNvPr>
          <p:cNvSpPr>
            <a:spLocks noGrp="1"/>
          </p:cNvSpPr>
          <p:nvPr>
            <p:ph type="sldNum" sz="quarter" idx="12"/>
          </p:nvPr>
        </p:nvSpPr>
        <p:spPr/>
        <p:txBody>
          <a:bodyPr/>
          <a:lstStyle>
            <a:lvl1pPr defTabSz="914400">
              <a:defRPr smtClean="0"/>
            </a:lvl1pPr>
          </a:lstStyle>
          <a:p>
            <a:pPr>
              <a:defRPr/>
            </a:pPr>
            <a:fld id="{57C83AA3-104F-7B41-95D0-499F76DF5B34}" type="slidenum">
              <a:rPr lang="en-US" altLang="en-US"/>
              <a:pPr>
                <a:defRPr/>
              </a:pPr>
              <a:t>‹#›</a:t>
            </a:fld>
            <a:endParaRPr lang="en-US" altLang="en-US"/>
          </a:p>
        </p:txBody>
      </p:sp>
    </p:spTree>
    <p:extLst>
      <p:ext uri="{BB962C8B-B14F-4D97-AF65-F5344CB8AC3E}">
        <p14:creationId xmlns:p14="http://schemas.microsoft.com/office/powerpoint/2010/main" val="3022082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9657550-D09C-0845-80C3-0F61347F77D8}"/>
              </a:ext>
            </a:extLst>
          </p:cNvPr>
          <p:cNvSpPr>
            <a:spLocks noGrp="1"/>
          </p:cNvSpPr>
          <p:nvPr>
            <p:ph type="dt" sz="half" idx="14"/>
          </p:nvPr>
        </p:nvSpPr>
        <p:spPr/>
        <p:txBody>
          <a:bodyPr/>
          <a:lstStyle>
            <a:lvl1pPr defTabSz="914400">
              <a:defRPr/>
            </a:lvl1pPr>
          </a:lstStyle>
          <a:p>
            <a:pPr>
              <a:defRPr/>
            </a:pPr>
            <a:fld id="{0A1F4A06-DCFD-7C44-852B-218479F666FC}" type="datetimeFigureOut">
              <a:rPr lang="en-US"/>
              <a:pPr>
                <a:defRPr/>
              </a:pPr>
              <a:t>11/8/19</a:t>
            </a:fld>
            <a:endParaRPr lang="en-US" dirty="0"/>
          </a:p>
        </p:txBody>
      </p:sp>
      <p:sp>
        <p:nvSpPr>
          <p:cNvPr id="5" name="Footer Placeholder 4">
            <a:extLst>
              <a:ext uri="{FF2B5EF4-FFF2-40B4-BE49-F238E27FC236}">
                <a16:creationId xmlns:a16="http://schemas.microsoft.com/office/drawing/2014/main" id="{D03F5897-2648-614C-A294-5919BA6153CE}"/>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409B13AC-599E-D048-AFB8-A0178B439EF7}"/>
              </a:ext>
            </a:extLst>
          </p:cNvPr>
          <p:cNvSpPr>
            <a:spLocks noGrp="1"/>
          </p:cNvSpPr>
          <p:nvPr>
            <p:ph type="sldNum" sz="quarter" idx="16"/>
          </p:nvPr>
        </p:nvSpPr>
        <p:spPr/>
        <p:txBody>
          <a:bodyPr/>
          <a:lstStyle>
            <a:lvl1pPr defTabSz="914400">
              <a:defRPr smtClean="0"/>
            </a:lvl1pPr>
          </a:lstStyle>
          <a:p>
            <a:pPr>
              <a:defRPr/>
            </a:pPr>
            <a:fld id="{30F042C0-C2C6-424B-B51B-4C7C3AA73378}" type="slidenum">
              <a:rPr lang="en-US" altLang="en-US"/>
              <a:pPr>
                <a:defRPr/>
              </a:pPr>
              <a:t>‹#›</a:t>
            </a:fld>
            <a:endParaRPr lang="en-US" altLang="en-US"/>
          </a:p>
        </p:txBody>
      </p:sp>
    </p:spTree>
    <p:extLst>
      <p:ext uri="{BB962C8B-B14F-4D97-AF65-F5344CB8AC3E}">
        <p14:creationId xmlns:p14="http://schemas.microsoft.com/office/powerpoint/2010/main" val="2992072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C7840-B271-4E40-8B6D-6F14DDE1779F}"/>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468D1F25-DAFA-AF46-AD7C-34FA6F90ACDF}"/>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1A24002E-AF9D-334A-88C1-A86CF5105364}"/>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B2935D1A-E3EE-8542-9F5F-49AAB2C252C6}"/>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B0E45C9-4F76-C341-ACF8-53BF13BC57FE}"/>
              </a:ext>
            </a:extLst>
          </p:cNvPr>
          <p:cNvSpPr>
            <a:spLocks noGrp="1"/>
          </p:cNvSpPr>
          <p:nvPr>
            <p:ph type="dt" sz="half" idx="10"/>
          </p:nvPr>
        </p:nvSpPr>
        <p:spPr/>
        <p:txBody>
          <a:bodyPr/>
          <a:lstStyle>
            <a:lvl1pPr defTabSz="914400">
              <a:defRPr/>
            </a:lvl1pPr>
          </a:lstStyle>
          <a:p>
            <a:pPr>
              <a:defRPr/>
            </a:pPr>
            <a:fld id="{918254C8-AD0A-DB43-A99A-7D5FA4C3164A}" type="datetimeFigureOut">
              <a:rPr lang="en-US"/>
              <a:pPr>
                <a:defRPr/>
              </a:pPr>
              <a:t>11/8/19</a:t>
            </a:fld>
            <a:endParaRPr lang="en-US" dirty="0"/>
          </a:p>
        </p:txBody>
      </p:sp>
      <p:sp>
        <p:nvSpPr>
          <p:cNvPr id="9" name="Footer Placeholder 4">
            <a:extLst>
              <a:ext uri="{FF2B5EF4-FFF2-40B4-BE49-F238E27FC236}">
                <a16:creationId xmlns:a16="http://schemas.microsoft.com/office/drawing/2014/main" id="{9F28AEE4-83D0-5C40-B217-5D1D0A6BEC40}"/>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43371582-4F87-634B-ADA7-600651F2B3E7}"/>
              </a:ext>
            </a:extLst>
          </p:cNvPr>
          <p:cNvSpPr>
            <a:spLocks noGrp="1"/>
          </p:cNvSpPr>
          <p:nvPr>
            <p:ph type="sldNum" sz="quarter" idx="12"/>
          </p:nvPr>
        </p:nvSpPr>
        <p:spPr/>
        <p:txBody>
          <a:bodyPr/>
          <a:lstStyle>
            <a:lvl1pPr defTabSz="914400">
              <a:defRPr smtClean="0"/>
            </a:lvl1pPr>
          </a:lstStyle>
          <a:p>
            <a:pPr>
              <a:defRPr/>
            </a:pPr>
            <a:fld id="{3D204AFA-7D73-E54F-A6C2-11613DE17812}" type="slidenum">
              <a:rPr lang="en-US" altLang="en-US"/>
              <a:pPr>
                <a:defRPr/>
              </a:pPr>
              <a:t>‹#›</a:t>
            </a:fld>
            <a:endParaRPr lang="en-US" altLang="en-US"/>
          </a:p>
        </p:txBody>
      </p:sp>
    </p:spTree>
    <p:extLst>
      <p:ext uri="{BB962C8B-B14F-4D97-AF65-F5344CB8AC3E}">
        <p14:creationId xmlns:p14="http://schemas.microsoft.com/office/powerpoint/2010/main" val="3786597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1D4BA-47B9-9941-8497-C20DAD60F1A6}"/>
              </a:ext>
            </a:extLst>
          </p:cNvPr>
          <p:cNvSpPr>
            <a:spLocks noGrp="1"/>
          </p:cNvSpPr>
          <p:nvPr>
            <p:ph type="dt" sz="half" idx="15"/>
          </p:nvPr>
        </p:nvSpPr>
        <p:spPr/>
        <p:txBody>
          <a:bodyPr/>
          <a:lstStyle>
            <a:lvl1pPr defTabSz="914400">
              <a:defRPr/>
            </a:lvl1pPr>
          </a:lstStyle>
          <a:p>
            <a:pPr>
              <a:defRPr/>
            </a:pPr>
            <a:fld id="{63A28306-14A9-2640-992D-462AAEBEFD63}" type="datetimeFigureOut">
              <a:rPr lang="en-US"/>
              <a:pPr>
                <a:defRPr/>
              </a:pPr>
              <a:t>11/8/19</a:t>
            </a:fld>
            <a:endParaRPr lang="en-US" dirty="0"/>
          </a:p>
        </p:txBody>
      </p:sp>
      <p:sp>
        <p:nvSpPr>
          <p:cNvPr id="6" name="Footer Placeholder 5">
            <a:extLst>
              <a:ext uri="{FF2B5EF4-FFF2-40B4-BE49-F238E27FC236}">
                <a16:creationId xmlns:a16="http://schemas.microsoft.com/office/drawing/2014/main" id="{6AE0A751-193E-4F4E-AB33-E6C27015399F}"/>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F316E86C-F9B3-3845-9131-1C0F3111A437}"/>
              </a:ext>
            </a:extLst>
          </p:cNvPr>
          <p:cNvSpPr>
            <a:spLocks noGrp="1"/>
          </p:cNvSpPr>
          <p:nvPr>
            <p:ph type="sldNum" sz="quarter" idx="17"/>
          </p:nvPr>
        </p:nvSpPr>
        <p:spPr/>
        <p:txBody>
          <a:bodyPr/>
          <a:lstStyle>
            <a:lvl1pPr defTabSz="914400">
              <a:defRPr smtClean="0"/>
            </a:lvl1pPr>
          </a:lstStyle>
          <a:p>
            <a:pPr>
              <a:defRPr/>
            </a:pPr>
            <a:fld id="{8F10CC75-F507-4841-AAB8-87C22383C392}" type="slidenum">
              <a:rPr lang="en-US" altLang="en-US"/>
              <a:pPr>
                <a:defRPr/>
              </a:pPr>
              <a:t>‹#›</a:t>
            </a:fld>
            <a:endParaRPr lang="en-US" altLang="en-US"/>
          </a:p>
        </p:txBody>
      </p:sp>
    </p:spTree>
    <p:extLst>
      <p:ext uri="{BB962C8B-B14F-4D97-AF65-F5344CB8AC3E}">
        <p14:creationId xmlns:p14="http://schemas.microsoft.com/office/powerpoint/2010/main" val="18025315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12E6258E-C2CD-874F-BB48-8FD2EF457F51}"/>
              </a:ext>
            </a:extLst>
          </p:cNvPr>
          <p:cNvSpPr>
            <a:spLocks noGrp="1"/>
          </p:cNvSpPr>
          <p:nvPr>
            <p:ph type="dt" sz="half" idx="10"/>
          </p:nvPr>
        </p:nvSpPr>
        <p:spPr/>
        <p:txBody>
          <a:bodyPr/>
          <a:lstStyle>
            <a:lvl1pPr defTabSz="914400">
              <a:defRPr/>
            </a:lvl1pPr>
          </a:lstStyle>
          <a:p>
            <a:pPr>
              <a:defRPr/>
            </a:pPr>
            <a:fld id="{A1BB990E-B522-CE4A-9E32-981EDEEB6FFB}" type="datetimeFigureOut">
              <a:rPr lang="en-US"/>
              <a:pPr>
                <a:defRPr/>
              </a:pPr>
              <a:t>11/8/19</a:t>
            </a:fld>
            <a:endParaRPr lang="en-US" dirty="0"/>
          </a:p>
        </p:txBody>
      </p:sp>
      <p:sp>
        <p:nvSpPr>
          <p:cNvPr id="8" name="Footer Placeholder 7">
            <a:extLst>
              <a:ext uri="{FF2B5EF4-FFF2-40B4-BE49-F238E27FC236}">
                <a16:creationId xmlns:a16="http://schemas.microsoft.com/office/drawing/2014/main" id="{E552092D-A610-6847-8D27-BBAC0018220C}"/>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8787A7E0-EEE5-A74A-9509-7F7883C78F62}"/>
              </a:ext>
            </a:extLst>
          </p:cNvPr>
          <p:cNvSpPr>
            <a:spLocks noGrp="1"/>
          </p:cNvSpPr>
          <p:nvPr>
            <p:ph type="sldNum" sz="quarter" idx="12"/>
          </p:nvPr>
        </p:nvSpPr>
        <p:spPr/>
        <p:txBody>
          <a:bodyPr/>
          <a:lstStyle>
            <a:lvl1pPr defTabSz="914400">
              <a:defRPr smtClean="0"/>
            </a:lvl1pPr>
          </a:lstStyle>
          <a:p>
            <a:pPr>
              <a:defRPr/>
            </a:pPr>
            <a:fld id="{379B9751-A011-3F43-869B-5EF1273D3E39}" type="slidenum">
              <a:rPr lang="en-US" altLang="en-US"/>
              <a:pPr>
                <a:defRPr/>
              </a:pPr>
              <a:t>‹#›</a:t>
            </a:fld>
            <a:endParaRPr lang="en-US" altLang="en-US"/>
          </a:p>
        </p:txBody>
      </p:sp>
    </p:spTree>
    <p:extLst>
      <p:ext uri="{BB962C8B-B14F-4D97-AF65-F5344CB8AC3E}">
        <p14:creationId xmlns:p14="http://schemas.microsoft.com/office/powerpoint/2010/main" val="33593384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BF7258A-5EE0-C146-A7A3-F20DA96805B2}"/>
              </a:ext>
            </a:extLst>
          </p:cNvPr>
          <p:cNvSpPr>
            <a:spLocks noGrp="1"/>
          </p:cNvSpPr>
          <p:nvPr>
            <p:ph type="dt" sz="half" idx="10"/>
          </p:nvPr>
        </p:nvSpPr>
        <p:spPr/>
        <p:txBody>
          <a:bodyPr/>
          <a:lstStyle>
            <a:lvl1pPr defTabSz="914400">
              <a:defRPr/>
            </a:lvl1pPr>
          </a:lstStyle>
          <a:p>
            <a:pPr>
              <a:defRPr/>
            </a:pPr>
            <a:fld id="{40234235-FBCF-1443-B279-EB83FA9A134E}" type="datetimeFigureOut">
              <a:rPr lang="en-US"/>
              <a:pPr>
                <a:defRPr/>
              </a:pPr>
              <a:t>11/8/19</a:t>
            </a:fld>
            <a:endParaRPr lang="en-US" dirty="0"/>
          </a:p>
        </p:txBody>
      </p:sp>
      <p:sp>
        <p:nvSpPr>
          <p:cNvPr id="4" name="Footer Placeholder 3">
            <a:extLst>
              <a:ext uri="{FF2B5EF4-FFF2-40B4-BE49-F238E27FC236}">
                <a16:creationId xmlns:a16="http://schemas.microsoft.com/office/drawing/2014/main" id="{B78B48EB-9861-9C4E-8427-F07B20263B8A}"/>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2DD9B077-AA93-6445-ACA4-50FABDE7A478}"/>
              </a:ext>
            </a:extLst>
          </p:cNvPr>
          <p:cNvSpPr>
            <a:spLocks noGrp="1"/>
          </p:cNvSpPr>
          <p:nvPr>
            <p:ph type="sldNum" sz="quarter" idx="12"/>
          </p:nvPr>
        </p:nvSpPr>
        <p:spPr/>
        <p:txBody>
          <a:bodyPr/>
          <a:lstStyle>
            <a:lvl1pPr defTabSz="914400">
              <a:defRPr smtClean="0"/>
            </a:lvl1pPr>
          </a:lstStyle>
          <a:p>
            <a:pPr>
              <a:defRPr/>
            </a:pPr>
            <a:fld id="{F7E1C14E-B68C-8142-9FAD-75CE860ACBA3}" type="slidenum">
              <a:rPr lang="en-US" altLang="en-US"/>
              <a:pPr>
                <a:defRPr/>
              </a:pPr>
              <a:t>‹#›</a:t>
            </a:fld>
            <a:endParaRPr lang="en-US" altLang="en-US"/>
          </a:p>
        </p:txBody>
      </p:sp>
    </p:spTree>
    <p:extLst>
      <p:ext uri="{BB962C8B-B14F-4D97-AF65-F5344CB8AC3E}">
        <p14:creationId xmlns:p14="http://schemas.microsoft.com/office/powerpoint/2010/main" val="676161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115AF-EB18-194A-B6A6-9C6FB474D2A1}"/>
              </a:ext>
            </a:extLst>
          </p:cNvPr>
          <p:cNvSpPr>
            <a:spLocks noGrp="1"/>
          </p:cNvSpPr>
          <p:nvPr>
            <p:ph type="dt" sz="half" idx="10"/>
          </p:nvPr>
        </p:nvSpPr>
        <p:spPr/>
        <p:txBody>
          <a:bodyPr/>
          <a:lstStyle>
            <a:lvl1pPr defTabSz="914400">
              <a:defRPr/>
            </a:lvl1pPr>
          </a:lstStyle>
          <a:p>
            <a:pPr>
              <a:defRPr/>
            </a:pPr>
            <a:fld id="{0AB01EAE-39E1-9647-A5A0-473C4130B282}" type="datetimeFigureOut">
              <a:rPr lang="en-US"/>
              <a:pPr>
                <a:defRPr/>
              </a:pPr>
              <a:t>11/8/19</a:t>
            </a:fld>
            <a:endParaRPr lang="en-US" dirty="0"/>
          </a:p>
        </p:txBody>
      </p:sp>
      <p:sp>
        <p:nvSpPr>
          <p:cNvPr id="3" name="Footer Placeholder 2">
            <a:extLst>
              <a:ext uri="{FF2B5EF4-FFF2-40B4-BE49-F238E27FC236}">
                <a16:creationId xmlns:a16="http://schemas.microsoft.com/office/drawing/2014/main" id="{4A9AAB36-6067-9B4E-B50B-52C9D6B3592F}"/>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2522A204-5916-9E47-A9F9-CE4B8521D56F}"/>
              </a:ext>
            </a:extLst>
          </p:cNvPr>
          <p:cNvSpPr>
            <a:spLocks noGrp="1"/>
          </p:cNvSpPr>
          <p:nvPr>
            <p:ph type="sldNum" sz="quarter" idx="12"/>
          </p:nvPr>
        </p:nvSpPr>
        <p:spPr/>
        <p:txBody>
          <a:bodyPr/>
          <a:lstStyle>
            <a:lvl1pPr defTabSz="914400">
              <a:defRPr smtClean="0"/>
            </a:lvl1pPr>
          </a:lstStyle>
          <a:p>
            <a:pPr>
              <a:defRPr/>
            </a:pPr>
            <a:fld id="{374BEA26-C68C-C944-A2CA-469A1FEE6309}" type="slidenum">
              <a:rPr lang="en-US" altLang="en-US"/>
              <a:pPr>
                <a:defRPr/>
              </a:pPr>
              <a:t>‹#›</a:t>
            </a:fld>
            <a:endParaRPr lang="en-US" altLang="en-US"/>
          </a:p>
        </p:txBody>
      </p:sp>
    </p:spTree>
    <p:extLst>
      <p:ext uri="{BB962C8B-B14F-4D97-AF65-F5344CB8AC3E}">
        <p14:creationId xmlns:p14="http://schemas.microsoft.com/office/powerpoint/2010/main" val="3566559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751C617-6B0B-484B-8345-5ACAB1C59358}"/>
              </a:ext>
            </a:extLst>
          </p:cNvPr>
          <p:cNvSpPr>
            <a:spLocks noGrp="1"/>
          </p:cNvSpPr>
          <p:nvPr>
            <p:ph type="dt" sz="half" idx="10"/>
          </p:nvPr>
        </p:nvSpPr>
        <p:spPr/>
        <p:txBody>
          <a:bodyPr/>
          <a:lstStyle>
            <a:lvl1pPr defTabSz="914400">
              <a:defRPr/>
            </a:lvl1pPr>
          </a:lstStyle>
          <a:p>
            <a:pPr>
              <a:defRPr/>
            </a:pPr>
            <a:fld id="{D48CCD4A-BD7E-9C43-BF02-E1E86F1F558D}" type="datetimeFigureOut">
              <a:rPr lang="en-US"/>
              <a:pPr>
                <a:defRPr/>
              </a:pPr>
              <a:t>11/8/19</a:t>
            </a:fld>
            <a:endParaRPr lang="en-US" dirty="0"/>
          </a:p>
        </p:txBody>
      </p:sp>
      <p:sp>
        <p:nvSpPr>
          <p:cNvPr id="6" name="Footer Placeholder 5">
            <a:extLst>
              <a:ext uri="{FF2B5EF4-FFF2-40B4-BE49-F238E27FC236}">
                <a16:creationId xmlns:a16="http://schemas.microsoft.com/office/drawing/2014/main" id="{0392DC6B-90C3-814D-87B9-64338F0E0345}"/>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078130A9-3B9A-5E4A-B530-37F27F6063DC}"/>
              </a:ext>
            </a:extLst>
          </p:cNvPr>
          <p:cNvSpPr>
            <a:spLocks noGrp="1"/>
          </p:cNvSpPr>
          <p:nvPr>
            <p:ph type="sldNum" sz="quarter" idx="12"/>
          </p:nvPr>
        </p:nvSpPr>
        <p:spPr/>
        <p:txBody>
          <a:bodyPr/>
          <a:lstStyle>
            <a:lvl1pPr defTabSz="914400">
              <a:defRPr smtClean="0"/>
            </a:lvl1pPr>
          </a:lstStyle>
          <a:p>
            <a:pPr>
              <a:defRPr/>
            </a:pPr>
            <a:fld id="{2EC28A20-167F-C648-A647-CB35FC9C10A9}" type="slidenum">
              <a:rPr lang="en-US" altLang="en-US"/>
              <a:pPr>
                <a:defRPr/>
              </a:pPr>
              <a:t>‹#›</a:t>
            </a:fld>
            <a:endParaRPr lang="en-US" altLang="en-US"/>
          </a:p>
        </p:txBody>
      </p:sp>
    </p:spTree>
    <p:extLst>
      <p:ext uri="{BB962C8B-B14F-4D97-AF65-F5344CB8AC3E}">
        <p14:creationId xmlns:p14="http://schemas.microsoft.com/office/powerpoint/2010/main" val="2330359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8C03EA-F6C7-7443-905B-27E90E8FD3F2}"/>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1B8E1537-3198-0A4D-8BE6-1E48BEC63618}"/>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BA8D32A2-598B-2D49-93DA-47F26BF84607}"/>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4F4309EC-9D2C-C443-A5E2-119E646C0BFF}"/>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553B8335-133B-5747-BBDA-B1FE4F61533A}"/>
              </a:ext>
            </a:extLst>
          </p:cNvPr>
          <p:cNvSpPr>
            <a:spLocks noGrp="1"/>
          </p:cNvSpPr>
          <p:nvPr>
            <p:ph type="dt" sz="half" idx="10"/>
          </p:nvPr>
        </p:nvSpPr>
        <p:spPr/>
        <p:txBody>
          <a:bodyPr/>
          <a:lstStyle>
            <a:lvl1pPr defTabSz="914400">
              <a:defRPr/>
            </a:lvl1pPr>
          </a:lstStyle>
          <a:p>
            <a:pPr>
              <a:defRPr/>
            </a:pPr>
            <a:fld id="{9F120E50-A0C1-E245-8211-EE0BBEE21087}"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789FDD6D-FE61-BB4C-860A-499F4F2DE743}"/>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D9C721BA-7DCB-0943-AD7C-5B772DEE34BA}"/>
              </a:ext>
            </a:extLst>
          </p:cNvPr>
          <p:cNvSpPr>
            <a:spLocks noGrp="1"/>
          </p:cNvSpPr>
          <p:nvPr>
            <p:ph type="sldNum" sz="quarter" idx="12"/>
          </p:nvPr>
        </p:nvSpPr>
        <p:spPr/>
        <p:txBody>
          <a:bodyPr/>
          <a:lstStyle>
            <a:lvl1pPr defTabSz="914400">
              <a:defRPr smtClean="0"/>
            </a:lvl1pPr>
          </a:lstStyle>
          <a:p>
            <a:pPr>
              <a:defRPr/>
            </a:pPr>
            <a:fld id="{94AD906D-A1E8-234F-A45B-35CDE65298DE}" type="slidenum">
              <a:rPr lang="en-US" altLang="en-US"/>
              <a:pPr>
                <a:defRPr/>
              </a:pPr>
              <a:t>‹#›</a:t>
            </a:fld>
            <a:endParaRPr lang="en-US" altLang="en-US"/>
          </a:p>
        </p:txBody>
      </p:sp>
    </p:spTree>
    <p:extLst>
      <p:ext uri="{BB962C8B-B14F-4D97-AF65-F5344CB8AC3E}">
        <p14:creationId xmlns:p14="http://schemas.microsoft.com/office/powerpoint/2010/main" val="4017095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A6F4E-6A9A-AF4E-9A50-89BD7F22504C}"/>
              </a:ext>
            </a:extLst>
          </p:cNvPr>
          <p:cNvSpPr>
            <a:spLocks noGrp="1"/>
          </p:cNvSpPr>
          <p:nvPr>
            <p:ph type="dt" sz="half" idx="10"/>
          </p:nvPr>
        </p:nvSpPr>
        <p:spPr/>
        <p:txBody>
          <a:bodyPr/>
          <a:lstStyle>
            <a:lvl1pPr defTabSz="914400">
              <a:defRPr/>
            </a:lvl1pPr>
          </a:lstStyle>
          <a:p>
            <a:pPr>
              <a:defRPr/>
            </a:pPr>
            <a:fld id="{6546A41B-48CA-824B-ABA5-36422654923D}" type="datetimeFigureOut">
              <a:rPr lang="en-US"/>
              <a:pPr>
                <a:defRPr/>
              </a:pPr>
              <a:t>11/8/19</a:t>
            </a:fld>
            <a:endParaRPr lang="en-US" dirty="0"/>
          </a:p>
        </p:txBody>
      </p:sp>
      <p:sp>
        <p:nvSpPr>
          <p:cNvPr id="5" name="Footer Placeholder 4">
            <a:extLst>
              <a:ext uri="{FF2B5EF4-FFF2-40B4-BE49-F238E27FC236}">
                <a16:creationId xmlns:a16="http://schemas.microsoft.com/office/drawing/2014/main" id="{53647808-C152-7E4F-9E46-B38E45C962B8}"/>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B9AD70A0-DE9D-C647-B810-C77FD2C824DF}"/>
              </a:ext>
            </a:extLst>
          </p:cNvPr>
          <p:cNvSpPr>
            <a:spLocks noGrp="1"/>
          </p:cNvSpPr>
          <p:nvPr>
            <p:ph type="sldNum" sz="quarter" idx="12"/>
          </p:nvPr>
        </p:nvSpPr>
        <p:spPr/>
        <p:txBody>
          <a:bodyPr/>
          <a:lstStyle>
            <a:lvl1pPr defTabSz="914400">
              <a:defRPr smtClean="0"/>
            </a:lvl1pPr>
          </a:lstStyle>
          <a:p>
            <a:pPr>
              <a:defRPr/>
            </a:pPr>
            <a:fld id="{9EC2294E-1AFF-534A-9350-84CBC260A00D}" type="slidenum">
              <a:rPr lang="en-US" altLang="en-US"/>
              <a:pPr>
                <a:defRPr/>
              </a:pPr>
              <a:t>‹#›</a:t>
            </a:fld>
            <a:endParaRPr lang="en-US" altLang="en-US"/>
          </a:p>
        </p:txBody>
      </p:sp>
    </p:spTree>
    <p:extLst>
      <p:ext uri="{BB962C8B-B14F-4D97-AF65-F5344CB8AC3E}">
        <p14:creationId xmlns:p14="http://schemas.microsoft.com/office/powerpoint/2010/main" val="4240693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CE5344-A9A8-A54B-BA57-4F078B041303}"/>
              </a:ext>
            </a:extLst>
          </p:cNvPr>
          <p:cNvSpPr>
            <a:spLocks noGrp="1"/>
          </p:cNvSpPr>
          <p:nvPr>
            <p:ph type="dt" sz="half" idx="10"/>
          </p:nvPr>
        </p:nvSpPr>
        <p:spPr/>
        <p:txBody>
          <a:bodyPr/>
          <a:lstStyle>
            <a:lvl1pPr defTabSz="914400">
              <a:defRPr/>
            </a:lvl1pPr>
          </a:lstStyle>
          <a:p>
            <a:pPr>
              <a:defRPr/>
            </a:pPr>
            <a:fld id="{FAA3A957-A88F-564A-B20B-67BA4BCB703B}" type="datetimeFigureOut">
              <a:rPr lang="en-US"/>
              <a:pPr>
                <a:defRPr/>
              </a:pPr>
              <a:t>11/8/19</a:t>
            </a:fld>
            <a:endParaRPr lang="en-US" dirty="0"/>
          </a:p>
        </p:txBody>
      </p:sp>
      <p:sp>
        <p:nvSpPr>
          <p:cNvPr id="5" name="Footer Placeholder 4">
            <a:extLst>
              <a:ext uri="{FF2B5EF4-FFF2-40B4-BE49-F238E27FC236}">
                <a16:creationId xmlns:a16="http://schemas.microsoft.com/office/drawing/2014/main" id="{A2F0E34A-5CAC-A24F-A422-D679FEF2AE2E}"/>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C1BB30A2-B0F5-0F4D-8C0C-B366364220F3}"/>
              </a:ext>
            </a:extLst>
          </p:cNvPr>
          <p:cNvSpPr>
            <a:spLocks noGrp="1"/>
          </p:cNvSpPr>
          <p:nvPr>
            <p:ph type="sldNum" sz="quarter" idx="12"/>
          </p:nvPr>
        </p:nvSpPr>
        <p:spPr/>
        <p:txBody>
          <a:bodyPr/>
          <a:lstStyle>
            <a:lvl1pPr defTabSz="914400">
              <a:defRPr smtClean="0"/>
            </a:lvl1pPr>
          </a:lstStyle>
          <a:p>
            <a:pPr>
              <a:defRPr/>
            </a:pPr>
            <a:fld id="{4C84ACEC-823B-ED49-851F-11B5F191BE97}" type="slidenum">
              <a:rPr lang="en-US" altLang="en-US"/>
              <a:pPr>
                <a:defRPr/>
              </a:pPr>
              <a:t>‹#›</a:t>
            </a:fld>
            <a:endParaRPr lang="en-US" altLang="en-US"/>
          </a:p>
        </p:txBody>
      </p:sp>
    </p:spTree>
    <p:extLst>
      <p:ext uri="{BB962C8B-B14F-4D97-AF65-F5344CB8AC3E}">
        <p14:creationId xmlns:p14="http://schemas.microsoft.com/office/powerpoint/2010/main" val="271428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A435E51-3C23-254D-91E1-20DD9BB75FA3}"/>
              </a:ext>
            </a:extLst>
          </p:cNvPr>
          <p:cNvSpPr>
            <a:spLocks noGrp="1"/>
          </p:cNvSpPr>
          <p:nvPr>
            <p:ph type="dt" sz="half" idx="10"/>
          </p:nvPr>
        </p:nvSpPr>
        <p:spPr/>
        <p:txBody>
          <a:bodyPr/>
          <a:lstStyle>
            <a:lvl1pPr defTabSz="914400">
              <a:defRPr/>
            </a:lvl1pPr>
          </a:lstStyle>
          <a:p>
            <a:pPr>
              <a:defRPr/>
            </a:pPr>
            <a:fld id="{AEE71E9F-8AD9-774D-B957-45257F8DD314}" type="datetimeFigureOut">
              <a:rPr lang="en-US"/>
              <a:pPr>
                <a:defRPr/>
              </a:pPr>
              <a:t>11/8/19</a:t>
            </a:fld>
            <a:endParaRPr lang="en-US" dirty="0"/>
          </a:p>
        </p:txBody>
      </p:sp>
      <p:sp>
        <p:nvSpPr>
          <p:cNvPr id="6" name="Footer Placeholder 5">
            <a:extLst>
              <a:ext uri="{FF2B5EF4-FFF2-40B4-BE49-F238E27FC236}">
                <a16:creationId xmlns:a16="http://schemas.microsoft.com/office/drawing/2014/main" id="{ADB4DBDD-079A-6143-B037-2A9F8AD3F189}"/>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CC4EF915-4E8C-B145-8161-C79E9E5F9BB7}"/>
              </a:ext>
            </a:extLst>
          </p:cNvPr>
          <p:cNvSpPr>
            <a:spLocks noGrp="1"/>
          </p:cNvSpPr>
          <p:nvPr>
            <p:ph type="sldNum" sz="quarter" idx="12"/>
          </p:nvPr>
        </p:nvSpPr>
        <p:spPr/>
        <p:txBody>
          <a:bodyPr/>
          <a:lstStyle>
            <a:lvl1pPr defTabSz="914400">
              <a:defRPr smtClean="0"/>
            </a:lvl1pPr>
          </a:lstStyle>
          <a:p>
            <a:pPr>
              <a:defRPr/>
            </a:pPr>
            <a:fld id="{497B9635-7D0E-A04D-BE28-EDF5E8EB4BDB}" type="slidenum">
              <a:rPr lang="en-US" altLang="en-US"/>
              <a:pPr>
                <a:defRPr/>
              </a:pPr>
              <a:t>‹#›</a:t>
            </a:fld>
            <a:endParaRPr lang="en-US" altLang="en-US"/>
          </a:p>
        </p:txBody>
      </p:sp>
    </p:spTree>
    <p:extLst>
      <p:ext uri="{BB962C8B-B14F-4D97-AF65-F5344CB8AC3E}">
        <p14:creationId xmlns:p14="http://schemas.microsoft.com/office/powerpoint/2010/main" val="26319725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FD8F20-CFC5-1643-A142-80A9D1C1BB81}" type="slidenum">
              <a:rPr lang="en-US" altLang="x-none"/>
              <a:pPr/>
              <a:t>‹#›</a:t>
            </a:fld>
            <a:endParaRPr lang="en-US" altLang="x-none"/>
          </a:p>
        </p:txBody>
      </p:sp>
    </p:spTree>
    <p:extLst>
      <p:ext uri="{BB962C8B-B14F-4D97-AF65-F5344CB8AC3E}">
        <p14:creationId xmlns:p14="http://schemas.microsoft.com/office/powerpoint/2010/main" val="4084421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FF8FCD-FA35-8A42-A9CA-C38B37748796}"/>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C7A09BD1-A8E7-5F4F-9F2E-5451F0A404C0}"/>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AF65BB90-B3B8-8646-89FB-F2695ECE5A0B}"/>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4B04F9C0-D23E-8A48-9956-C33C542F7341}"/>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ED0964D3-8C96-CE4A-A297-FD5C9E695B6E}"/>
              </a:ext>
            </a:extLst>
          </p:cNvPr>
          <p:cNvSpPr>
            <a:spLocks noGrp="1"/>
          </p:cNvSpPr>
          <p:nvPr>
            <p:ph type="dt" sz="half" idx="10"/>
          </p:nvPr>
        </p:nvSpPr>
        <p:spPr/>
        <p:txBody>
          <a:bodyPr/>
          <a:lstStyle>
            <a:lvl1pPr defTabSz="914400">
              <a:defRPr/>
            </a:lvl1pPr>
          </a:lstStyle>
          <a:p>
            <a:pPr>
              <a:defRPr/>
            </a:pPr>
            <a:fld id="{F783565B-B3A9-8D43-904C-BAF15D404CA8}" type="datetimeFigureOut">
              <a:rPr lang="en-US"/>
              <a:pPr>
                <a:defRPr/>
              </a:pPr>
              <a:t>11/8/19</a:t>
            </a:fld>
            <a:endParaRPr lang="en-US" dirty="0"/>
          </a:p>
        </p:txBody>
      </p:sp>
      <p:sp>
        <p:nvSpPr>
          <p:cNvPr id="9" name="Footer Placeholder 4">
            <a:extLst>
              <a:ext uri="{FF2B5EF4-FFF2-40B4-BE49-F238E27FC236}">
                <a16:creationId xmlns:a16="http://schemas.microsoft.com/office/drawing/2014/main" id="{E9A586E5-D16A-A847-BC26-505FD79ADB57}"/>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17575BBB-318C-094E-B461-40D1A7499782}"/>
              </a:ext>
            </a:extLst>
          </p:cNvPr>
          <p:cNvSpPr>
            <a:spLocks noGrp="1"/>
          </p:cNvSpPr>
          <p:nvPr>
            <p:ph type="sldNum" sz="quarter" idx="12"/>
          </p:nvPr>
        </p:nvSpPr>
        <p:spPr/>
        <p:txBody>
          <a:bodyPr/>
          <a:lstStyle>
            <a:lvl1pPr defTabSz="914400">
              <a:defRPr smtClean="0"/>
            </a:lvl1pPr>
          </a:lstStyle>
          <a:p>
            <a:pPr>
              <a:defRPr/>
            </a:pPr>
            <a:fld id="{164F520B-E169-E24F-BC5D-ED93D718CF44}" type="slidenum">
              <a:rPr lang="en-US" altLang="en-US"/>
              <a:pPr>
                <a:defRPr/>
              </a:pPr>
              <a:t>‹#›</a:t>
            </a:fld>
            <a:endParaRPr lang="en-US" altLang="en-US"/>
          </a:p>
        </p:txBody>
      </p:sp>
    </p:spTree>
    <p:extLst>
      <p:ext uri="{BB962C8B-B14F-4D97-AF65-F5344CB8AC3E}">
        <p14:creationId xmlns:p14="http://schemas.microsoft.com/office/powerpoint/2010/main" val="1123412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D387A73-030A-AD4A-B72B-1F4D20EC38AA}"/>
              </a:ext>
            </a:extLst>
          </p:cNvPr>
          <p:cNvSpPr>
            <a:spLocks noGrp="1"/>
          </p:cNvSpPr>
          <p:nvPr>
            <p:ph type="dt" sz="half" idx="14"/>
          </p:nvPr>
        </p:nvSpPr>
        <p:spPr/>
        <p:txBody>
          <a:bodyPr/>
          <a:lstStyle>
            <a:lvl1pPr defTabSz="914400">
              <a:defRPr/>
            </a:lvl1pPr>
          </a:lstStyle>
          <a:p>
            <a:pPr>
              <a:defRPr/>
            </a:pPr>
            <a:fld id="{2C9A36E9-2E39-2C43-8CEA-718E9EF1F2C0}" type="datetimeFigureOut">
              <a:rPr lang="en-US"/>
              <a:pPr>
                <a:defRPr/>
              </a:pPr>
              <a:t>11/8/19</a:t>
            </a:fld>
            <a:endParaRPr lang="en-US" dirty="0"/>
          </a:p>
        </p:txBody>
      </p:sp>
      <p:sp>
        <p:nvSpPr>
          <p:cNvPr id="5" name="Footer Placeholder 4">
            <a:extLst>
              <a:ext uri="{FF2B5EF4-FFF2-40B4-BE49-F238E27FC236}">
                <a16:creationId xmlns:a16="http://schemas.microsoft.com/office/drawing/2014/main" id="{E134695C-5789-8E47-A7E3-1B4E056CF321}"/>
              </a:ext>
            </a:extLst>
          </p:cNvPr>
          <p:cNvSpPr>
            <a:spLocks noGrp="1"/>
          </p:cNvSpPr>
          <p:nvPr>
            <p:ph type="ftr" sz="quarter" idx="15"/>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469FC701-C2E9-7744-93ED-5E3383FF6454}"/>
              </a:ext>
            </a:extLst>
          </p:cNvPr>
          <p:cNvSpPr>
            <a:spLocks noGrp="1"/>
          </p:cNvSpPr>
          <p:nvPr>
            <p:ph type="sldNum" sz="quarter" idx="16"/>
          </p:nvPr>
        </p:nvSpPr>
        <p:spPr/>
        <p:txBody>
          <a:bodyPr/>
          <a:lstStyle>
            <a:lvl1pPr defTabSz="914400">
              <a:defRPr smtClean="0"/>
            </a:lvl1pPr>
          </a:lstStyle>
          <a:p>
            <a:pPr>
              <a:defRPr/>
            </a:pPr>
            <a:fld id="{5BA38E43-773D-E340-9D14-67B688F47270}" type="slidenum">
              <a:rPr lang="en-US" altLang="en-US"/>
              <a:pPr>
                <a:defRPr/>
              </a:pPr>
              <a:t>‹#›</a:t>
            </a:fld>
            <a:endParaRPr lang="en-US" altLang="en-US"/>
          </a:p>
        </p:txBody>
      </p:sp>
    </p:spTree>
    <p:extLst>
      <p:ext uri="{BB962C8B-B14F-4D97-AF65-F5344CB8AC3E}">
        <p14:creationId xmlns:p14="http://schemas.microsoft.com/office/powerpoint/2010/main" val="483372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2EC8AE-1EBC-6C4C-9E1C-01583A74EA56}"/>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5" name="Rectangle 4">
            <a:extLst>
              <a:ext uri="{FF2B5EF4-FFF2-40B4-BE49-F238E27FC236}">
                <a16:creationId xmlns:a16="http://schemas.microsoft.com/office/drawing/2014/main" id="{C257BBE9-158A-5C40-ABDA-7BA24BC92F1B}"/>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5FF5757A-C3FF-FB45-95AF-664F455AF729}"/>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Oval 6">
            <a:extLst>
              <a:ext uri="{FF2B5EF4-FFF2-40B4-BE49-F238E27FC236}">
                <a16:creationId xmlns:a16="http://schemas.microsoft.com/office/drawing/2014/main" id="{2544B4AD-E478-544C-AD46-462C646FD251}"/>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E2FC2DB6-691A-3745-93FE-EE0908AF3A5F}"/>
              </a:ext>
            </a:extLst>
          </p:cNvPr>
          <p:cNvSpPr>
            <a:spLocks noGrp="1"/>
          </p:cNvSpPr>
          <p:nvPr>
            <p:ph type="dt" sz="half" idx="10"/>
          </p:nvPr>
        </p:nvSpPr>
        <p:spPr/>
        <p:txBody>
          <a:bodyPr/>
          <a:lstStyle>
            <a:lvl1pPr defTabSz="914400">
              <a:defRPr/>
            </a:lvl1pPr>
          </a:lstStyle>
          <a:p>
            <a:pPr>
              <a:defRPr/>
            </a:pPr>
            <a:fld id="{CC140DD5-E8D4-4841-89BD-4BBC21FD184F}" type="datetimeFigureOut">
              <a:rPr lang="en-US"/>
              <a:pPr>
                <a:defRPr/>
              </a:pPr>
              <a:t>11/8/19</a:t>
            </a:fld>
            <a:endParaRPr lang="en-US" dirty="0"/>
          </a:p>
        </p:txBody>
      </p:sp>
      <p:sp>
        <p:nvSpPr>
          <p:cNvPr id="9" name="Footer Placeholder 4">
            <a:extLst>
              <a:ext uri="{FF2B5EF4-FFF2-40B4-BE49-F238E27FC236}">
                <a16:creationId xmlns:a16="http://schemas.microsoft.com/office/drawing/2014/main" id="{7E4C0C57-4F27-8F40-8FD7-092D8D654F2E}"/>
              </a:ext>
            </a:extLst>
          </p:cNvPr>
          <p:cNvSpPr>
            <a:spLocks noGrp="1"/>
          </p:cNvSpPr>
          <p:nvPr>
            <p:ph type="ftr" sz="quarter" idx="11"/>
          </p:nvPr>
        </p:nvSpPr>
        <p:spPr/>
        <p:txBody>
          <a:bodyPr/>
          <a:lstStyle>
            <a:lvl1pPr defTabSz="914400">
              <a:defRPr/>
            </a:lvl1pPr>
          </a:lstStyle>
          <a:p>
            <a:pPr>
              <a:defRPr/>
            </a:pPr>
            <a:endParaRPr lang="en-US"/>
          </a:p>
        </p:txBody>
      </p:sp>
      <p:sp>
        <p:nvSpPr>
          <p:cNvPr id="10" name="Slide Number Placeholder 5">
            <a:extLst>
              <a:ext uri="{FF2B5EF4-FFF2-40B4-BE49-F238E27FC236}">
                <a16:creationId xmlns:a16="http://schemas.microsoft.com/office/drawing/2014/main" id="{A6B3F853-0142-B842-BFFA-39FCF2F1C732}"/>
              </a:ext>
            </a:extLst>
          </p:cNvPr>
          <p:cNvSpPr>
            <a:spLocks noGrp="1"/>
          </p:cNvSpPr>
          <p:nvPr>
            <p:ph type="sldNum" sz="quarter" idx="12"/>
          </p:nvPr>
        </p:nvSpPr>
        <p:spPr/>
        <p:txBody>
          <a:bodyPr/>
          <a:lstStyle>
            <a:lvl1pPr defTabSz="914400">
              <a:defRPr smtClean="0"/>
            </a:lvl1pPr>
          </a:lstStyle>
          <a:p>
            <a:pPr>
              <a:defRPr/>
            </a:pPr>
            <a:fld id="{6AC278A2-BCD2-0B4B-A7D9-521715D885BD}" type="slidenum">
              <a:rPr lang="en-US" altLang="en-US"/>
              <a:pPr>
                <a:defRPr/>
              </a:pPr>
              <a:t>‹#›</a:t>
            </a:fld>
            <a:endParaRPr lang="en-US" altLang="en-US"/>
          </a:p>
        </p:txBody>
      </p:sp>
    </p:spTree>
    <p:extLst>
      <p:ext uri="{BB962C8B-B14F-4D97-AF65-F5344CB8AC3E}">
        <p14:creationId xmlns:p14="http://schemas.microsoft.com/office/powerpoint/2010/main" val="1145145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9424B3-E468-6344-9C80-D263DB4E6F61}"/>
              </a:ext>
            </a:extLst>
          </p:cNvPr>
          <p:cNvSpPr>
            <a:spLocks noGrp="1"/>
          </p:cNvSpPr>
          <p:nvPr>
            <p:ph type="dt" sz="half" idx="15"/>
          </p:nvPr>
        </p:nvSpPr>
        <p:spPr/>
        <p:txBody>
          <a:bodyPr/>
          <a:lstStyle>
            <a:lvl1pPr defTabSz="914400">
              <a:defRPr/>
            </a:lvl1pPr>
          </a:lstStyle>
          <a:p>
            <a:pPr>
              <a:defRPr/>
            </a:pPr>
            <a:fld id="{00B2EF9E-530F-0541-ABFC-046FF1CDF290}" type="datetimeFigureOut">
              <a:rPr lang="en-US"/>
              <a:pPr>
                <a:defRPr/>
              </a:pPr>
              <a:t>11/8/19</a:t>
            </a:fld>
            <a:endParaRPr lang="en-US" dirty="0"/>
          </a:p>
        </p:txBody>
      </p:sp>
      <p:sp>
        <p:nvSpPr>
          <p:cNvPr id="6" name="Footer Placeholder 5">
            <a:extLst>
              <a:ext uri="{FF2B5EF4-FFF2-40B4-BE49-F238E27FC236}">
                <a16:creationId xmlns:a16="http://schemas.microsoft.com/office/drawing/2014/main" id="{1C04CE10-A7B2-E941-81AD-DADFF8573265}"/>
              </a:ext>
            </a:extLst>
          </p:cNvPr>
          <p:cNvSpPr>
            <a:spLocks noGrp="1"/>
          </p:cNvSpPr>
          <p:nvPr>
            <p:ph type="ftr" sz="quarter" idx="16"/>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47D5787F-8BC3-4442-9D97-E03977A4B562}"/>
              </a:ext>
            </a:extLst>
          </p:cNvPr>
          <p:cNvSpPr>
            <a:spLocks noGrp="1"/>
          </p:cNvSpPr>
          <p:nvPr>
            <p:ph type="sldNum" sz="quarter" idx="17"/>
          </p:nvPr>
        </p:nvSpPr>
        <p:spPr/>
        <p:txBody>
          <a:bodyPr/>
          <a:lstStyle>
            <a:lvl1pPr defTabSz="914400">
              <a:defRPr smtClean="0"/>
            </a:lvl1pPr>
          </a:lstStyle>
          <a:p>
            <a:pPr>
              <a:defRPr/>
            </a:pPr>
            <a:fld id="{E04008B0-2535-F84E-867D-AD04C437B276}" type="slidenum">
              <a:rPr lang="en-US" altLang="en-US"/>
              <a:pPr>
                <a:defRPr/>
              </a:pPr>
              <a:t>‹#›</a:t>
            </a:fld>
            <a:endParaRPr lang="en-US" altLang="en-US"/>
          </a:p>
        </p:txBody>
      </p:sp>
    </p:spTree>
    <p:extLst>
      <p:ext uri="{BB962C8B-B14F-4D97-AF65-F5344CB8AC3E}">
        <p14:creationId xmlns:p14="http://schemas.microsoft.com/office/powerpoint/2010/main" val="3747414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CA062678-3528-EB49-9EEF-47D1D58C1A75}"/>
              </a:ext>
            </a:extLst>
          </p:cNvPr>
          <p:cNvSpPr>
            <a:spLocks noGrp="1"/>
          </p:cNvSpPr>
          <p:nvPr>
            <p:ph type="dt" sz="half" idx="10"/>
          </p:nvPr>
        </p:nvSpPr>
        <p:spPr/>
        <p:txBody>
          <a:bodyPr/>
          <a:lstStyle>
            <a:lvl1pPr defTabSz="914400">
              <a:defRPr/>
            </a:lvl1pPr>
          </a:lstStyle>
          <a:p>
            <a:pPr>
              <a:defRPr/>
            </a:pPr>
            <a:fld id="{11FB2A9C-54E6-ED46-910D-9A8688DF8927}" type="datetimeFigureOut">
              <a:rPr lang="en-US"/>
              <a:pPr>
                <a:defRPr/>
              </a:pPr>
              <a:t>11/8/19</a:t>
            </a:fld>
            <a:endParaRPr lang="en-US" dirty="0"/>
          </a:p>
        </p:txBody>
      </p:sp>
      <p:sp>
        <p:nvSpPr>
          <p:cNvPr id="8" name="Footer Placeholder 7">
            <a:extLst>
              <a:ext uri="{FF2B5EF4-FFF2-40B4-BE49-F238E27FC236}">
                <a16:creationId xmlns:a16="http://schemas.microsoft.com/office/drawing/2014/main" id="{78BBBB47-5E9B-3F45-B383-A4BBF900480F}"/>
              </a:ext>
            </a:extLst>
          </p:cNvPr>
          <p:cNvSpPr>
            <a:spLocks noGrp="1"/>
          </p:cNvSpPr>
          <p:nvPr>
            <p:ph type="ftr" sz="quarter" idx="11"/>
          </p:nvPr>
        </p:nvSpPr>
        <p:spPr/>
        <p:txBody>
          <a:bodyPr/>
          <a:lstStyle>
            <a:lvl1pPr defTabSz="914400">
              <a:defRPr/>
            </a:lvl1pPr>
          </a:lstStyle>
          <a:p>
            <a:pPr>
              <a:defRPr/>
            </a:pPr>
            <a:endParaRPr lang="en-US"/>
          </a:p>
        </p:txBody>
      </p:sp>
      <p:sp>
        <p:nvSpPr>
          <p:cNvPr id="9" name="Slide Number Placeholder 8">
            <a:extLst>
              <a:ext uri="{FF2B5EF4-FFF2-40B4-BE49-F238E27FC236}">
                <a16:creationId xmlns:a16="http://schemas.microsoft.com/office/drawing/2014/main" id="{0DC30E93-6070-D144-BE4F-1EEFAA2FDDA6}"/>
              </a:ext>
            </a:extLst>
          </p:cNvPr>
          <p:cNvSpPr>
            <a:spLocks noGrp="1"/>
          </p:cNvSpPr>
          <p:nvPr>
            <p:ph type="sldNum" sz="quarter" idx="12"/>
          </p:nvPr>
        </p:nvSpPr>
        <p:spPr/>
        <p:txBody>
          <a:bodyPr/>
          <a:lstStyle>
            <a:lvl1pPr defTabSz="914400">
              <a:defRPr smtClean="0"/>
            </a:lvl1pPr>
          </a:lstStyle>
          <a:p>
            <a:pPr>
              <a:defRPr/>
            </a:pPr>
            <a:fld id="{77342234-038A-A643-8A2A-9D4298DF0BEC}" type="slidenum">
              <a:rPr lang="en-US" altLang="en-US"/>
              <a:pPr>
                <a:defRPr/>
              </a:pPr>
              <a:t>‹#›</a:t>
            </a:fld>
            <a:endParaRPr lang="en-US" altLang="en-US"/>
          </a:p>
        </p:txBody>
      </p:sp>
    </p:spTree>
    <p:extLst>
      <p:ext uri="{BB962C8B-B14F-4D97-AF65-F5344CB8AC3E}">
        <p14:creationId xmlns:p14="http://schemas.microsoft.com/office/powerpoint/2010/main" val="10109778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3DCEFB-C241-DE46-8304-A250E214ECFF}"/>
              </a:ext>
            </a:extLst>
          </p:cNvPr>
          <p:cNvSpPr>
            <a:spLocks noGrp="1"/>
          </p:cNvSpPr>
          <p:nvPr>
            <p:ph type="dt" sz="half" idx="10"/>
          </p:nvPr>
        </p:nvSpPr>
        <p:spPr/>
        <p:txBody>
          <a:bodyPr/>
          <a:lstStyle>
            <a:lvl1pPr defTabSz="914400">
              <a:defRPr/>
            </a:lvl1pPr>
          </a:lstStyle>
          <a:p>
            <a:pPr>
              <a:defRPr/>
            </a:pPr>
            <a:fld id="{AB0BF060-F81D-914C-90B0-9BBCED76CD8B}" type="datetimeFigureOut">
              <a:rPr lang="en-US"/>
              <a:pPr>
                <a:defRPr/>
              </a:pPr>
              <a:t>11/8/19</a:t>
            </a:fld>
            <a:endParaRPr lang="en-US" dirty="0"/>
          </a:p>
        </p:txBody>
      </p:sp>
      <p:sp>
        <p:nvSpPr>
          <p:cNvPr id="4" name="Footer Placeholder 3">
            <a:extLst>
              <a:ext uri="{FF2B5EF4-FFF2-40B4-BE49-F238E27FC236}">
                <a16:creationId xmlns:a16="http://schemas.microsoft.com/office/drawing/2014/main" id="{89FA9FD9-B636-A645-999F-859D9656BFE8}"/>
              </a:ext>
            </a:extLst>
          </p:cNvPr>
          <p:cNvSpPr>
            <a:spLocks noGrp="1"/>
          </p:cNvSpPr>
          <p:nvPr>
            <p:ph type="ftr" sz="quarter" idx="11"/>
          </p:nvPr>
        </p:nvSpPr>
        <p:spPr/>
        <p:txBody>
          <a:bodyPr/>
          <a:lstStyle>
            <a:lvl1pPr defTabSz="914400">
              <a:defRPr/>
            </a:lvl1pPr>
          </a:lstStyle>
          <a:p>
            <a:pPr>
              <a:defRPr/>
            </a:pPr>
            <a:endParaRPr lang="en-US"/>
          </a:p>
        </p:txBody>
      </p:sp>
      <p:sp>
        <p:nvSpPr>
          <p:cNvPr id="5" name="Slide Number Placeholder 4">
            <a:extLst>
              <a:ext uri="{FF2B5EF4-FFF2-40B4-BE49-F238E27FC236}">
                <a16:creationId xmlns:a16="http://schemas.microsoft.com/office/drawing/2014/main" id="{98945E17-C632-C34A-92F7-F6E61B7EFB10}"/>
              </a:ext>
            </a:extLst>
          </p:cNvPr>
          <p:cNvSpPr>
            <a:spLocks noGrp="1"/>
          </p:cNvSpPr>
          <p:nvPr>
            <p:ph type="sldNum" sz="quarter" idx="12"/>
          </p:nvPr>
        </p:nvSpPr>
        <p:spPr/>
        <p:txBody>
          <a:bodyPr/>
          <a:lstStyle>
            <a:lvl1pPr defTabSz="914400">
              <a:defRPr smtClean="0"/>
            </a:lvl1pPr>
          </a:lstStyle>
          <a:p>
            <a:pPr>
              <a:defRPr/>
            </a:pPr>
            <a:fld id="{ABA7C3D2-2C2F-AD4E-A23E-8ED0F0E1B661}" type="slidenum">
              <a:rPr lang="en-US" altLang="en-US"/>
              <a:pPr>
                <a:defRPr/>
              </a:pPr>
              <a:t>‹#›</a:t>
            </a:fld>
            <a:endParaRPr lang="en-US" altLang="en-US"/>
          </a:p>
        </p:txBody>
      </p:sp>
    </p:spTree>
    <p:extLst>
      <p:ext uri="{BB962C8B-B14F-4D97-AF65-F5344CB8AC3E}">
        <p14:creationId xmlns:p14="http://schemas.microsoft.com/office/powerpoint/2010/main" val="37159715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D6EE3-E580-DF4B-B0AB-78C37252BADE}"/>
              </a:ext>
            </a:extLst>
          </p:cNvPr>
          <p:cNvSpPr>
            <a:spLocks noGrp="1"/>
          </p:cNvSpPr>
          <p:nvPr>
            <p:ph type="dt" sz="half" idx="10"/>
          </p:nvPr>
        </p:nvSpPr>
        <p:spPr/>
        <p:txBody>
          <a:bodyPr/>
          <a:lstStyle>
            <a:lvl1pPr defTabSz="914400">
              <a:defRPr/>
            </a:lvl1pPr>
          </a:lstStyle>
          <a:p>
            <a:pPr>
              <a:defRPr/>
            </a:pPr>
            <a:fld id="{6A4E6439-F2ED-8743-B667-548290FD95C7}" type="datetimeFigureOut">
              <a:rPr lang="en-US"/>
              <a:pPr>
                <a:defRPr/>
              </a:pPr>
              <a:t>11/8/19</a:t>
            </a:fld>
            <a:endParaRPr lang="en-US" dirty="0"/>
          </a:p>
        </p:txBody>
      </p:sp>
      <p:sp>
        <p:nvSpPr>
          <p:cNvPr id="3" name="Footer Placeholder 2">
            <a:extLst>
              <a:ext uri="{FF2B5EF4-FFF2-40B4-BE49-F238E27FC236}">
                <a16:creationId xmlns:a16="http://schemas.microsoft.com/office/drawing/2014/main" id="{5EAE81BC-DCC1-D94D-ADEB-B1754591E3F9}"/>
              </a:ext>
            </a:extLst>
          </p:cNvPr>
          <p:cNvSpPr>
            <a:spLocks noGrp="1"/>
          </p:cNvSpPr>
          <p:nvPr>
            <p:ph type="ftr" sz="quarter" idx="11"/>
          </p:nvPr>
        </p:nvSpPr>
        <p:spPr/>
        <p:txBody>
          <a:bodyPr/>
          <a:lstStyle>
            <a:lvl1pPr defTabSz="914400">
              <a:defRPr/>
            </a:lvl1pPr>
          </a:lstStyle>
          <a:p>
            <a:pPr>
              <a:defRPr/>
            </a:pPr>
            <a:endParaRPr lang="en-US"/>
          </a:p>
        </p:txBody>
      </p:sp>
      <p:sp>
        <p:nvSpPr>
          <p:cNvPr id="4" name="Slide Number Placeholder 3">
            <a:extLst>
              <a:ext uri="{FF2B5EF4-FFF2-40B4-BE49-F238E27FC236}">
                <a16:creationId xmlns:a16="http://schemas.microsoft.com/office/drawing/2014/main" id="{A30C4E59-A999-BF4F-AB8F-08018CF4184E}"/>
              </a:ext>
            </a:extLst>
          </p:cNvPr>
          <p:cNvSpPr>
            <a:spLocks noGrp="1"/>
          </p:cNvSpPr>
          <p:nvPr>
            <p:ph type="sldNum" sz="quarter" idx="12"/>
          </p:nvPr>
        </p:nvSpPr>
        <p:spPr/>
        <p:txBody>
          <a:bodyPr/>
          <a:lstStyle>
            <a:lvl1pPr defTabSz="914400">
              <a:defRPr smtClean="0"/>
            </a:lvl1pPr>
          </a:lstStyle>
          <a:p>
            <a:pPr>
              <a:defRPr/>
            </a:pPr>
            <a:fld id="{42221AC8-5422-1D48-85EC-637B8A9D2F8B}" type="slidenum">
              <a:rPr lang="en-US" altLang="en-US"/>
              <a:pPr>
                <a:defRPr/>
              </a:pPr>
              <a:t>‹#›</a:t>
            </a:fld>
            <a:endParaRPr lang="en-US" altLang="en-US"/>
          </a:p>
        </p:txBody>
      </p:sp>
    </p:spTree>
    <p:extLst>
      <p:ext uri="{BB962C8B-B14F-4D97-AF65-F5344CB8AC3E}">
        <p14:creationId xmlns:p14="http://schemas.microsoft.com/office/powerpoint/2010/main" val="33859829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4E4DB4E-35A0-3142-BF3D-D6F60B054595}"/>
              </a:ext>
            </a:extLst>
          </p:cNvPr>
          <p:cNvSpPr>
            <a:spLocks noGrp="1"/>
          </p:cNvSpPr>
          <p:nvPr>
            <p:ph type="dt" sz="half" idx="10"/>
          </p:nvPr>
        </p:nvSpPr>
        <p:spPr/>
        <p:txBody>
          <a:bodyPr/>
          <a:lstStyle>
            <a:lvl1pPr defTabSz="914400">
              <a:defRPr/>
            </a:lvl1pPr>
          </a:lstStyle>
          <a:p>
            <a:pPr>
              <a:defRPr/>
            </a:pPr>
            <a:fld id="{2B4C0EF2-6C51-C146-B60C-242932BAE9B4}" type="datetimeFigureOut">
              <a:rPr lang="en-US"/>
              <a:pPr>
                <a:defRPr/>
              </a:pPr>
              <a:t>11/8/19</a:t>
            </a:fld>
            <a:endParaRPr lang="en-US" dirty="0"/>
          </a:p>
        </p:txBody>
      </p:sp>
      <p:sp>
        <p:nvSpPr>
          <p:cNvPr id="6" name="Footer Placeholder 5">
            <a:extLst>
              <a:ext uri="{FF2B5EF4-FFF2-40B4-BE49-F238E27FC236}">
                <a16:creationId xmlns:a16="http://schemas.microsoft.com/office/drawing/2014/main" id="{F3052559-8387-FB4D-BEC3-038B2D2B2690}"/>
              </a:ext>
            </a:extLst>
          </p:cNvPr>
          <p:cNvSpPr>
            <a:spLocks noGrp="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F88D5AB6-E699-E948-A3E7-D667C58B9D4E}"/>
              </a:ext>
            </a:extLst>
          </p:cNvPr>
          <p:cNvSpPr>
            <a:spLocks noGrp="1"/>
          </p:cNvSpPr>
          <p:nvPr>
            <p:ph type="sldNum" sz="quarter" idx="12"/>
          </p:nvPr>
        </p:nvSpPr>
        <p:spPr/>
        <p:txBody>
          <a:bodyPr/>
          <a:lstStyle>
            <a:lvl1pPr defTabSz="914400">
              <a:defRPr smtClean="0"/>
            </a:lvl1pPr>
          </a:lstStyle>
          <a:p>
            <a:pPr>
              <a:defRPr/>
            </a:pPr>
            <a:fld id="{1C582733-F3BB-DA45-8DE6-1953FEB826CC}" type="slidenum">
              <a:rPr lang="en-US" altLang="en-US"/>
              <a:pPr>
                <a:defRPr/>
              </a:pPr>
              <a:t>‹#›</a:t>
            </a:fld>
            <a:endParaRPr lang="en-US" altLang="en-US"/>
          </a:p>
        </p:txBody>
      </p:sp>
    </p:spTree>
    <p:extLst>
      <p:ext uri="{BB962C8B-B14F-4D97-AF65-F5344CB8AC3E}">
        <p14:creationId xmlns:p14="http://schemas.microsoft.com/office/powerpoint/2010/main" val="12634596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F005E8-E2A2-214F-87F6-5D311E75A227}"/>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36B3325D-EF59-A548-B6A6-384C3EF7A5DB}"/>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688936B9-D36E-B34E-9DF3-780396364EDF}"/>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19914D9D-884C-6E45-BBC7-8E80E879A4F2}"/>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1B2A3F90-DDC9-F442-B5CD-6948036F6979}"/>
              </a:ext>
            </a:extLst>
          </p:cNvPr>
          <p:cNvSpPr>
            <a:spLocks noGrp="1"/>
          </p:cNvSpPr>
          <p:nvPr>
            <p:ph type="dt" sz="half" idx="10"/>
          </p:nvPr>
        </p:nvSpPr>
        <p:spPr/>
        <p:txBody>
          <a:bodyPr/>
          <a:lstStyle>
            <a:lvl1pPr defTabSz="914400">
              <a:defRPr/>
            </a:lvl1pPr>
          </a:lstStyle>
          <a:p>
            <a:pPr>
              <a:defRPr/>
            </a:pPr>
            <a:fld id="{5ABA4787-A051-2445-8269-A8099150BB46}"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3654F8C0-97D8-E146-9A88-049A06FAB8F5}"/>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48B3E318-D06E-6A4D-A64A-89076F9EFB02}"/>
              </a:ext>
            </a:extLst>
          </p:cNvPr>
          <p:cNvSpPr>
            <a:spLocks noGrp="1"/>
          </p:cNvSpPr>
          <p:nvPr>
            <p:ph type="sldNum" sz="quarter" idx="12"/>
          </p:nvPr>
        </p:nvSpPr>
        <p:spPr/>
        <p:txBody>
          <a:bodyPr/>
          <a:lstStyle>
            <a:lvl1pPr defTabSz="914400">
              <a:defRPr smtClean="0"/>
            </a:lvl1pPr>
          </a:lstStyle>
          <a:p>
            <a:pPr>
              <a:defRPr/>
            </a:pPr>
            <a:fld id="{140F3E5F-4A1C-9145-A8BF-AAE0E17CA833}" type="slidenum">
              <a:rPr lang="en-US" altLang="en-US"/>
              <a:pPr>
                <a:defRPr/>
              </a:pPr>
              <a:t>‹#›</a:t>
            </a:fld>
            <a:endParaRPr lang="en-US" altLang="en-US"/>
          </a:p>
        </p:txBody>
      </p:sp>
    </p:spTree>
    <p:extLst>
      <p:ext uri="{BB962C8B-B14F-4D97-AF65-F5344CB8AC3E}">
        <p14:creationId xmlns:p14="http://schemas.microsoft.com/office/powerpoint/2010/main" val="191015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2A7634-0F4F-7544-82A5-1FFADAF60982}"/>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6" name="Rectangle 5">
            <a:extLst>
              <a:ext uri="{FF2B5EF4-FFF2-40B4-BE49-F238E27FC236}">
                <a16:creationId xmlns:a16="http://schemas.microsoft.com/office/drawing/2014/main" id="{F376067C-FB51-1647-9EFB-F5004CCE8F33}"/>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Rectangle 6">
            <a:extLst>
              <a:ext uri="{FF2B5EF4-FFF2-40B4-BE49-F238E27FC236}">
                <a16:creationId xmlns:a16="http://schemas.microsoft.com/office/drawing/2014/main" id="{3210D806-D689-7942-AF4C-897183A8AC7D}"/>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Oval 7">
            <a:extLst>
              <a:ext uri="{FF2B5EF4-FFF2-40B4-BE49-F238E27FC236}">
                <a16:creationId xmlns:a16="http://schemas.microsoft.com/office/drawing/2014/main" id="{DC1202B5-BB68-6F41-9895-E0DE03467080}"/>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2C776F16-6442-3A40-834B-FF534B0352B7}"/>
              </a:ext>
            </a:extLst>
          </p:cNvPr>
          <p:cNvSpPr>
            <a:spLocks noGrp="1"/>
          </p:cNvSpPr>
          <p:nvPr>
            <p:ph type="dt" sz="half" idx="10"/>
          </p:nvPr>
        </p:nvSpPr>
        <p:spPr/>
        <p:txBody>
          <a:bodyPr/>
          <a:lstStyle>
            <a:lvl1pPr defTabSz="914400">
              <a:defRPr/>
            </a:lvl1pPr>
          </a:lstStyle>
          <a:p>
            <a:pPr>
              <a:defRPr/>
            </a:pPr>
            <a:fld id="{3309C59D-81BF-8342-9E3D-55CBBB4175D0}" type="datetimeFigureOut">
              <a:rPr lang="en-US"/>
              <a:pPr>
                <a:defRPr/>
              </a:pPr>
              <a:t>11/8/19</a:t>
            </a:fld>
            <a:endParaRPr lang="en-US" dirty="0"/>
          </a:p>
        </p:txBody>
      </p:sp>
      <p:sp>
        <p:nvSpPr>
          <p:cNvPr id="10" name="Footer Placeholder 5">
            <a:extLst>
              <a:ext uri="{FF2B5EF4-FFF2-40B4-BE49-F238E27FC236}">
                <a16:creationId xmlns:a16="http://schemas.microsoft.com/office/drawing/2014/main" id="{68A9FD05-C043-E841-B4F6-2AEABE34F32E}"/>
              </a:ext>
            </a:extLst>
          </p:cNvPr>
          <p:cNvSpPr>
            <a:spLocks noGrp="1"/>
          </p:cNvSpPr>
          <p:nvPr>
            <p:ph type="ftr" sz="quarter" idx="11"/>
          </p:nvPr>
        </p:nvSpPr>
        <p:spPr/>
        <p:txBody>
          <a:bodyPr/>
          <a:lstStyle>
            <a:lvl1pPr defTabSz="914400">
              <a:defRPr/>
            </a:lvl1pPr>
          </a:lstStyle>
          <a:p>
            <a:pPr>
              <a:defRPr/>
            </a:pPr>
            <a:endParaRPr lang="en-US"/>
          </a:p>
        </p:txBody>
      </p:sp>
      <p:sp>
        <p:nvSpPr>
          <p:cNvPr id="11" name="Slide Number Placeholder 6">
            <a:extLst>
              <a:ext uri="{FF2B5EF4-FFF2-40B4-BE49-F238E27FC236}">
                <a16:creationId xmlns:a16="http://schemas.microsoft.com/office/drawing/2014/main" id="{6F8DB7F0-A4F4-0841-B3E1-EA59985E4A41}"/>
              </a:ext>
            </a:extLst>
          </p:cNvPr>
          <p:cNvSpPr>
            <a:spLocks noGrp="1"/>
          </p:cNvSpPr>
          <p:nvPr>
            <p:ph type="sldNum" sz="quarter" idx="12"/>
          </p:nvPr>
        </p:nvSpPr>
        <p:spPr/>
        <p:txBody>
          <a:bodyPr/>
          <a:lstStyle>
            <a:lvl1pPr defTabSz="914400">
              <a:defRPr smtClean="0"/>
            </a:lvl1pPr>
          </a:lstStyle>
          <a:p>
            <a:pPr>
              <a:defRPr/>
            </a:pPr>
            <a:fld id="{FD394CC2-30B3-514B-B074-6E766639C38F}" type="slidenum">
              <a:rPr lang="en-US" altLang="en-US"/>
              <a:pPr>
                <a:defRPr/>
              </a:pPr>
              <a:t>‹#›</a:t>
            </a:fld>
            <a:endParaRPr lang="en-US" altLang="en-US"/>
          </a:p>
        </p:txBody>
      </p:sp>
    </p:spTree>
    <p:extLst>
      <p:ext uri="{BB962C8B-B14F-4D97-AF65-F5344CB8AC3E}">
        <p14:creationId xmlns:p14="http://schemas.microsoft.com/office/powerpoint/2010/main" val="1108834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ED99E-4339-0844-9DAD-369A1CDA9945}"/>
              </a:ext>
            </a:extLst>
          </p:cNvPr>
          <p:cNvSpPr>
            <a:spLocks noGrp="1"/>
          </p:cNvSpPr>
          <p:nvPr>
            <p:ph type="dt" sz="half" idx="10"/>
          </p:nvPr>
        </p:nvSpPr>
        <p:spPr/>
        <p:txBody>
          <a:bodyPr/>
          <a:lstStyle>
            <a:lvl1pPr defTabSz="914400">
              <a:defRPr/>
            </a:lvl1pPr>
          </a:lstStyle>
          <a:p>
            <a:pPr>
              <a:defRPr/>
            </a:pPr>
            <a:fld id="{8C80A0DB-6C80-9344-B081-51CF20224697}" type="datetimeFigureOut">
              <a:rPr lang="en-US"/>
              <a:pPr>
                <a:defRPr/>
              </a:pPr>
              <a:t>11/8/19</a:t>
            </a:fld>
            <a:endParaRPr lang="en-US" dirty="0"/>
          </a:p>
        </p:txBody>
      </p:sp>
      <p:sp>
        <p:nvSpPr>
          <p:cNvPr id="5" name="Footer Placeholder 4">
            <a:extLst>
              <a:ext uri="{FF2B5EF4-FFF2-40B4-BE49-F238E27FC236}">
                <a16:creationId xmlns:a16="http://schemas.microsoft.com/office/drawing/2014/main" id="{66B7B6FB-7CCB-E247-B44C-30AEB11A5B45}"/>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B5F4A11D-287B-BF47-BCD5-028AC6F7DD24}"/>
              </a:ext>
            </a:extLst>
          </p:cNvPr>
          <p:cNvSpPr>
            <a:spLocks noGrp="1"/>
          </p:cNvSpPr>
          <p:nvPr>
            <p:ph type="sldNum" sz="quarter" idx="12"/>
          </p:nvPr>
        </p:nvSpPr>
        <p:spPr/>
        <p:txBody>
          <a:bodyPr/>
          <a:lstStyle>
            <a:lvl1pPr defTabSz="914400">
              <a:defRPr smtClean="0"/>
            </a:lvl1pPr>
          </a:lstStyle>
          <a:p>
            <a:pPr>
              <a:defRPr/>
            </a:pPr>
            <a:fld id="{79906C5D-2E59-2541-A0FF-C5BDF6BFB690}" type="slidenum">
              <a:rPr lang="en-US" altLang="en-US"/>
              <a:pPr>
                <a:defRPr/>
              </a:pPr>
              <a:t>‹#›</a:t>
            </a:fld>
            <a:endParaRPr lang="en-US" altLang="en-US"/>
          </a:p>
        </p:txBody>
      </p:sp>
    </p:spTree>
    <p:extLst>
      <p:ext uri="{BB962C8B-B14F-4D97-AF65-F5344CB8AC3E}">
        <p14:creationId xmlns:p14="http://schemas.microsoft.com/office/powerpoint/2010/main" val="103652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AF7775A-B27D-0245-B11D-67A434625DE3}"/>
              </a:ext>
            </a:extLst>
          </p:cNvPr>
          <p:cNvSpPr>
            <a:spLocks noGrp="1"/>
          </p:cNvSpPr>
          <p:nvPr>
            <p:ph type="dt" sz="half" idx="10"/>
          </p:nvPr>
        </p:nvSpPr>
        <p:spPr/>
        <p:txBody>
          <a:bodyPr/>
          <a:lstStyle>
            <a:lvl1pPr defTabSz="914400">
              <a:defRPr/>
            </a:lvl1pPr>
          </a:lstStyle>
          <a:p>
            <a:pPr>
              <a:defRPr/>
            </a:pPr>
            <a:fld id="{100991C2-19DC-5C44-B136-408A073305DD}" type="datetimeFigureOut">
              <a:rPr lang="en-US"/>
              <a:pPr>
                <a:defRPr/>
              </a:pPr>
              <a:t>11/8/19</a:t>
            </a:fld>
            <a:endParaRPr lang="en-US" dirty="0"/>
          </a:p>
        </p:txBody>
      </p:sp>
      <p:sp>
        <p:nvSpPr>
          <p:cNvPr id="5" name="Footer Placeholder 4">
            <a:extLst>
              <a:ext uri="{FF2B5EF4-FFF2-40B4-BE49-F238E27FC236}">
                <a16:creationId xmlns:a16="http://schemas.microsoft.com/office/drawing/2014/main" id="{F6008296-0ECD-4249-8998-CC32D6F0C0C2}"/>
              </a:ext>
            </a:extLst>
          </p:cNvPr>
          <p:cNvSpPr>
            <a:spLocks noGrp="1"/>
          </p:cNvSpPr>
          <p:nvPr>
            <p:ph type="ftr" sz="quarter" idx="11"/>
          </p:nvPr>
        </p:nvSpPr>
        <p:spPr/>
        <p:txBody>
          <a:bodyPr/>
          <a:lstStyle>
            <a:lvl1pPr defTabSz="914400">
              <a:defRPr/>
            </a:lvl1pPr>
          </a:lstStyle>
          <a:p>
            <a:pPr>
              <a:defRPr/>
            </a:pPr>
            <a:endParaRPr lang="en-US"/>
          </a:p>
        </p:txBody>
      </p:sp>
      <p:sp>
        <p:nvSpPr>
          <p:cNvPr id="6" name="Slide Number Placeholder 5">
            <a:extLst>
              <a:ext uri="{FF2B5EF4-FFF2-40B4-BE49-F238E27FC236}">
                <a16:creationId xmlns:a16="http://schemas.microsoft.com/office/drawing/2014/main" id="{957EBF9B-CF5A-A34E-A327-4D61D517F554}"/>
              </a:ext>
            </a:extLst>
          </p:cNvPr>
          <p:cNvSpPr>
            <a:spLocks noGrp="1"/>
          </p:cNvSpPr>
          <p:nvPr>
            <p:ph type="sldNum" sz="quarter" idx="12"/>
          </p:nvPr>
        </p:nvSpPr>
        <p:spPr/>
        <p:txBody>
          <a:bodyPr/>
          <a:lstStyle>
            <a:lvl1pPr defTabSz="914400">
              <a:defRPr smtClean="0"/>
            </a:lvl1pPr>
          </a:lstStyle>
          <a:p>
            <a:pPr>
              <a:defRPr/>
            </a:pPr>
            <a:fld id="{EC0798A6-C02F-A247-8DBE-9C26F045C741}" type="slidenum">
              <a:rPr lang="en-US" altLang="en-US"/>
              <a:pPr>
                <a:defRPr/>
              </a:pPr>
              <a:t>‹#›</a:t>
            </a:fld>
            <a:endParaRPr lang="en-US" altLang="en-US"/>
          </a:p>
        </p:txBody>
      </p:sp>
    </p:spTree>
    <p:extLst>
      <p:ext uri="{BB962C8B-B14F-4D97-AF65-F5344CB8AC3E}">
        <p14:creationId xmlns:p14="http://schemas.microsoft.com/office/powerpoint/2010/main" val="345695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748841-96E2-8A46-B156-4E1573420444}"/>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9B89DFA8-6235-8C44-98C0-E11F63D0B50E}"/>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6EFC451D-3D8B-B34A-B781-F2922F7D9612}"/>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34729D06-422F-A44F-A9C2-CE4D191EB3AB}"/>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E073E906-6C3E-1B4C-95EE-4450FD1D23FD}"/>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a:extLst>
              <a:ext uri="{FF2B5EF4-FFF2-40B4-BE49-F238E27FC236}">
                <a16:creationId xmlns:a16="http://schemas.microsoft.com/office/drawing/2014/main" id="{2EE905C3-5187-034D-8EFE-609267A97C0C}"/>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734E83E-7370-1246-8430-E17A52CB62BA}"/>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9201E44F-CF45-DE4F-9AF5-C6C059EA1B40}" type="datetimeFigureOut">
              <a:rPr lang="en-US"/>
              <a:pPr>
                <a:defRPr/>
              </a:pPr>
              <a:t>11/8/19</a:t>
            </a:fld>
            <a:endParaRPr lang="en-US" dirty="0"/>
          </a:p>
        </p:txBody>
      </p:sp>
      <p:sp>
        <p:nvSpPr>
          <p:cNvPr id="5" name="Footer Placeholder 4">
            <a:extLst>
              <a:ext uri="{FF2B5EF4-FFF2-40B4-BE49-F238E27FC236}">
                <a16:creationId xmlns:a16="http://schemas.microsoft.com/office/drawing/2014/main" id="{E28B56A2-DC7B-5C4D-882F-1CA0A18271B7}"/>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C3521A2-CD5D-8E4A-ADAD-CAEFCAE9F7B3}"/>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0829DF21-6A46-E045-B726-4498546E15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43EB5-C83B-2341-A4BB-4B6B02280852}"/>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D91EAFF3-6F5F-2349-AC5A-FBFB6767A3C7}"/>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13C4E0A3-0512-8742-9518-C72BCE9871F4}"/>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4094D11C-F925-164F-95BB-2E40BC2A737F}"/>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8E63DAB4-7990-654C-81C1-09C3FC442324}"/>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2061" name="Text Placeholder 2">
            <a:extLst>
              <a:ext uri="{FF2B5EF4-FFF2-40B4-BE49-F238E27FC236}">
                <a16:creationId xmlns:a16="http://schemas.microsoft.com/office/drawing/2014/main" id="{8002B70E-332A-4742-8AD3-F5E235ECBBC6}"/>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9F48CB-5F10-6743-ACAF-87C5C1DA720A}"/>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972BFF18-2C1D-444D-9A01-77E398FF29F0}" type="datetimeFigureOut">
              <a:rPr lang="en-US"/>
              <a:pPr>
                <a:defRPr/>
              </a:pPr>
              <a:t>11/8/19</a:t>
            </a:fld>
            <a:endParaRPr lang="en-US" dirty="0"/>
          </a:p>
        </p:txBody>
      </p:sp>
      <p:sp>
        <p:nvSpPr>
          <p:cNvPr id="5" name="Footer Placeholder 4">
            <a:extLst>
              <a:ext uri="{FF2B5EF4-FFF2-40B4-BE49-F238E27FC236}">
                <a16:creationId xmlns:a16="http://schemas.microsoft.com/office/drawing/2014/main" id="{882E0FCB-C56E-2042-8569-5BF89F602B03}"/>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81C9F8E-D192-2340-8147-61261A0AF972}"/>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4C7A4E96-D97D-D044-ACEF-C3AF1CDD8D2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017D96-28FD-5342-84AE-8A3A9FF73952}"/>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D279DE2A-7863-CC49-B49B-44033483ACC2}"/>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1B6A1487-8661-A145-B8A9-698A4C682706}"/>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937EADC2-EA7B-B44A-A0CB-33110342CF0D}"/>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13B38BFF-CA85-E54D-B45E-090A22678A05}"/>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085" name="Text Placeholder 2">
            <a:extLst>
              <a:ext uri="{FF2B5EF4-FFF2-40B4-BE49-F238E27FC236}">
                <a16:creationId xmlns:a16="http://schemas.microsoft.com/office/drawing/2014/main" id="{8AA024D3-D61B-2441-A28A-EB6CB4BD17FF}"/>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31C69C-8410-E74C-BB19-50C1DCDD6CBF}"/>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FCF9A668-6A93-2D42-86C6-360D5E284872}" type="datetimeFigureOut">
              <a:rPr lang="en-US"/>
              <a:pPr>
                <a:defRPr/>
              </a:pPr>
              <a:t>11/8/19</a:t>
            </a:fld>
            <a:endParaRPr lang="en-US" dirty="0"/>
          </a:p>
        </p:txBody>
      </p:sp>
      <p:sp>
        <p:nvSpPr>
          <p:cNvPr id="5" name="Footer Placeholder 4">
            <a:extLst>
              <a:ext uri="{FF2B5EF4-FFF2-40B4-BE49-F238E27FC236}">
                <a16:creationId xmlns:a16="http://schemas.microsoft.com/office/drawing/2014/main" id="{EBEB0097-785E-FB46-81C9-53C3BBE46B82}"/>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01C9630-71ED-134D-B322-B0CB7CCA56DE}"/>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2B4D625F-DC44-3943-A87D-50D0671697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3ADDFB-5D69-5748-8797-91F6DFB8730F}"/>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76DCED31-5138-304F-B8B1-9888EA35038E}"/>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79BB022A-4775-124B-99BC-BCD564BA29A9}"/>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B16F37CD-6C22-504A-B8CA-C7B781AF1169}"/>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FC3F168D-F269-D84D-9EED-03072748071A}"/>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4109" name="Text Placeholder 2">
            <a:extLst>
              <a:ext uri="{FF2B5EF4-FFF2-40B4-BE49-F238E27FC236}">
                <a16:creationId xmlns:a16="http://schemas.microsoft.com/office/drawing/2014/main" id="{1F9CFDE6-D6E8-4340-B20B-799169826D84}"/>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F919026-4F94-CA46-ABE8-36057F815B1C}"/>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E40DAF90-9CC8-D146-8655-0B49FE24B115}" type="datetimeFigureOut">
              <a:rPr lang="en-US"/>
              <a:pPr>
                <a:defRPr/>
              </a:pPr>
              <a:t>11/8/19</a:t>
            </a:fld>
            <a:endParaRPr lang="en-US" dirty="0"/>
          </a:p>
        </p:txBody>
      </p:sp>
      <p:sp>
        <p:nvSpPr>
          <p:cNvPr id="5" name="Footer Placeholder 4">
            <a:extLst>
              <a:ext uri="{FF2B5EF4-FFF2-40B4-BE49-F238E27FC236}">
                <a16:creationId xmlns:a16="http://schemas.microsoft.com/office/drawing/2014/main" id="{4BDF2911-DA11-6543-B83E-FD6AAB0CD7F1}"/>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5FB0275-9DBD-E54D-B5BC-02D04604D8D0}"/>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551FB4DD-A4B3-3F48-9052-61A8C188F63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7DA54A-4645-1348-820E-5A007A1E6619}"/>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3299F4D9-DDCD-344D-A99C-F75B701FE072}"/>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7B059429-48DB-B04C-B566-7389D2CF17D3}"/>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59194F70-8370-C840-A5D2-FF919691F4C7}"/>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90DFDE15-8275-E041-841C-47C3584A220C}"/>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5133" name="Text Placeholder 2">
            <a:extLst>
              <a:ext uri="{FF2B5EF4-FFF2-40B4-BE49-F238E27FC236}">
                <a16:creationId xmlns:a16="http://schemas.microsoft.com/office/drawing/2014/main" id="{EFCE78D8-02EC-B749-8794-59602FD3C6CF}"/>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5933B9-261E-7242-9CE2-A66C5A1A55B2}"/>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FF9D2975-DA39-3240-80B2-60324773CA45}" type="datetimeFigureOut">
              <a:rPr lang="en-US"/>
              <a:pPr>
                <a:defRPr/>
              </a:pPr>
              <a:t>11/8/19</a:t>
            </a:fld>
            <a:endParaRPr lang="en-US" dirty="0"/>
          </a:p>
        </p:txBody>
      </p:sp>
      <p:sp>
        <p:nvSpPr>
          <p:cNvPr id="5" name="Footer Placeholder 4">
            <a:extLst>
              <a:ext uri="{FF2B5EF4-FFF2-40B4-BE49-F238E27FC236}">
                <a16:creationId xmlns:a16="http://schemas.microsoft.com/office/drawing/2014/main" id="{6CC9B72A-C501-9E47-80A0-3ED8CAAE4476}"/>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7228722-A804-F442-B2AD-C2A49067B1EB}"/>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BF579DAD-FFC2-E84B-8B21-9ABFD8633A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FA164-71B0-914F-A1D0-A5DA8F558465}"/>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CEBEA24C-7810-1049-9080-08294EE44EDB}"/>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EA2E762A-E1D9-E044-86BE-4D06073A284E}"/>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2B25DBCB-B523-694D-9691-7D34BAC955A0}"/>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533E021D-4C9D-194B-A8FD-D981416FF024}"/>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6157" name="Text Placeholder 2">
            <a:extLst>
              <a:ext uri="{FF2B5EF4-FFF2-40B4-BE49-F238E27FC236}">
                <a16:creationId xmlns:a16="http://schemas.microsoft.com/office/drawing/2014/main" id="{F5CFC1EB-1C1C-A34E-9297-33CB712D9316}"/>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F325901-B792-DE4D-8B89-9959DFCA718E}"/>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B020CFAB-98AB-184E-AA28-985DD9A8BB77}" type="datetimeFigureOut">
              <a:rPr lang="en-US"/>
              <a:pPr>
                <a:defRPr/>
              </a:pPr>
              <a:t>11/8/19</a:t>
            </a:fld>
            <a:endParaRPr lang="en-US" dirty="0"/>
          </a:p>
        </p:txBody>
      </p:sp>
      <p:sp>
        <p:nvSpPr>
          <p:cNvPr id="5" name="Footer Placeholder 4">
            <a:extLst>
              <a:ext uri="{FF2B5EF4-FFF2-40B4-BE49-F238E27FC236}">
                <a16:creationId xmlns:a16="http://schemas.microsoft.com/office/drawing/2014/main" id="{2BB9E1F1-FD48-2148-89AA-53FE58EC293E}"/>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869B0F9-3EE9-1C40-995B-9A2309F8CC5A}"/>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8BA7F000-A654-0449-8FFA-FBAACF3385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 id="2147484775" r:id="rId12"/>
    <p:sldLayoutId id="2147484787" r:id="rId13"/>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10D593-69C5-834F-978E-E421613E8627}"/>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EA603E36-F4BF-2348-93BD-5B61C45DCDCF}"/>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3020EC97-2E8C-4246-9449-4B54EFBCC91C}"/>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3A368B40-2AD4-AD4F-AFE7-EB63DCAE96DE}"/>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239D5BD6-5E16-D84B-8D24-1CCD682FEE74}"/>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7181" name="Text Placeholder 2">
            <a:extLst>
              <a:ext uri="{FF2B5EF4-FFF2-40B4-BE49-F238E27FC236}">
                <a16:creationId xmlns:a16="http://schemas.microsoft.com/office/drawing/2014/main" id="{393E1F9A-E164-0546-9BF2-1843CA3A530E}"/>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0611F8A-CD5F-7349-AF2E-6279D82FDDE4}"/>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05446388-E620-6C46-995A-26E243723D3B}" type="datetimeFigureOut">
              <a:rPr lang="en-US"/>
              <a:pPr>
                <a:defRPr/>
              </a:pPr>
              <a:t>11/8/19</a:t>
            </a:fld>
            <a:endParaRPr lang="en-US" dirty="0"/>
          </a:p>
        </p:txBody>
      </p:sp>
      <p:sp>
        <p:nvSpPr>
          <p:cNvPr id="5" name="Footer Placeholder 4">
            <a:extLst>
              <a:ext uri="{FF2B5EF4-FFF2-40B4-BE49-F238E27FC236}">
                <a16:creationId xmlns:a16="http://schemas.microsoft.com/office/drawing/2014/main" id="{6C2B6BB4-AB60-DB40-867D-84CCFCB89CE8}"/>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753B9C9-7FFE-A045-97F5-959DA032EB28}"/>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B4D6DA67-F3FC-B94B-A43A-522DFB0CB5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 id="2147484921" r:id="rId12"/>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4154C5-1DB0-2542-AF1D-7F05B02594E5}"/>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8" name="Rectangle 7">
            <a:extLst>
              <a:ext uri="{FF2B5EF4-FFF2-40B4-BE49-F238E27FC236}">
                <a16:creationId xmlns:a16="http://schemas.microsoft.com/office/drawing/2014/main" id="{165BFD9E-8C2F-0944-B833-E1F472D3F323}"/>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9" name="Rectangle 8">
            <a:extLst>
              <a:ext uri="{FF2B5EF4-FFF2-40B4-BE49-F238E27FC236}">
                <a16:creationId xmlns:a16="http://schemas.microsoft.com/office/drawing/2014/main" id="{98483196-C700-9B42-BD5E-E50D8DB45685}"/>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10" name="Oval 9">
            <a:extLst>
              <a:ext uri="{FF2B5EF4-FFF2-40B4-BE49-F238E27FC236}">
                <a16:creationId xmlns:a16="http://schemas.microsoft.com/office/drawing/2014/main" id="{CA37383F-2D9B-AF41-AE44-946FCA656205}"/>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 name="Title Placeholder 1">
            <a:extLst>
              <a:ext uri="{FF2B5EF4-FFF2-40B4-BE49-F238E27FC236}">
                <a16:creationId xmlns:a16="http://schemas.microsoft.com/office/drawing/2014/main" id="{B690F4F8-3C64-064A-A577-16AB54890924}"/>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9229" name="Text Placeholder 2">
            <a:extLst>
              <a:ext uri="{FF2B5EF4-FFF2-40B4-BE49-F238E27FC236}">
                <a16:creationId xmlns:a16="http://schemas.microsoft.com/office/drawing/2014/main" id="{B3D64663-8227-0246-BDC0-0BFFE9BF391E}"/>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0739572-2C80-F147-A824-6E30C1BC5292}"/>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fld id="{4785C264-DD17-C146-BF17-428B80DB4D04}" type="datetimeFigureOut">
              <a:rPr lang="en-US"/>
              <a:pPr>
                <a:defRPr/>
              </a:pPr>
              <a:t>11/8/19</a:t>
            </a:fld>
            <a:endParaRPr lang="en-US" dirty="0"/>
          </a:p>
        </p:txBody>
      </p:sp>
      <p:sp>
        <p:nvSpPr>
          <p:cNvPr id="5" name="Footer Placeholder 4">
            <a:extLst>
              <a:ext uri="{FF2B5EF4-FFF2-40B4-BE49-F238E27FC236}">
                <a16:creationId xmlns:a16="http://schemas.microsoft.com/office/drawing/2014/main" id="{27507CC7-87FE-A449-8D34-7594873D872A}"/>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a:solidFill>
                  <a:prstClr val="black">
                    <a:lumMod val="50000"/>
                    <a:lumOff val="50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9BE324E-0B29-B743-8A3E-39934F70240F}"/>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1" smtClean="0">
                <a:solidFill>
                  <a:srgbClr val="7F7F7F"/>
                </a:solidFill>
                <a:latin typeface="Trebuchet MS" panose="020B0603020202020204" pitchFamily="34" charset="0"/>
              </a:defRPr>
            </a:lvl1pPr>
          </a:lstStyle>
          <a:p>
            <a:pPr>
              <a:defRPr/>
            </a:pPr>
            <a:fld id="{06BAEE48-884C-5646-BD3C-5EE745FB83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F951-73AC-1244-806A-015EAAEC83E9}"/>
              </a:ext>
            </a:extLst>
          </p:cNvPr>
          <p:cNvSpPr>
            <a:spLocks noGrp="1"/>
          </p:cNvSpPr>
          <p:nvPr>
            <p:ph type="ctrTitle"/>
          </p:nvPr>
        </p:nvSpPr>
        <p:spPr>
          <a:xfrm>
            <a:off x="838200" y="609600"/>
            <a:ext cx="7175351" cy="1793167"/>
          </a:xfrm>
        </p:spPr>
        <p:txBody>
          <a:bodyPr/>
          <a:lstStyle/>
          <a:p>
            <a:pPr marL="182880" indent="0" eaLnBrk="1" fontAlgn="auto" hangingPunct="1">
              <a:spcAft>
                <a:spcPts val="0"/>
              </a:spcAft>
              <a:buClr>
                <a:schemeClr val="accent6">
                  <a:lumMod val="75000"/>
                </a:schemeClr>
              </a:buClr>
              <a:buFont typeface="Georgia" panose="02040502050405020303" pitchFamily="18" charset="0"/>
              <a:buNone/>
              <a:defRPr/>
            </a:pPr>
            <a:r>
              <a:rPr lang="en-US" dirty="0">
                <a:solidFill>
                  <a:srgbClr val="FF0000"/>
                </a:solidFill>
              </a:rPr>
              <a:t>Cell Communication</a:t>
            </a:r>
          </a:p>
        </p:txBody>
      </p:sp>
      <p:pic>
        <p:nvPicPr>
          <p:cNvPr id="6" name="Picture 5">
            <a:extLst>
              <a:ext uri="{FF2B5EF4-FFF2-40B4-BE49-F238E27FC236}">
                <a16:creationId xmlns:a16="http://schemas.microsoft.com/office/drawing/2014/main" id="{61B7BE22-4420-0741-828E-BE9A1836033A}"/>
              </a:ext>
            </a:extLst>
          </p:cNvPr>
          <p:cNvPicPr>
            <a:picLocks noChangeAspect="1"/>
          </p:cNvPicPr>
          <p:nvPr/>
        </p:nvPicPr>
        <p:blipFill>
          <a:blip r:embed="rId2"/>
          <a:stretch>
            <a:fillRect/>
          </a:stretch>
        </p:blipFill>
        <p:spPr>
          <a:xfrm>
            <a:off x="1143000" y="2209800"/>
            <a:ext cx="4648200" cy="4648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Box 3">
            <a:extLst>
              <a:ext uri="{FF2B5EF4-FFF2-40B4-BE49-F238E27FC236}">
                <a16:creationId xmlns:a16="http://schemas.microsoft.com/office/drawing/2014/main" id="{0B84AAEE-9771-1C4C-BCDD-921D3F72E08E}"/>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solidFill>
                  <a:srgbClr val="000000"/>
                </a:solidFill>
                <a:latin typeface="Corbel" panose="020B0503020204020204" pitchFamily="34" charset="0"/>
              </a:rPr>
              <a:t>4 Types of Cell Signaling</a:t>
            </a:r>
          </a:p>
        </p:txBody>
      </p:sp>
      <p:sp>
        <p:nvSpPr>
          <p:cNvPr id="5" name="TextBox 4">
            <a:extLst>
              <a:ext uri="{FF2B5EF4-FFF2-40B4-BE49-F238E27FC236}">
                <a16:creationId xmlns:a16="http://schemas.microsoft.com/office/drawing/2014/main" id="{231F52F9-7041-784F-B541-535200A61CDE}"/>
              </a:ext>
            </a:extLst>
          </p:cNvPr>
          <p:cNvSpPr txBox="1"/>
          <p:nvPr/>
        </p:nvSpPr>
        <p:spPr>
          <a:xfrm>
            <a:off x="152400" y="1392238"/>
            <a:ext cx="4308475" cy="5016500"/>
          </a:xfrm>
          <a:prstGeom prst="rect">
            <a:avLst/>
          </a:prstGeom>
          <a:noFill/>
        </p:spPr>
        <p:txBody>
          <a:bodyPr>
            <a:spAutoFit/>
          </a:bodyPr>
          <a:lstStyle/>
          <a:p>
            <a:pPr marL="514350" indent="-514350" defTabSz="457200" eaLnBrk="1" fontAlgn="auto" hangingPunct="1">
              <a:spcBef>
                <a:spcPts val="0"/>
              </a:spcBef>
              <a:spcAft>
                <a:spcPts val="0"/>
              </a:spcAft>
              <a:buFont typeface="+mj-lt"/>
              <a:buAutoNum type="arabicPeriod"/>
              <a:defRPr/>
            </a:pPr>
            <a:r>
              <a:rPr lang="en-US" sz="3200" dirty="0">
                <a:solidFill>
                  <a:prstClr val="black"/>
                </a:solidFill>
                <a:latin typeface="Corbel"/>
                <a:cs typeface="Corbel"/>
              </a:rPr>
              <a:t>Direct Contact</a:t>
            </a:r>
          </a:p>
          <a:p>
            <a:pPr defTabSz="457200" eaLnBrk="1" fontAlgn="auto" hangingPunct="1">
              <a:spcBef>
                <a:spcPts val="0"/>
              </a:spcBef>
              <a:spcAft>
                <a:spcPts val="0"/>
              </a:spcAft>
              <a:defRPr/>
            </a:pPr>
            <a:endParaRPr lang="en-US" sz="3200" dirty="0">
              <a:solidFill>
                <a:prstClr val="black"/>
              </a:solidFill>
              <a:latin typeface="Corbel"/>
              <a:cs typeface="Corbel"/>
            </a:endParaRPr>
          </a:p>
          <a:p>
            <a:pPr defTabSz="457200" eaLnBrk="1" fontAlgn="auto" hangingPunct="1">
              <a:spcBef>
                <a:spcPts val="0"/>
              </a:spcBef>
              <a:spcAft>
                <a:spcPts val="0"/>
              </a:spcAft>
              <a:defRPr/>
            </a:pPr>
            <a:endParaRPr lang="en-US" sz="3200" dirty="0">
              <a:solidFill>
                <a:prstClr val="black"/>
              </a:solidFill>
              <a:latin typeface="Corbel"/>
              <a:cs typeface="Corbel"/>
            </a:endParaRPr>
          </a:p>
          <a:p>
            <a:pPr marL="514350" indent="-514350" defTabSz="457200" eaLnBrk="1" fontAlgn="auto" hangingPunct="1">
              <a:spcBef>
                <a:spcPts val="0"/>
              </a:spcBef>
              <a:spcAft>
                <a:spcPts val="0"/>
              </a:spcAft>
              <a:buFont typeface="+mj-lt"/>
              <a:buAutoNum type="arabicPeriod"/>
              <a:defRPr/>
            </a:pPr>
            <a:r>
              <a:rPr lang="en-US" sz="3200" dirty="0">
                <a:solidFill>
                  <a:prstClr val="black"/>
                </a:solidFill>
                <a:latin typeface="Corbel"/>
                <a:cs typeface="Corbel"/>
              </a:rPr>
              <a:t>Paracrine Signaling</a:t>
            </a:r>
          </a:p>
          <a:p>
            <a:pPr defTabSz="457200" eaLnBrk="1" fontAlgn="auto" hangingPunct="1">
              <a:spcBef>
                <a:spcPts val="0"/>
              </a:spcBef>
              <a:spcAft>
                <a:spcPts val="0"/>
              </a:spcAft>
              <a:defRPr/>
            </a:pPr>
            <a:endParaRPr lang="en-US" sz="3200" dirty="0">
              <a:solidFill>
                <a:prstClr val="black"/>
              </a:solidFill>
              <a:latin typeface="Corbel"/>
              <a:cs typeface="Corbel"/>
            </a:endParaRPr>
          </a:p>
          <a:p>
            <a:pPr defTabSz="457200" eaLnBrk="1" fontAlgn="auto" hangingPunct="1">
              <a:spcBef>
                <a:spcPts val="0"/>
              </a:spcBef>
              <a:spcAft>
                <a:spcPts val="0"/>
              </a:spcAft>
              <a:defRPr/>
            </a:pPr>
            <a:endParaRPr lang="en-US" sz="3200" dirty="0">
              <a:solidFill>
                <a:prstClr val="black"/>
              </a:solidFill>
              <a:latin typeface="Corbel"/>
              <a:cs typeface="Corbel"/>
            </a:endParaRPr>
          </a:p>
          <a:p>
            <a:pPr marL="514350" indent="-514350" defTabSz="457200" eaLnBrk="1" fontAlgn="auto" hangingPunct="1">
              <a:spcBef>
                <a:spcPts val="0"/>
              </a:spcBef>
              <a:spcAft>
                <a:spcPts val="0"/>
              </a:spcAft>
              <a:buFont typeface="+mj-lt"/>
              <a:buAutoNum type="arabicPeriod"/>
              <a:defRPr/>
            </a:pPr>
            <a:r>
              <a:rPr lang="en-US" sz="3200" dirty="0">
                <a:solidFill>
                  <a:prstClr val="black"/>
                </a:solidFill>
                <a:latin typeface="Corbel"/>
                <a:cs typeface="Corbel"/>
              </a:rPr>
              <a:t>Endocrine Signaling</a:t>
            </a:r>
          </a:p>
          <a:p>
            <a:pPr defTabSz="457200" eaLnBrk="1" fontAlgn="auto" hangingPunct="1">
              <a:spcBef>
                <a:spcPts val="0"/>
              </a:spcBef>
              <a:spcAft>
                <a:spcPts val="0"/>
              </a:spcAft>
              <a:defRPr/>
            </a:pPr>
            <a:endParaRPr lang="en-US" sz="3200" dirty="0">
              <a:solidFill>
                <a:prstClr val="black"/>
              </a:solidFill>
              <a:latin typeface="Corbel"/>
              <a:cs typeface="Corbel"/>
            </a:endParaRPr>
          </a:p>
          <a:p>
            <a:pPr defTabSz="457200" eaLnBrk="1" fontAlgn="auto" hangingPunct="1">
              <a:spcBef>
                <a:spcPts val="0"/>
              </a:spcBef>
              <a:spcAft>
                <a:spcPts val="0"/>
              </a:spcAft>
              <a:defRPr/>
            </a:pPr>
            <a:endParaRPr lang="en-US" sz="3200" dirty="0">
              <a:solidFill>
                <a:prstClr val="black"/>
              </a:solidFill>
              <a:latin typeface="Corbel"/>
              <a:cs typeface="Corbel"/>
            </a:endParaRPr>
          </a:p>
          <a:p>
            <a:pPr marL="514350" indent="-514350" defTabSz="457200" eaLnBrk="1" fontAlgn="auto" hangingPunct="1">
              <a:spcBef>
                <a:spcPts val="0"/>
              </a:spcBef>
              <a:spcAft>
                <a:spcPts val="0"/>
              </a:spcAft>
              <a:buFont typeface="+mj-lt"/>
              <a:buAutoNum type="arabicPeriod"/>
              <a:defRPr/>
            </a:pPr>
            <a:r>
              <a:rPr lang="en-US" sz="3200" dirty="0">
                <a:solidFill>
                  <a:prstClr val="black"/>
                </a:solidFill>
                <a:latin typeface="Corbel"/>
                <a:cs typeface="Corbel"/>
              </a:rPr>
              <a:t>Synaptic Signaling</a:t>
            </a:r>
          </a:p>
        </p:txBody>
      </p:sp>
      <p:sp>
        <p:nvSpPr>
          <p:cNvPr id="238596" name="TextBox 5">
            <a:extLst>
              <a:ext uri="{FF2B5EF4-FFF2-40B4-BE49-F238E27FC236}">
                <a16:creationId xmlns:a16="http://schemas.microsoft.com/office/drawing/2014/main" id="{51736B4A-E7D6-DE4C-B995-808540BAE72A}"/>
              </a:ext>
            </a:extLst>
          </p:cNvPr>
          <p:cNvSpPr txBox="1">
            <a:spLocks noChangeArrowheads="1"/>
          </p:cNvSpPr>
          <p:nvPr/>
        </p:nvSpPr>
        <p:spPr bwMode="auto">
          <a:xfrm>
            <a:off x="4338638" y="1392238"/>
            <a:ext cx="48053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buFont typeface="Arial" panose="020B0604020202020204" pitchFamily="34" charset="0"/>
              <a:buChar char="•"/>
            </a:pPr>
            <a:r>
              <a:rPr lang="en-US" altLang="en-US" sz="3200">
                <a:solidFill>
                  <a:srgbClr val="000000"/>
                </a:solidFill>
                <a:latin typeface="Corbel" panose="020B0503020204020204" pitchFamily="34" charset="0"/>
              </a:rPr>
              <a:t>Teacher Teaching</a:t>
            </a:r>
          </a:p>
          <a:p>
            <a:pPr eaLnBrk="1" hangingPunct="1">
              <a:buFont typeface="Arial" panose="020B0604020202020204" pitchFamily="34" charset="0"/>
              <a:buChar char="•"/>
            </a:pPr>
            <a:endParaRPr lang="en-US" altLang="en-US" sz="3200">
              <a:solidFill>
                <a:srgbClr val="000000"/>
              </a:solidFill>
              <a:latin typeface="Corbel" panose="020B0503020204020204" pitchFamily="34" charset="0"/>
            </a:endParaRPr>
          </a:p>
          <a:p>
            <a:pPr eaLnBrk="1" hangingPunct="1">
              <a:buFont typeface="Arial" panose="020B0604020202020204" pitchFamily="34" charset="0"/>
              <a:buChar char="•"/>
            </a:pPr>
            <a:endParaRPr lang="en-US" altLang="en-US" sz="3200">
              <a:solidFill>
                <a:srgbClr val="000000"/>
              </a:solidFill>
              <a:latin typeface="Corbel" panose="020B0503020204020204" pitchFamily="34" charset="0"/>
            </a:endParaRPr>
          </a:p>
          <a:p>
            <a:pPr eaLnBrk="1" hangingPunct="1">
              <a:buFont typeface="Arial" panose="020B0604020202020204" pitchFamily="34" charset="0"/>
              <a:buChar char="•"/>
            </a:pPr>
            <a:r>
              <a:rPr lang="en-US" altLang="en-US" sz="3200">
                <a:solidFill>
                  <a:srgbClr val="000000"/>
                </a:solidFill>
                <a:latin typeface="Corbel" panose="020B0503020204020204" pitchFamily="34" charset="0"/>
              </a:rPr>
              <a:t>Emailing</a:t>
            </a:r>
          </a:p>
          <a:p>
            <a:pPr eaLnBrk="1" hangingPunct="1">
              <a:buFont typeface="Arial" panose="020B0604020202020204" pitchFamily="34" charset="0"/>
              <a:buChar char="•"/>
            </a:pPr>
            <a:endParaRPr lang="en-US" altLang="en-US" sz="3200">
              <a:solidFill>
                <a:srgbClr val="000000"/>
              </a:solidFill>
              <a:latin typeface="Corbel" panose="020B0503020204020204" pitchFamily="34" charset="0"/>
            </a:endParaRPr>
          </a:p>
          <a:p>
            <a:pPr eaLnBrk="1" hangingPunct="1">
              <a:buFont typeface="Arial" panose="020B0604020202020204" pitchFamily="34" charset="0"/>
              <a:buChar char="•"/>
            </a:pPr>
            <a:endParaRPr lang="en-US" altLang="en-US" sz="3200">
              <a:solidFill>
                <a:srgbClr val="000000"/>
              </a:solidFill>
              <a:latin typeface="Corbel" panose="020B0503020204020204" pitchFamily="34" charset="0"/>
            </a:endParaRPr>
          </a:p>
          <a:p>
            <a:pPr eaLnBrk="1" hangingPunct="1">
              <a:buFont typeface="Arial" panose="020B0604020202020204" pitchFamily="34" charset="0"/>
              <a:buChar char="•"/>
            </a:pPr>
            <a:r>
              <a:rPr lang="en-US" altLang="en-US" sz="3200">
                <a:solidFill>
                  <a:srgbClr val="000000"/>
                </a:solidFill>
                <a:latin typeface="Corbel" panose="020B0503020204020204" pitchFamily="34" charset="0"/>
              </a:rPr>
              <a:t>Personal Conversation</a:t>
            </a:r>
          </a:p>
          <a:p>
            <a:pPr eaLnBrk="1" hangingPunct="1">
              <a:buFont typeface="Arial" panose="020B0604020202020204" pitchFamily="34" charset="0"/>
              <a:buChar char="•"/>
            </a:pPr>
            <a:endParaRPr lang="en-US" altLang="en-US" sz="3200">
              <a:solidFill>
                <a:srgbClr val="000000"/>
              </a:solidFill>
              <a:latin typeface="Corbel" panose="020B0503020204020204" pitchFamily="34" charset="0"/>
            </a:endParaRPr>
          </a:p>
          <a:p>
            <a:pPr eaLnBrk="1" hangingPunct="1">
              <a:buFont typeface="Arial" panose="020B0604020202020204" pitchFamily="34" charset="0"/>
              <a:buChar char="•"/>
            </a:pPr>
            <a:endParaRPr lang="en-US" altLang="en-US" sz="3200">
              <a:solidFill>
                <a:srgbClr val="000000"/>
              </a:solidFill>
              <a:latin typeface="Corbel" panose="020B0503020204020204" pitchFamily="34" charset="0"/>
            </a:endParaRPr>
          </a:p>
          <a:p>
            <a:pPr eaLnBrk="1" hangingPunct="1">
              <a:buFont typeface="Arial" panose="020B0604020202020204" pitchFamily="34" charset="0"/>
              <a:buChar char="•"/>
            </a:pPr>
            <a:r>
              <a:rPr lang="en-US" altLang="en-US" sz="3200">
                <a:solidFill>
                  <a:srgbClr val="000000"/>
                </a:solidFill>
                <a:latin typeface="Corbel" panose="020B0503020204020204" pitchFamily="34" charset="0"/>
              </a:rPr>
              <a:t>Announcement over PA</a:t>
            </a:r>
          </a:p>
        </p:txBody>
      </p:sp>
      <p:cxnSp>
        <p:nvCxnSpPr>
          <p:cNvPr id="8" name="Straight Arrow Connector 7">
            <a:extLst>
              <a:ext uri="{FF2B5EF4-FFF2-40B4-BE49-F238E27FC236}">
                <a16:creationId xmlns:a16="http://schemas.microsoft.com/office/drawing/2014/main" id="{2BABECCE-AF27-B640-9AD8-F2567FBF49E2}"/>
              </a:ext>
            </a:extLst>
          </p:cNvPr>
          <p:cNvCxnSpPr/>
          <p:nvPr/>
        </p:nvCxnSpPr>
        <p:spPr>
          <a:xfrm>
            <a:off x="3148013" y="1878013"/>
            <a:ext cx="1790700" cy="2562225"/>
          </a:xfrm>
          <a:prstGeom prst="straightConnector1">
            <a:avLst/>
          </a:prstGeom>
          <a:ln w="76200" cmpd="sng">
            <a:tailEnd type="arrow"/>
          </a:ln>
        </p:spPr>
        <p:style>
          <a:lnRef idx="2">
            <a:schemeClr val="accent6"/>
          </a:lnRef>
          <a:fillRef idx="0">
            <a:schemeClr val="accent6"/>
          </a:fillRef>
          <a:effectRef idx="1">
            <a:schemeClr val="accent6"/>
          </a:effectRef>
          <a:fontRef idx="minor">
            <a:schemeClr val="tx1"/>
          </a:fontRef>
        </p:style>
      </p:cxnSp>
      <p:cxnSp>
        <p:nvCxnSpPr>
          <p:cNvPr id="12" name="Straight Arrow Connector 11">
            <a:extLst>
              <a:ext uri="{FF2B5EF4-FFF2-40B4-BE49-F238E27FC236}">
                <a16:creationId xmlns:a16="http://schemas.microsoft.com/office/drawing/2014/main" id="{75E7905A-3D82-374E-A613-CB2D0977419E}"/>
              </a:ext>
            </a:extLst>
          </p:cNvPr>
          <p:cNvCxnSpPr/>
          <p:nvPr/>
        </p:nvCxnSpPr>
        <p:spPr>
          <a:xfrm>
            <a:off x="4135438" y="4830763"/>
            <a:ext cx="879475" cy="1085850"/>
          </a:xfrm>
          <a:prstGeom prst="straightConnector1">
            <a:avLst/>
          </a:prstGeom>
          <a:ln w="76200" cmpd="sng">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BAED2A33-55EC-224D-AA16-EA15299DDE87}"/>
              </a:ext>
            </a:extLst>
          </p:cNvPr>
          <p:cNvCxnSpPr/>
          <p:nvPr/>
        </p:nvCxnSpPr>
        <p:spPr>
          <a:xfrm flipV="1">
            <a:off x="3863975" y="3224213"/>
            <a:ext cx="1074738" cy="2778125"/>
          </a:xfrm>
          <a:prstGeom prst="straightConnector1">
            <a:avLst/>
          </a:prstGeom>
          <a:ln w="76200" cmpd="sng">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a:extLst>
              <a:ext uri="{FF2B5EF4-FFF2-40B4-BE49-F238E27FC236}">
                <a16:creationId xmlns:a16="http://schemas.microsoft.com/office/drawing/2014/main" id="{B258E736-3FF4-5C4B-8552-B3061BF038A6}"/>
              </a:ext>
            </a:extLst>
          </p:cNvPr>
          <p:cNvCxnSpPr/>
          <p:nvPr/>
        </p:nvCxnSpPr>
        <p:spPr>
          <a:xfrm flipV="1">
            <a:off x="3983038" y="1801813"/>
            <a:ext cx="1031875" cy="1292225"/>
          </a:xfrm>
          <a:prstGeom prst="straightConnector1">
            <a:avLst/>
          </a:prstGeom>
          <a:ln w="76200" cmpd="sng">
            <a:solidFill>
              <a:srgbClr val="660066"/>
            </a:solidFill>
            <a:tailEnd type="arrow"/>
          </a:ln>
        </p:spPr>
        <p:style>
          <a:lnRef idx="2">
            <a:schemeClr val="accent5"/>
          </a:lnRef>
          <a:fillRef idx="0">
            <a:schemeClr val="accent5"/>
          </a:fillRef>
          <a:effectRef idx="1">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Box 3">
            <a:extLst>
              <a:ext uri="{FF2B5EF4-FFF2-40B4-BE49-F238E27FC236}">
                <a16:creationId xmlns:a16="http://schemas.microsoft.com/office/drawing/2014/main" id="{E301D855-4A24-0940-96F7-B6713F7A5BDF}"/>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solidFill>
                  <a:srgbClr val="000000"/>
                </a:solidFill>
                <a:latin typeface="Corbel" panose="020B0503020204020204" pitchFamily="34" charset="0"/>
              </a:rPr>
              <a:t>Process of Cell Communication</a:t>
            </a:r>
          </a:p>
        </p:txBody>
      </p:sp>
      <p:sp>
        <p:nvSpPr>
          <p:cNvPr id="7" name="TextBox 6">
            <a:extLst>
              <a:ext uri="{FF2B5EF4-FFF2-40B4-BE49-F238E27FC236}">
                <a16:creationId xmlns:a16="http://schemas.microsoft.com/office/drawing/2014/main" id="{CA82775B-FF41-904A-91B0-9331D3627936}"/>
              </a:ext>
            </a:extLst>
          </p:cNvPr>
          <p:cNvSpPr txBox="1">
            <a:spLocks noChangeArrowheads="1"/>
          </p:cNvSpPr>
          <p:nvPr/>
        </p:nvSpPr>
        <p:spPr bwMode="auto">
          <a:xfrm>
            <a:off x="387350" y="3502025"/>
            <a:ext cx="3028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2800">
                <a:solidFill>
                  <a:srgbClr val="000000"/>
                </a:solidFill>
                <a:latin typeface="Corbel" panose="020B0503020204020204" pitchFamily="34" charset="0"/>
              </a:rPr>
              <a:t>1. Ligand-Receptor 	Binding</a:t>
            </a:r>
            <a:endParaRPr lang="en-US" altLang="en-US">
              <a:solidFill>
                <a:srgbClr val="000000"/>
              </a:solidFill>
              <a:latin typeface="Corbel" panose="020B0503020204020204" pitchFamily="34" charset="0"/>
            </a:endParaRPr>
          </a:p>
        </p:txBody>
      </p:sp>
      <p:grpSp>
        <p:nvGrpSpPr>
          <p:cNvPr id="9" name="Group 8">
            <a:extLst>
              <a:ext uri="{FF2B5EF4-FFF2-40B4-BE49-F238E27FC236}">
                <a16:creationId xmlns:a16="http://schemas.microsoft.com/office/drawing/2014/main" id="{A2288F98-71CD-1446-B999-AC78E3D55C94}"/>
              </a:ext>
            </a:extLst>
          </p:cNvPr>
          <p:cNvGrpSpPr>
            <a:grpSpLocks/>
          </p:cNvGrpSpPr>
          <p:nvPr/>
        </p:nvGrpSpPr>
        <p:grpSpPr bwMode="auto">
          <a:xfrm>
            <a:off x="1289050" y="1489075"/>
            <a:ext cx="2300288" cy="1995488"/>
            <a:chOff x="550450" y="1488952"/>
            <a:chExt cx="2300296" cy="1996059"/>
          </a:xfrm>
        </p:grpSpPr>
        <p:sp>
          <p:nvSpPr>
            <p:cNvPr id="5" name="Isosceles Triangle 4">
              <a:extLst>
                <a:ext uri="{FF2B5EF4-FFF2-40B4-BE49-F238E27FC236}">
                  <a16:creationId xmlns:a16="http://schemas.microsoft.com/office/drawing/2014/main" id="{74496685-302C-8E40-A814-DF8AFC8B1423}"/>
                </a:ext>
              </a:extLst>
            </p:cNvPr>
            <p:cNvSpPr/>
            <p:nvPr/>
          </p:nvSpPr>
          <p:spPr>
            <a:xfrm rot="6018784">
              <a:off x="500154" y="1539248"/>
              <a:ext cx="1996059" cy="1895467"/>
            </a:xfrm>
            <a:prstGeom prst="triangle">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239636" name="TextBox 7">
              <a:extLst>
                <a:ext uri="{FF2B5EF4-FFF2-40B4-BE49-F238E27FC236}">
                  <a16:creationId xmlns:a16="http://schemas.microsoft.com/office/drawing/2014/main" id="{1F95C423-FAD8-AB4F-874F-E1E0B727460E}"/>
                </a:ext>
              </a:extLst>
            </p:cNvPr>
            <p:cNvSpPr txBox="1">
              <a:spLocks noChangeArrowheads="1"/>
            </p:cNvSpPr>
            <p:nvPr/>
          </p:nvSpPr>
          <p:spPr bwMode="auto">
            <a:xfrm>
              <a:off x="604187" y="2210076"/>
              <a:ext cx="224655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3200">
                  <a:solidFill>
                    <a:srgbClr val="FFFFFF"/>
                  </a:solidFill>
                  <a:latin typeface="Corbel" panose="020B0503020204020204" pitchFamily="34" charset="0"/>
                </a:rPr>
                <a:t>Ligand</a:t>
              </a:r>
              <a:endParaRPr lang="en-US" altLang="en-US" sz="2000">
                <a:solidFill>
                  <a:srgbClr val="FFFFFF"/>
                </a:solidFill>
                <a:latin typeface="Corbel" panose="020B0503020204020204" pitchFamily="34" charset="0"/>
              </a:endParaRPr>
            </a:p>
          </p:txBody>
        </p:sp>
      </p:grpSp>
      <p:grpSp>
        <p:nvGrpSpPr>
          <p:cNvPr id="11" name="Group 10">
            <a:extLst>
              <a:ext uri="{FF2B5EF4-FFF2-40B4-BE49-F238E27FC236}">
                <a16:creationId xmlns:a16="http://schemas.microsoft.com/office/drawing/2014/main" id="{A038C967-2E53-3745-A189-FEB347F4DD48}"/>
              </a:ext>
            </a:extLst>
          </p:cNvPr>
          <p:cNvGrpSpPr>
            <a:grpSpLocks/>
          </p:cNvGrpSpPr>
          <p:nvPr/>
        </p:nvGrpSpPr>
        <p:grpSpPr bwMode="auto">
          <a:xfrm>
            <a:off x="4232275" y="1138238"/>
            <a:ext cx="3160713" cy="3060700"/>
            <a:chOff x="3493634" y="1137590"/>
            <a:chExt cx="3161194" cy="3062041"/>
          </a:xfrm>
        </p:grpSpPr>
        <p:sp>
          <p:nvSpPr>
            <p:cNvPr id="6" name="Pie 5">
              <a:extLst>
                <a:ext uri="{FF2B5EF4-FFF2-40B4-BE49-F238E27FC236}">
                  <a16:creationId xmlns:a16="http://schemas.microsoft.com/office/drawing/2014/main" id="{29E104D5-F979-144D-A90F-E13787147BDC}"/>
                </a:ext>
              </a:extLst>
            </p:cNvPr>
            <p:cNvSpPr/>
            <p:nvPr/>
          </p:nvSpPr>
          <p:spPr>
            <a:xfrm rot="12986862">
              <a:off x="3493634" y="1137590"/>
              <a:ext cx="3161194" cy="3062041"/>
            </a:xfrm>
            <a:prstGeom prst="pie">
              <a:avLst>
                <a:gd name="adj1" fmla="val 111192"/>
                <a:gd name="adj2" fmla="val 18366696"/>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black"/>
                </a:solidFill>
              </a:endParaRPr>
            </a:p>
          </p:txBody>
        </p:sp>
        <p:sp>
          <p:nvSpPr>
            <p:cNvPr id="239632" name="TextBox 9">
              <a:extLst>
                <a:ext uri="{FF2B5EF4-FFF2-40B4-BE49-F238E27FC236}">
                  <a16:creationId xmlns:a16="http://schemas.microsoft.com/office/drawing/2014/main" id="{183AEE38-5BEA-244A-8B81-62B08F1BDC0C}"/>
                </a:ext>
              </a:extLst>
            </p:cNvPr>
            <p:cNvSpPr txBox="1">
              <a:spLocks noChangeArrowheads="1"/>
            </p:cNvSpPr>
            <p:nvPr/>
          </p:nvSpPr>
          <p:spPr bwMode="auto">
            <a:xfrm>
              <a:off x="4255598" y="3053781"/>
              <a:ext cx="184492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3200">
                  <a:solidFill>
                    <a:srgbClr val="FFFFFF"/>
                  </a:solidFill>
                  <a:latin typeface="Corbel" panose="020B0503020204020204" pitchFamily="34" charset="0"/>
                </a:rPr>
                <a:t>Receptor</a:t>
              </a:r>
              <a:endParaRPr lang="en-US" altLang="en-US" sz="2000">
                <a:solidFill>
                  <a:srgbClr val="FFFFFF"/>
                </a:solidFill>
                <a:latin typeface="Corbel" panose="020B0503020204020204" pitchFamily="34" charset="0"/>
              </a:endParaRPr>
            </a:p>
          </p:txBody>
        </p:sp>
      </p:grpSp>
      <p:sp>
        <p:nvSpPr>
          <p:cNvPr id="14" name="TextBox 13">
            <a:extLst>
              <a:ext uri="{FF2B5EF4-FFF2-40B4-BE49-F238E27FC236}">
                <a16:creationId xmlns:a16="http://schemas.microsoft.com/office/drawing/2014/main" id="{7430AF52-5032-0648-AD3D-7C9520B73F18}"/>
              </a:ext>
            </a:extLst>
          </p:cNvPr>
          <p:cNvSpPr txBox="1">
            <a:spLocks noChangeArrowheads="1"/>
          </p:cNvSpPr>
          <p:nvPr/>
        </p:nvSpPr>
        <p:spPr bwMode="auto">
          <a:xfrm>
            <a:off x="238125" y="4340225"/>
            <a:ext cx="3757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2800">
                <a:solidFill>
                  <a:srgbClr val="000000"/>
                </a:solidFill>
                <a:latin typeface="Corbel" panose="020B0503020204020204" pitchFamily="34" charset="0"/>
              </a:rPr>
              <a:t>2. </a:t>
            </a:r>
            <a:r>
              <a:rPr lang="en-US" altLang="en-US" sz="2800" u="sng">
                <a:solidFill>
                  <a:srgbClr val="000000"/>
                </a:solidFill>
                <a:latin typeface="Corbel" panose="020B0503020204020204" pitchFamily="34" charset="0"/>
              </a:rPr>
              <a:t>Signal Transduction</a:t>
            </a:r>
            <a:r>
              <a:rPr lang="en-US" altLang="en-US" sz="2800">
                <a:solidFill>
                  <a:srgbClr val="000000"/>
                </a:solidFill>
                <a:latin typeface="Corbel" panose="020B0503020204020204" pitchFamily="34" charset="0"/>
              </a:rPr>
              <a:t>: 	Receptor sends 	signal throughout 	the cell</a:t>
            </a:r>
            <a:endParaRPr lang="en-US" altLang="en-US">
              <a:solidFill>
                <a:srgbClr val="000000"/>
              </a:solidFill>
              <a:latin typeface="Corbel" panose="020B0503020204020204" pitchFamily="34" charset="0"/>
            </a:endParaRPr>
          </a:p>
        </p:txBody>
      </p:sp>
      <p:sp>
        <p:nvSpPr>
          <p:cNvPr id="16" name="TextBox 15">
            <a:extLst>
              <a:ext uri="{FF2B5EF4-FFF2-40B4-BE49-F238E27FC236}">
                <a16:creationId xmlns:a16="http://schemas.microsoft.com/office/drawing/2014/main" id="{78C24DE6-0447-6A47-93DB-38B3BC09ABFA}"/>
              </a:ext>
            </a:extLst>
          </p:cNvPr>
          <p:cNvSpPr txBox="1">
            <a:spLocks noChangeArrowheads="1"/>
          </p:cNvSpPr>
          <p:nvPr/>
        </p:nvSpPr>
        <p:spPr bwMode="auto">
          <a:xfrm>
            <a:off x="319088" y="5949950"/>
            <a:ext cx="3028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2800">
                <a:solidFill>
                  <a:srgbClr val="000000"/>
                </a:solidFill>
                <a:latin typeface="Corbel" panose="020B0503020204020204" pitchFamily="34" charset="0"/>
              </a:rPr>
              <a:t>3. Cell responds to 	the signal</a:t>
            </a:r>
            <a:endParaRPr lang="en-US" altLang="en-US">
              <a:solidFill>
                <a:srgbClr val="000000"/>
              </a:solidFill>
              <a:latin typeface="Corbel" panose="020B0503020204020204" pitchFamily="34" charset="0"/>
            </a:endParaRPr>
          </a:p>
        </p:txBody>
      </p:sp>
      <p:pic>
        <p:nvPicPr>
          <p:cNvPr id="2" name="Picture 1">
            <a:extLst>
              <a:ext uri="{FF2B5EF4-FFF2-40B4-BE49-F238E27FC236}">
                <a16:creationId xmlns:a16="http://schemas.microsoft.com/office/drawing/2014/main" id="{DC7409EC-DFD1-6243-9745-7FF8306AA7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9338" y="4737100"/>
            <a:ext cx="2859087"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a:extLst>
              <a:ext uri="{FF2B5EF4-FFF2-40B4-BE49-F238E27FC236}">
                <a16:creationId xmlns:a16="http://schemas.microsoft.com/office/drawing/2014/main" id="{1DD1AEF0-BCB5-024C-829C-2F70FCB6EDC1}"/>
              </a:ext>
            </a:extLst>
          </p:cNvPr>
          <p:cNvSpPr/>
          <p:nvPr/>
        </p:nvSpPr>
        <p:spPr>
          <a:xfrm>
            <a:off x="4176713" y="3560763"/>
            <a:ext cx="3824287" cy="2382837"/>
          </a:xfrm>
          <a:custGeom>
            <a:avLst/>
            <a:gdLst>
              <a:gd name="connsiteX0" fmla="*/ 2944378 w 3824540"/>
              <a:gd name="connsiteY0" fmla="*/ 0 h 2383586"/>
              <a:gd name="connsiteX1" fmla="*/ 3725940 w 3824540"/>
              <a:gd name="connsiteY1" fmla="*/ 1715178 h 2383586"/>
              <a:gd name="connsiteX2" fmla="*/ 968764 w 3824540"/>
              <a:gd name="connsiteY2" fmla="*/ 2377367 h 2383586"/>
              <a:gd name="connsiteX3" fmla="*/ 2667 w 3824540"/>
              <a:gd name="connsiteY3" fmla="*/ 2019134 h 2383586"/>
              <a:gd name="connsiteX4" fmla="*/ 708243 w 3824540"/>
              <a:gd name="connsiteY4" fmla="*/ 1552345 h 2383586"/>
              <a:gd name="connsiteX5" fmla="*/ 1511515 w 3824540"/>
              <a:gd name="connsiteY5" fmla="*/ 1747745 h 2383586"/>
              <a:gd name="connsiteX6" fmla="*/ 1261850 w 3824540"/>
              <a:gd name="connsiteY6" fmla="*/ 2247101 h 23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4540" h="2383586">
                <a:moveTo>
                  <a:pt x="2944378" y="0"/>
                </a:moveTo>
                <a:cubicBezTo>
                  <a:pt x="3499793" y="659475"/>
                  <a:pt x="4055209" y="1318950"/>
                  <a:pt x="3725940" y="1715178"/>
                </a:cubicBezTo>
                <a:cubicBezTo>
                  <a:pt x="3396671" y="2111406"/>
                  <a:pt x="1589309" y="2326708"/>
                  <a:pt x="968764" y="2377367"/>
                </a:cubicBezTo>
                <a:cubicBezTo>
                  <a:pt x="348218" y="2428026"/>
                  <a:pt x="46087" y="2156638"/>
                  <a:pt x="2667" y="2019134"/>
                </a:cubicBezTo>
                <a:cubicBezTo>
                  <a:pt x="-40753" y="1881630"/>
                  <a:pt x="456768" y="1597577"/>
                  <a:pt x="708243" y="1552345"/>
                </a:cubicBezTo>
                <a:cubicBezTo>
                  <a:pt x="959718" y="1507114"/>
                  <a:pt x="1419247" y="1631953"/>
                  <a:pt x="1511515" y="1747745"/>
                </a:cubicBezTo>
                <a:cubicBezTo>
                  <a:pt x="1603783" y="1863537"/>
                  <a:pt x="1261850" y="2247101"/>
                  <a:pt x="1261850" y="2247101"/>
                </a:cubicBezTo>
              </a:path>
            </a:pathLst>
          </a:custGeom>
          <a:ln w="762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fontAlgn="auto" hangingPunct="1">
              <a:spcBef>
                <a:spcPts val="0"/>
              </a:spcBef>
              <a:spcAft>
                <a:spcPts val="0"/>
              </a:spcAft>
              <a:defRPr/>
            </a:pPr>
            <a:endParaRPr lang="en-US" dirty="0">
              <a:solidFill>
                <a:prstClr val="black"/>
              </a:solidFill>
            </a:endParaRPr>
          </a:p>
        </p:txBody>
      </p:sp>
      <p:sp>
        <p:nvSpPr>
          <p:cNvPr id="15" name="Oval 14">
            <a:extLst>
              <a:ext uri="{FF2B5EF4-FFF2-40B4-BE49-F238E27FC236}">
                <a16:creationId xmlns:a16="http://schemas.microsoft.com/office/drawing/2014/main" id="{4AF59CF7-7E50-9D42-B9CC-049D190F45D4}"/>
              </a:ext>
            </a:extLst>
          </p:cNvPr>
          <p:cNvSpPr/>
          <p:nvPr/>
        </p:nvSpPr>
        <p:spPr>
          <a:xfrm>
            <a:off x="7023200" y="3480179"/>
            <a:ext cx="314796" cy="316756"/>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4.39291E-6 -2.25359E-6 L 0.2887 0.00162 " pathEditMode="relative" rAng="0" ptsTypes="AA">
                                      <p:cBhvr>
                                        <p:cTn id="16" dur="2000" fill="hold"/>
                                        <p:tgtEl>
                                          <p:spTgt spid="9"/>
                                        </p:tgtEl>
                                        <p:attrNameLst>
                                          <p:attrName>ppt_x</p:attrName>
                                          <p:attrName>ppt_y</p:attrName>
                                        </p:attrNameLst>
                                      </p:cBhvr>
                                      <p:rCtr x="14435" y="69"/>
                                    </p:animMotion>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grpId="1" nodeType="clickEffect">
                                  <p:stCondLst>
                                    <p:cond delay="0"/>
                                  </p:stCondLst>
                                  <p:childTnLst>
                                    <p:animMotion origin="layout" path="M 0 0 L 0.00122 -0.32439 " pathEditMode="relative" ptsTypes="AA">
                                      <p:cBhvr>
                                        <p:cTn id="23" dur="2000" fill="hold"/>
                                        <p:tgtEl>
                                          <p:spTgt spid="7"/>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0" presetClass="path" presetSubtype="0" repeatCount="5000" accel="50000" decel="50000" fill="hold" nodeType="withEffect">
                                  <p:stCondLst>
                                    <p:cond delay="0"/>
                                  </p:stCondLst>
                                  <p:childTnLst>
                                    <p:animMotion origin="layout" path="M 0 0 C 0.05402 0.07959 0.10804 0.15942 0.09015 0.21194 C 0.07226 0.26446 -0.04395 0.29569 -0.107 0.31467 C -0.17005 0.33364 -0.25204 0.33248 -0.28869 0.32577 C -0.32534 0.31906 -0.33333 0.29269 -0.32673 0.27371 C -0.32013 0.25474 -0.27688 0.21703 -0.24943 0.21194 C -0.22199 0.20685 -0.17283 0.22883 -0.16154 0.24364 C -0.15025 0.25844 -0.16606 0.2795 -0.18169 0.30055 " pathEditMode="relative" ptsTypes="aaaaaaaA">
                                      <p:cBhvr>
                                        <p:cTn id="33" dur="3000" fill="hold"/>
                                        <p:tgtEl>
                                          <p:spTgt spid="15"/>
                                        </p:tgtEl>
                                        <p:attrNameLst>
                                          <p:attrName>ppt_x</p:attrName>
                                          <p:attrName>ppt_y</p:attrName>
                                        </p:attrNameLst>
                                      </p:cBhvr>
                                    </p:animMotion>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0" presetClass="path" presetSubtype="0" accel="50000" decel="50000" fill="hold" grpId="1" nodeType="clickEffect">
                                  <p:stCondLst>
                                    <p:cond delay="0"/>
                                  </p:stCondLst>
                                  <p:childTnLst>
                                    <p:animMotion origin="layout" path="M -2.5013E-6 2.77649E-6 L -0.10057 -0.18348 " pathEditMode="relative" rAng="0" ptsTypes="AA">
                                      <p:cBhvr>
                                        <p:cTn id="43" dur="2000" fill="hold"/>
                                        <p:tgtEl>
                                          <p:spTgt spid="14"/>
                                        </p:tgtEl>
                                        <p:attrNameLst>
                                          <p:attrName>ppt_x</p:attrName>
                                          <p:attrName>ppt_y</p:attrName>
                                        </p:attrNameLst>
                                      </p:cBhvr>
                                      <p:rCtr x="-5037" y="-9186"/>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26" presetClass="emph" presetSubtype="0" repeatCount="5000" fill="hold" nodeType="withEffect">
                                  <p:stCondLst>
                                    <p:cond delay="0"/>
                                  </p:stCondLst>
                                  <p:childTnLst>
                                    <p:animEffect transition="out" filter="fade">
                                      <p:cBhvr>
                                        <p:cTn id="50" dur="1000" tmFilter="0, 0; .2, .5; .8, .5; 1, 0"/>
                                        <p:tgtEl>
                                          <p:spTgt spid="2"/>
                                        </p:tgtEl>
                                      </p:cBhvr>
                                    </p:animEffect>
                                    <p:animScale>
                                      <p:cBhvr>
                                        <p:cTn id="51" dur="500" autoRev="1" fill="hold"/>
                                        <p:tgtEl>
                                          <p:spTgt spid="2"/>
                                        </p:tgtEl>
                                      </p:cBhvr>
                                      <p:by x="105000" y="105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0" presetClass="path" presetSubtype="0" accel="50000" decel="50000" fill="hold" grpId="1" nodeType="clickEffect">
                                  <p:stCondLst>
                                    <p:cond delay="0"/>
                                  </p:stCondLst>
                                  <p:childTnLst>
                                    <p:animMotion origin="layout" path="M -3.3177E-6 -0.00023 L -0.03422 -0.18602 " pathEditMode="relative" rAng="0" ptsTypes="AA">
                                      <p:cBhvr>
                                        <p:cTn id="55" dur="2000" fill="hold"/>
                                        <p:tgtEl>
                                          <p:spTgt spid="16"/>
                                        </p:tgtEl>
                                        <p:attrNameLst>
                                          <p:attrName>ppt_x</p:attrName>
                                          <p:attrName>ppt_y</p:attrName>
                                        </p:attrNameLst>
                                      </p:cBhvr>
                                      <p:rCtr x="-1720" y="-9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3">
            <a:extLst>
              <a:ext uri="{FF2B5EF4-FFF2-40B4-BE49-F238E27FC236}">
                <a16:creationId xmlns:a16="http://schemas.microsoft.com/office/drawing/2014/main" id="{79DDB8BB-1CC9-5642-B036-6043E2DF4037}"/>
              </a:ext>
            </a:extLst>
          </p:cNvPr>
          <p:cNvSpPr>
            <a:spLocks noGrp="1"/>
          </p:cNvSpPr>
          <p:nvPr>
            <p:ph type="title"/>
          </p:nvPr>
        </p:nvSpPr>
        <p:spPr bwMode="auto">
          <a:xfrm>
            <a:off x="504629" y="0"/>
            <a:ext cx="8229600" cy="838200"/>
          </a:xfrm>
        </p:spPr>
        <p:txBody>
          <a:bodyPr wrap="square" numCol="1" compatLnSpc="1">
            <a:prstTxWarp prst="textNoShape">
              <a:avLst/>
            </a:prstTxWarp>
          </a:bodyPr>
          <a:lstStyle/>
          <a:p>
            <a:pPr marL="0" indent="0" algn="ctr" eaLnBrk="1" hangingPunct="1">
              <a:buFont typeface="Georgia" panose="02040502050405020303" pitchFamily="18" charset="0"/>
              <a:buNone/>
            </a:pPr>
            <a:r>
              <a:rPr lang="en-US" altLang="en-US" sz="4000" b="0" dirty="0">
                <a:solidFill>
                  <a:schemeClr val="tx1"/>
                </a:solidFill>
                <a:effectLst/>
                <a:latin typeface="Corbel" panose="020B0503020204020204" pitchFamily="34" charset="0"/>
              </a:rPr>
              <a:t>Step One - Reception</a:t>
            </a:r>
          </a:p>
        </p:txBody>
      </p:sp>
      <p:sp>
        <p:nvSpPr>
          <p:cNvPr id="46083" name="Rectangle 3" descr="Rectangle: Click to edit Master text styles&#13;&#10;Second level&#13;&#10;Third level&#13;&#10;Fourth level&#13;&#10;Fifth level">
            <a:extLst>
              <a:ext uri="{FF2B5EF4-FFF2-40B4-BE49-F238E27FC236}">
                <a16:creationId xmlns:a16="http://schemas.microsoft.com/office/drawing/2014/main" id="{06E0C667-CEED-0A40-95B0-8674D5CC417A}"/>
              </a:ext>
            </a:extLst>
          </p:cNvPr>
          <p:cNvSpPr>
            <a:spLocks noGrp="1" noChangeArrowheads="1"/>
          </p:cNvSpPr>
          <p:nvPr>
            <p:ph sz="quarter" idx="13"/>
          </p:nvPr>
        </p:nvSpPr>
        <p:spPr>
          <a:xfrm>
            <a:off x="0" y="610456"/>
            <a:ext cx="9144000" cy="3199544"/>
          </a:xfrm>
        </p:spPr>
        <p:txBody>
          <a:bodyPr rtlCol="0">
            <a:normAutofit fontScale="70000" lnSpcReduction="20000"/>
          </a:bodyPr>
          <a:lstStyle/>
          <a:p>
            <a:pPr marL="45720" indent="0" eaLnBrk="1" fontAlgn="auto" hangingPunct="1">
              <a:spcBef>
                <a:spcPct val="0"/>
              </a:spcBef>
              <a:buClr>
                <a:schemeClr val="accent6">
                  <a:lumMod val="75000"/>
                </a:schemeClr>
              </a:buClr>
              <a:buFont typeface="Georgia" panose="02040502050405020303" pitchFamily="18" charset="0"/>
              <a:buNone/>
              <a:defRPr/>
            </a:pPr>
            <a:r>
              <a:rPr lang="en-US" sz="3200" dirty="0">
                <a:solidFill>
                  <a:srgbClr val="FF0000"/>
                </a:solidFill>
                <a:latin typeface="Corbel" panose="020B0503020204020204" pitchFamily="34" charset="0"/>
              </a:rPr>
              <a:t>Reception</a:t>
            </a:r>
            <a:r>
              <a:rPr lang="en-US" sz="3200" dirty="0">
                <a:solidFill>
                  <a:schemeClr val="tx1"/>
                </a:solidFill>
                <a:latin typeface="Corbel" panose="020B0503020204020204" pitchFamily="34" charset="0"/>
              </a:rPr>
              <a:t> occurs when a </a:t>
            </a:r>
            <a:r>
              <a:rPr lang="en-US" sz="3200" dirty="0">
                <a:solidFill>
                  <a:srgbClr val="FF0000"/>
                </a:solidFill>
                <a:latin typeface="Corbel" panose="020B0503020204020204" pitchFamily="34" charset="0"/>
              </a:rPr>
              <a:t>signal molecule </a:t>
            </a:r>
            <a:r>
              <a:rPr lang="en-US" sz="3200" dirty="0">
                <a:solidFill>
                  <a:schemeClr val="tx1"/>
                </a:solidFill>
                <a:latin typeface="Corbel" panose="020B0503020204020204" pitchFamily="34" charset="0"/>
              </a:rPr>
              <a:t>(ligand) </a:t>
            </a:r>
            <a:r>
              <a:rPr lang="en-US" sz="3200" dirty="0">
                <a:solidFill>
                  <a:srgbClr val="FF0000"/>
                </a:solidFill>
                <a:latin typeface="Corbel" panose="020B0503020204020204" pitchFamily="34" charset="0"/>
              </a:rPr>
              <a:t>binds to a receptor protein</a:t>
            </a:r>
            <a:r>
              <a:rPr lang="en-US" sz="3200" dirty="0">
                <a:solidFill>
                  <a:schemeClr val="tx1"/>
                </a:solidFill>
                <a:latin typeface="Corbel" panose="020B0503020204020204" pitchFamily="34" charset="0"/>
              </a:rPr>
              <a:t>.</a:t>
            </a:r>
          </a:p>
          <a:p>
            <a:pPr marL="45720" indent="0" eaLnBrk="1" fontAlgn="auto" hangingPunct="1">
              <a:spcBef>
                <a:spcPct val="0"/>
              </a:spcBef>
              <a:buClr>
                <a:schemeClr val="accent6">
                  <a:lumMod val="75000"/>
                </a:schemeClr>
              </a:buClr>
              <a:buFont typeface="Georgia" panose="02040502050405020303" pitchFamily="18" charset="0"/>
              <a:buNone/>
              <a:defRPr/>
            </a:pPr>
            <a:r>
              <a:rPr lang="en-US" sz="3200" dirty="0">
                <a:solidFill>
                  <a:schemeClr val="tx1"/>
                </a:solidFill>
                <a:latin typeface="Corbel" panose="020B0503020204020204" pitchFamily="34" charset="0"/>
              </a:rPr>
              <a:t>Found in two places:</a:t>
            </a:r>
          </a:p>
          <a:p>
            <a:pPr marL="184150" lvl="1" indent="0" eaLnBrk="1" fontAlgn="auto" hangingPunct="1">
              <a:spcBef>
                <a:spcPct val="0"/>
              </a:spcBef>
              <a:buClr>
                <a:schemeClr val="accent1"/>
              </a:buClr>
              <a:buSzPct val="80000"/>
              <a:buFont typeface="Georgia" panose="02040502050405020303" pitchFamily="18" charset="0"/>
              <a:buNone/>
              <a:defRPr/>
            </a:pPr>
            <a:r>
              <a:rPr lang="en-US" sz="3200" dirty="0">
                <a:solidFill>
                  <a:schemeClr val="tx1"/>
                </a:solidFill>
                <a:latin typeface="Corbel" panose="020B0503020204020204" pitchFamily="34" charset="0"/>
              </a:rPr>
              <a:t>	</a:t>
            </a:r>
            <a:r>
              <a:rPr lang="en-US" sz="3200" dirty="0">
                <a:solidFill>
                  <a:schemeClr val="tx1"/>
                </a:solidFill>
                <a:latin typeface="Corbel" panose="020B0503020204020204" pitchFamily="34" charset="0"/>
                <a:sym typeface="Symbol"/>
              </a:rPr>
              <a:t> </a:t>
            </a:r>
            <a:r>
              <a:rPr lang="en-US" sz="3200" dirty="0">
                <a:solidFill>
                  <a:schemeClr val="tx1"/>
                </a:solidFill>
                <a:latin typeface="Corbel" panose="020B0503020204020204" pitchFamily="34" charset="0"/>
              </a:rPr>
              <a:t>plasma membrane receptor proteins</a:t>
            </a:r>
          </a:p>
          <a:p>
            <a:pPr marL="184150" lvl="1" indent="0" eaLnBrk="1" fontAlgn="auto" hangingPunct="1">
              <a:spcBef>
                <a:spcPct val="0"/>
              </a:spcBef>
              <a:buClr>
                <a:schemeClr val="accent1"/>
              </a:buClr>
              <a:buSzPct val="80000"/>
              <a:buFont typeface="Georgia" panose="02040502050405020303" pitchFamily="18" charset="0"/>
              <a:buNone/>
              <a:defRPr/>
            </a:pPr>
            <a:r>
              <a:rPr lang="en-US" sz="3200" dirty="0">
                <a:solidFill>
                  <a:schemeClr val="tx1"/>
                </a:solidFill>
                <a:latin typeface="Corbel" panose="020B0503020204020204" pitchFamily="34" charset="0"/>
              </a:rPr>
              <a:t>		-Binds to water-soluble ligands</a:t>
            </a:r>
          </a:p>
          <a:p>
            <a:pPr marL="184150" lvl="1" indent="0" eaLnBrk="1" fontAlgn="auto" hangingPunct="1">
              <a:spcBef>
                <a:spcPct val="0"/>
              </a:spcBef>
              <a:buClr>
                <a:schemeClr val="accent1"/>
              </a:buClr>
              <a:buSzPct val="80000"/>
              <a:buFont typeface="Georgia" panose="02040502050405020303" pitchFamily="18" charset="0"/>
              <a:buNone/>
              <a:defRPr/>
            </a:pPr>
            <a:r>
              <a:rPr lang="en-US" sz="3200" dirty="0">
                <a:solidFill>
                  <a:schemeClr val="tx1"/>
                </a:solidFill>
                <a:latin typeface="Corbel" panose="020B0503020204020204" pitchFamily="34" charset="0"/>
              </a:rPr>
              <a:t>	</a:t>
            </a:r>
            <a:r>
              <a:rPr lang="en-US" sz="3200" dirty="0">
                <a:solidFill>
                  <a:schemeClr val="tx1"/>
                </a:solidFill>
                <a:latin typeface="Corbel" panose="020B0503020204020204" pitchFamily="34" charset="0"/>
                <a:sym typeface="Symbol"/>
              </a:rPr>
              <a:t> </a:t>
            </a:r>
            <a:r>
              <a:rPr lang="en-US" sz="3200" dirty="0">
                <a:solidFill>
                  <a:schemeClr val="tx1"/>
                </a:solidFill>
                <a:latin typeface="Corbel" panose="020B0503020204020204" pitchFamily="34" charset="0"/>
              </a:rPr>
              <a:t>intracellular receptor proteins</a:t>
            </a:r>
          </a:p>
          <a:p>
            <a:pPr marL="184150" lvl="1" indent="0" eaLnBrk="1" fontAlgn="auto" hangingPunct="1">
              <a:spcBef>
                <a:spcPct val="0"/>
              </a:spcBef>
              <a:buClr>
                <a:schemeClr val="accent1"/>
              </a:buClr>
              <a:buSzPct val="80000"/>
              <a:buFont typeface="Georgia" panose="02040502050405020303" pitchFamily="18" charset="0"/>
              <a:buNone/>
              <a:defRPr/>
            </a:pPr>
            <a:r>
              <a:rPr lang="en-US" sz="3200" dirty="0">
                <a:solidFill>
                  <a:schemeClr val="tx1"/>
                </a:solidFill>
                <a:latin typeface="Corbel" panose="020B0503020204020204" pitchFamily="34" charset="0"/>
              </a:rPr>
              <a:t>		-Found inside the plasma membrane in the cytoplasm or nucleus. The signal molecule (ligand) must cross the plasma membrane and therefore must be hydrophobic, like the steroid hormone testosterone. </a:t>
            </a:r>
            <a:endParaRPr lang="en-US" dirty="0">
              <a:solidFill>
                <a:srgbClr val="C00000"/>
              </a:solidFill>
            </a:endParaRPr>
          </a:p>
          <a:p>
            <a:pPr indent="-182880" eaLnBrk="1" fontAlgn="auto" hangingPunct="1">
              <a:spcBef>
                <a:spcPct val="0"/>
              </a:spcBef>
              <a:buClr>
                <a:schemeClr val="accent6">
                  <a:lumMod val="75000"/>
                </a:schemeClr>
              </a:buClr>
              <a:defRPr/>
            </a:pPr>
            <a:endParaRPr lang="en-US" sz="2800" dirty="0">
              <a:solidFill>
                <a:schemeClr val="tx1">
                  <a:lumMod val="75000"/>
                  <a:lumOff val="25000"/>
                </a:schemeClr>
              </a:solidFill>
            </a:endParaRPr>
          </a:p>
        </p:txBody>
      </p:sp>
      <p:pic>
        <p:nvPicPr>
          <p:cNvPr id="242692" name="Picture 2">
            <a:extLst>
              <a:ext uri="{FF2B5EF4-FFF2-40B4-BE49-F238E27FC236}">
                <a16:creationId xmlns:a16="http://schemas.microsoft.com/office/drawing/2014/main" id="{9401CB8E-340F-EE4F-AF86-DBDAAE070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489" y="3581400"/>
            <a:ext cx="578411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additive="base">
                                        <p:cTn id="25"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 calcmode="lin" valueType="num">
                                      <p:cBhvr additive="base">
                                        <p:cTn id="31"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083">
                                            <p:txEl>
                                              <p:pRg st="5" end="5"/>
                                            </p:txEl>
                                          </p:spTgt>
                                        </p:tgtEl>
                                        <p:attrNameLst>
                                          <p:attrName>style.visibility</p:attrName>
                                        </p:attrNameLst>
                                      </p:cBhvr>
                                      <p:to>
                                        <p:strVal val="visible"/>
                                      </p:to>
                                    </p:set>
                                    <p:anim calcmode="lin" valueType="num">
                                      <p:cBhvr additive="base">
                                        <p:cTn id="37" dur="500" fill="hold"/>
                                        <p:tgtEl>
                                          <p:spTgt spid="460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60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AAE43-8933-3646-BC8A-61448F117DA9}"/>
              </a:ext>
            </a:extLst>
          </p:cNvPr>
          <p:cNvSpPr>
            <a:spLocks noGrp="1"/>
          </p:cNvSpPr>
          <p:nvPr>
            <p:ph type="title"/>
          </p:nvPr>
        </p:nvSpPr>
        <p:spPr>
          <a:xfrm>
            <a:off x="914400" y="0"/>
            <a:ext cx="8001000" cy="1143000"/>
          </a:xfrm>
        </p:spPr>
        <p:txBody>
          <a:bodyPr/>
          <a:lstStyle/>
          <a:p>
            <a:pPr marL="0" indent="0">
              <a:buNone/>
            </a:pPr>
            <a:r>
              <a:rPr lang="en-US" dirty="0"/>
              <a:t>G Protein-coupled receptor</a:t>
            </a:r>
          </a:p>
        </p:txBody>
      </p:sp>
      <p:sp>
        <p:nvSpPr>
          <p:cNvPr id="5" name="Content Placeholder 4">
            <a:extLst>
              <a:ext uri="{FF2B5EF4-FFF2-40B4-BE49-F238E27FC236}">
                <a16:creationId xmlns:a16="http://schemas.microsoft.com/office/drawing/2014/main" id="{746DF2E8-AAC4-8649-9D05-1108DEF31CF9}"/>
              </a:ext>
            </a:extLst>
          </p:cNvPr>
          <p:cNvSpPr>
            <a:spLocks noGrp="1"/>
          </p:cNvSpPr>
          <p:nvPr>
            <p:ph sz="quarter" idx="13"/>
          </p:nvPr>
        </p:nvSpPr>
        <p:spPr>
          <a:xfrm>
            <a:off x="0" y="762000"/>
            <a:ext cx="9144000" cy="6096000"/>
          </a:xfrm>
        </p:spPr>
        <p:txBody>
          <a:bodyPr/>
          <a:lstStyle/>
          <a:p>
            <a:pPr marL="46037" indent="0">
              <a:buNone/>
            </a:pPr>
            <a:r>
              <a:rPr lang="en-US" dirty="0"/>
              <a:t>G Protein-coupled receptor is a membrane receptor that works with the help of a G protein. </a:t>
            </a:r>
          </a:p>
          <a:p>
            <a:pPr marL="46037" indent="0">
              <a:buNone/>
            </a:pPr>
            <a:endParaRPr lang="en-US" dirty="0"/>
          </a:p>
          <a:p>
            <a:pPr marL="46037" indent="0">
              <a:buNone/>
            </a:pPr>
            <a:r>
              <a:rPr lang="en-US" dirty="0"/>
              <a:t>Step 1: The ligand or signaling molecule has bound to the G protein-coupled receptor. This causes a conformational change in the receptor so that it may now bind to an inactive G protein, causing a GTP (Guanine Triphosphate) to displace the GDP (Guanine Diphosphate). This activates the G Protein.</a:t>
            </a:r>
          </a:p>
          <a:p>
            <a:pPr marL="46037" indent="0">
              <a:buNone/>
            </a:pPr>
            <a:endParaRPr lang="en-US" dirty="0"/>
          </a:p>
          <a:p>
            <a:pPr marL="46037" indent="0">
              <a:buNone/>
            </a:pPr>
            <a:r>
              <a:rPr lang="en-US" dirty="0"/>
              <a:t>Step 2: The G protein binds to a specific enzyme and activates it. When the enzyme is activated, it can trigger the next step in a pathway leading to a cellular response. All the molecular shape changes are temporary. To continue the cellular response, new signal molecules are required.</a:t>
            </a:r>
          </a:p>
        </p:txBody>
      </p:sp>
    </p:spTree>
    <p:extLst>
      <p:ext uri="{BB962C8B-B14F-4D97-AF65-F5344CB8AC3E}">
        <p14:creationId xmlns:p14="http://schemas.microsoft.com/office/powerpoint/2010/main" val="2446362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09FAA4A-F93C-C744-99D3-6B1CB07850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62000"/>
            <a:ext cx="8557018" cy="5637088"/>
          </a:xfrm>
        </p:spPr>
      </p:pic>
      <p:sp>
        <p:nvSpPr>
          <p:cNvPr id="8" name="Title 3">
            <a:extLst>
              <a:ext uri="{FF2B5EF4-FFF2-40B4-BE49-F238E27FC236}">
                <a16:creationId xmlns:a16="http://schemas.microsoft.com/office/drawing/2014/main" id="{AC3BEAA4-707D-DB4E-92AF-CDDB6B9AB89D}"/>
              </a:ext>
            </a:extLst>
          </p:cNvPr>
          <p:cNvSpPr txBox="1">
            <a:spLocks/>
          </p:cNvSpPr>
          <p:nvPr/>
        </p:nvSpPr>
        <p:spPr>
          <a:xfrm>
            <a:off x="914400" y="0"/>
            <a:ext cx="8001000"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anose="02040502050405020303" pitchFamily="18" charset="0"/>
              <a:buNone/>
            </a:pPr>
            <a:r>
              <a:rPr lang="en-US" dirty="0"/>
              <a:t>G Protein-coupled receptor</a:t>
            </a:r>
          </a:p>
        </p:txBody>
      </p:sp>
    </p:spTree>
    <p:extLst>
      <p:ext uri="{BB962C8B-B14F-4D97-AF65-F5344CB8AC3E}">
        <p14:creationId xmlns:p14="http://schemas.microsoft.com/office/powerpoint/2010/main" val="1694961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54DFCB-5620-EC4E-B1E6-E63E57075057}"/>
              </a:ext>
            </a:extLst>
          </p:cNvPr>
          <p:cNvSpPr>
            <a:spLocks noGrp="1"/>
          </p:cNvSpPr>
          <p:nvPr>
            <p:ph type="title"/>
          </p:nvPr>
        </p:nvSpPr>
        <p:spPr>
          <a:xfrm>
            <a:off x="228600" y="381000"/>
            <a:ext cx="7924800" cy="1143000"/>
          </a:xfrm>
        </p:spPr>
        <p:txBody>
          <a:bodyPr/>
          <a:lstStyle/>
          <a:p>
            <a:pPr marL="0" indent="0">
              <a:buNone/>
            </a:pPr>
            <a:r>
              <a:rPr lang="en-US" dirty="0"/>
              <a:t>Receptor Tyrosine Kinase</a:t>
            </a:r>
          </a:p>
        </p:txBody>
      </p:sp>
      <p:sp>
        <p:nvSpPr>
          <p:cNvPr id="9" name="Content Placeholder 8">
            <a:extLst>
              <a:ext uri="{FF2B5EF4-FFF2-40B4-BE49-F238E27FC236}">
                <a16:creationId xmlns:a16="http://schemas.microsoft.com/office/drawing/2014/main" id="{60D12951-95D5-8644-BEC3-2B53FA0FEA81}"/>
              </a:ext>
            </a:extLst>
          </p:cNvPr>
          <p:cNvSpPr>
            <a:spLocks noGrp="1"/>
          </p:cNvSpPr>
          <p:nvPr>
            <p:ph sz="quarter" idx="13"/>
          </p:nvPr>
        </p:nvSpPr>
        <p:spPr>
          <a:xfrm>
            <a:off x="119864" y="1524000"/>
            <a:ext cx="8947936" cy="5334000"/>
          </a:xfrm>
        </p:spPr>
        <p:txBody>
          <a:bodyPr/>
          <a:lstStyle/>
          <a:p>
            <a:r>
              <a:rPr lang="en-US" dirty="0"/>
              <a:t>Step 1: The binding of signal molecules to the receptors and the subsequent formation of a dimer. In the dimer configuration each tyrosine kinase adds a phosphate from ATP molecule.</a:t>
            </a:r>
          </a:p>
          <a:p>
            <a:r>
              <a:rPr lang="en-US" dirty="0"/>
              <a:t>Step 2: The fully activated receptor protein as it initiates a unique cellular response for each phosphorylated tyrosine.</a:t>
            </a:r>
          </a:p>
          <a:p>
            <a:r>
              <a:rPr lang="en-US" dirty="0"/>
              <a:t>The key ability of a single ligand to activate multiple cellular responses is a key difference between G protein-coupled receptors and receptor tyrosine kinases.</a:t>
            </a:r>
          </a:p>
          <a:p>
            <a:r>
              <a:rPr lang="en-US" dirty="0"/>
              <a:t>Protein kinase receptors belong to a class of plasma membrane receptors that function as enzymes. One example is RTK, receptor tyrosine kinase. Steroid messengers diffuse directly through the cell membrane and once inside the cell, bind to a second messenger, like cAMP. </a:t>
            </a:r>
          </a:p>
        </p:txBody>
      </p:sp>
    </p:spTree>
    <p:extLst>
      <p:ext uri="{BB962C8B-B14F-4D97-AF65-F5344CB8AC3E}">
        <p14:creationId xmlns:p14="http://schemas.microsoft.com/office/powerpoint/2010/main" val="426470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9E8415-60AD-A345-A325-D6E1F05477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526" y="762000"/>
            <a:ext cx="8839200" cy="5877787"/>
          </a:xfrm>
        </p:spPr>
      </p:pic>
      <p:sp>
        <p:nvSpPr>
          <p:cNvPr id="5" name="Title 3">
            <a:extLst>
              <a:ext uri="{FF2B5EF4-FFF2-40B4-BE49-F238E27FC236}">
                <a16:creationId xmlns:a16="http://schemas.microsoft.com/office/drawing/2014/main" id="{6FA99F9C-849D-2D4B-95BA-D29A7509E382}"/>
              </a:ext>
            </a:extLst>
          </p:cNvPr>
          <p:cNvSpPr txBox="1">
            <a:spLocks/>
          </p:cNvSpPr>
          <p:nvPr/>
        </p:nvSpPr>
        <p:spPr>
          <a:xfrm>
            <a:off x="381000" y="-152400"/>
            <a:ext cx="8001000"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anose="02040502050405020303" pitchFamily="18" charset="0"/>
              <a:buNone/>
            </a:pPr>
            <a:r>
              <a:rPr lang="en-US" dirty="0"/>
              <a:t>Receptor Tyrosine Kinases</a:t>
            </a:r>
          </a:p>
        </p:txBody>
      </p:sp>
    </p:spTree>
    <p:extLst>
      <p:ext uri="{BB962C8B-B14F-4D97-AF65-F5344CB8AC3E}">
        <p14:creationId xmlns:p14="http://schemas.microsoft.com/office/powerpoint/2010/main" val="70413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3">
            <a:extLst>
              <a:ext uri="{FF2B5EF4-FFF2-40B4-BE49-F238E27FC236}">
                <a16:creationId xmlns:a16="http://schemas.microsoft.com/office/drawing/2014/main" id="{B1F46F77-7FBB-2D40-B6A6-96DBB1448E5C}"/>
              </a:ext>
            </a:extLst>
          </p:cNvPr>
          <p:cNvSpPr>
            <a:spLocks noGrp="1"/>
          </p:cNvSpPr>
          <p:nvPr>
            <p:ph type="title"/>
          </p:nvPr>
        </p:nvSpPr>
        <p:spPr bwMode="auto">
          <a:xfrm>
            <a:off x="474663" y="-71063"/>
            <a:ext cx="8229600" cy="680663"/>
          </a:xfrm>
        </p:spPr>
        <p:txBody>
          <a:bodyPr wrap="square" numCol="1" compatLnSpc="1">
            <a:prstTxWarp prst="textNoShape">
              <a:avLst/>
            </a:prstTxWarp>
          </a:bodyPr>
          <a:lstStyle/>
          <a:p>
            <a:pPr marL="0" indent="0" algn="ctr" eaLnBrk="1" hangingPunct="1">
              <a:buFont typeface="Georgia" panose="02040502050405020303" pitchFamily="18" charset="0"/>
              <a:buNone/>
            </a:pPr>
            <a:r>
              <a:rPr lang="en-US" altLang="en-US" sz="4000" b="0" dirty="0">
                <a:solidFill>
                  <a:schemeClr val="tx1"/>
                </a:solidFill>
                <a:effectLst/>
                <a:latin typeface="Corbel" panose="020B0503020204020204" pitchFamily="34" charset="0"/>
              </a:rPr>
              <a:t>Plasma Membrane Receptor Proteins</a:t>
            </a:r>
          </a:p>
        </p:txBody>
      </p:sp>
      <p:sp>
        <p:nvSpPr>
          <p:cNvPr id="244739" name="Rectangle 3" descr="Rectangle: Click to edit Master text styles&#13;&#10;Second level&#13;&#10;Third level&#13;&#10;Fourth level&#13;&#10;Fifth level">
            <a:extLst>
              <a:ext uri="{FF2B5EF4-FFF2-40B4-BE49-F238E27FC236}">
                <a16:creationId xmlns:a16="http://schemas.microsoft.com/office/drawing/2014/main" id="{E67CAEBC-2A61-E745-A501-422CA8DC0BD5}"/>
              </a:ext>
            </a:extLst>
          </p:cNvPr>
          <p:cNvSpPr>
            <a:spLocks noGrp="1" noChangeArrowheads="1"/>
          </p:cNvSpPr>
          <p:nvPr>
            <p:ph sz="quarter" idx="13"/>
          </p:nvPr>
        </p:nvSpPr>
        <p:spPr>
          <a:xfrm>
            <a:off x="474663" y="1295400"/>
            <a:ext cx="8229600" cy="2895600"/>
          </a:xfrm>
        </p:spPr>
        <p:txBody>
          <a:bodyPr/>
          <a:lstStyle/>
          <a:p>
            <a:pPr marL="184150" lvl="1" indent="0" eaLnBrk="1" hangingPunct="1">
              <a:spcBef>
                <a:spcPct val="0"/>
              </a:spcBef>
              <a:buClr>
                <a:schemeClr val="accent1"/>
              </a:buClr>
              <a:buSzPct val="80000"/>
              <a:buFont typeface="Wingdings" pitchFamily="2" charset="2"/>
              <a:buNone/>
            </a:pPr>
            <a:endParaRPr lang="en-US" altLang="en-US">
              <a:solidFill>
                <a:srgbClr val="C00000"/>
              </a:solidFill>
            </a:endParaRPr>
          </a:p>
          <a:p>
            <a:pPr eaLnBrk="1" hangingPunct="1">
              <a:spcBef>
                <a:spcPct val="0"/>
              </a:spcBef>
            </a:pPr>
            <a:endParaRPr lang="en-US" altLang="en-US" sz="2800"/>
          </a:p>
        </p:txBody>
      </p:sp>
      <p:pic>
        <p:nvPicPr>
          <p:cNvPr id="3" name="Picture 2">
            <a:extLst>
              <a:ext uri="{FF2B5EF4-FFF2-40B4-BE49-F238E27FC236}">
                <a16:creationId xmlns:a16="http://schemas.microsoft.com/office/drawing/2014/main" id="{95411169-5599-044E-8BDE-904AA3577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672" y="487379"/>
            <a:ext cx="3465528" cy="637062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Box 3">
            <a:extLst>
              <a:ext uri="{FF2B5EF4-FFF2-40B4-BE49-F238E27FC236}">
                <a16:creationId xmlns:a16="http://schemas.microsoft.com/office/drawing/2014/main" id="{FAF614E8-15F6-4F43-A007-08BD16B6195A}"/>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solidFill>
                  <a:srgbClr val="000000"/>
                </a:solidFill>
                <a:latin typeface="Corbel" panose="020B0503020204020204" pitchFamily="34" charset="0"/>
              </a:rPr>
              <a:t>Intracellular Receptors</a:t>
            </a:r>
          </a:p>
        </p:txBody>
      </p:sp>
      <p:sp>
        <p:nvSpPr>
          <p:cNvPr id="5" name="TextBox 4">
            <a:extLst>
              <a:ext uri="{FF2B5EF4-FFF2-40B4-BE49-F238E27FC236}">
                <a16:creationId xmlns:a16="http://schemas.microsoft.com/office/drawing/2014/main" id="{210FCA82-902B-494C-BB13-859744B4B49E}"/>
              </a:ext>
            </a:extLst>
          </p:cNvPr>
          <p:cNvSpPr txBox="1"/>
          <p:nvPr/>
        </p:nvSpPr>
        <p:spPr>
          <a:xfrm>
            <a:off x="250825" y="1158875"/>
            <a:ext cx="3862388" cy="5262563"/>
          </a:xfrm>
          <a:prstGeom prst="rect">
            <a:avLst/>
          </a:prstGeom>
          <a:noFill/>
        </p:spPr>
        <p:txBody>
          <a:bodyPr>
            <a:spAutoFit/>
          </a:bodyPr>
          <a:lstStyle/>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Intracellular Receptors bind hydrophobic ligands</a:t>
            </a:r>
          </a:p>
          <a:p>
            <a:pPr marL="914400" lvl="1" indent="-457200" defTabSz="457200" eaLnBrk="1" fontAlgn="auto" hangingPunct="1">
              <a:spcBef>
                <a:spcPts val="0"/>
              </a:spcBef>
              <a:spcAft>
                <a:spcPts val="0"/>
              </a:spcAft>
              <a:buFont typeface="Lucida Grande"/>
              <a:buChar char="-"/>
              <a:defRPr/>
            </a:pPr>
            <a:r>
              <a:rPr lang="en-US" sz="2800" dirty="0">
                <a:solidFill>
                  <a:prstClr val="black"/>
                </a:solidFill>
                <a:latin typeface="Corbel"/>
                <a:cs typeface="Corbel"/>
              </a:rPr>
              <a:t>Hydrophobic ligands can easily cross the plasma membrane</a:t>
            </a:r>
          </a:p>
          <a:p>
            <a:pPr defTabSz="457200" eaLnBrk="1" fontAlgn="auto" hangingPunct="1">
              <a:spcBef>
                <a:spcPts val="0"/>
              </a:spcBef>
              <a:spcAft>
                <a:spcPts val="0"/>
              </a:spcAft>
              <a:defRPr/>
            </a:pPr>
            <a:endParaRPr lang="en-US" sz="16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Main class of Intracellular Receptors are </a:t>
            </a:r>
            <a:r>
              <a:rPr lang="en-US" sz="2800" b="1" i="1" dirty="0">
                <a:solidFill>
                  <a:srgbClr val="FF0000"/>
                </a:solidFill>
                <a:latin typeface="Corbel"/>
                <a:cs typeface="Corbel"/>
              </a:rPr>
              <a:t>Nuclear Receptors</a:t>
            </a:r>
          </a:p>
        </p:txBody>
      </p:sp>
      <p:pic>
        <p:nvPicPr>
          <p:cNvPr id="2" name="Picture 1">
            <a:extLst>
              <a:ext uri="{FF2B5EF4-FFF2-40B4-BE49-F238E27FC236}">
                <a16:creationId xmlns:a16="http://schemas.microsoft.com/office/drawing/2014/main" id="{7587EDF5-641B-8D43-ABCD-F9FF72BDC1C6}"/>
              </a:ext>
            </a:extLst>
          </p:cNvPr>
          <p:cNvPicPr>
            <a:picLocks noChangeAspect="1"/>
          </p:cNvPicPr>
          <p:nvPr/>
        </p:nvPicPr>
        <p:blipFill>
          <a:blip r:embed="rId2">
            <a:extLst>
              <a:ext uri="{28A0092B-C50C-407E-A947-70E740481C1C}">
                <a14:useLocalDpi xmlns:a14="http://schemas.microsoft.com/office/drawing/2010/main" val="0"/>
              </a:ext>
            </a:extLst>
          </a:blip>
          <a:srcRect l="1582" t="1421" b="2988"/>
          <a:stretch>
            <a:fillRect/>
          </a:stretch>
        </p:blipFill>
        <p:spPr bwMode="auto">
          <a:xfrm>
            <a:off x="4113213" y="1323975"/>
            <a:ext cx="4786312"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C849EFA-8EC2-D448-AE7F-2B678968CC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8" y="0"/>
            <a:ext cx="9504472" cy="7135803"/>
          </a:xfrm>
        </p:spPr>
      </p:pic>
    </p:spTree>
    <p:extLst>
      <p:ext uri="{BB962C8B-B14F-4D97-AF65-F5344CB8AC3E}">
        <p14:creationId xmlns:p14="http://schemas.microsoft.com/office/powerpoint/2010/main" val="3261566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2" name="Group 30">
            <a:extLst>
              <a:ext uri="{FF2B5EF4-FFF2-40B4-BE49-F238E27FC236}">
                <a16:creationId xmlns:a16="http://schemas.microsoft.com/office/drawing/2014/main" id="{B5DCD6CD-79D6-8344-85D1-73DDB321D2E5}"/>
              </a:ext>
            </a:extLst>
          </p:cNvPr>
          <p:cNvGrpSpPr>
            <a:grpSpLocks/>
          </p:cNvGrpSpPr>
          <p:nvPr/>
        </p:nvGrpSpPr>
        <p:grpSpPr bwMode="auto">
          <a:xfrm>
            <a:off x="312001" y="626170"/>
            <a:ext cx="8305800" cy="3840163"/>
            <a:chOff x="192" y="1032"/>
            <a:chExt cx="5376" cy="2419"/>
          </a:xfrm>
        </p:grpSpPr>
        <p:pic>
          <p:nvPicPr>
            <p:cNvPr id="240659" name="Picture 5">
              <a:extLst>
                <a:ext uri="{FF2B5EF4-FFF2-40B4-BE49-F238E27FC236}">
                  <a16:creationId xmlns:a16="http://schemas.microsoft.com/office/drawing/2014/main" id="{D613AE20-F871-6146-86B6-E950B2FA7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032"/>
              <a:ext cx="5376" cy="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60" name="Text Box 6">
              <a:extLst>
                <a:ext uri="{FF2B5EF4-FFF2-40B4-BE49-F238E27FC236}">
                  <a16:creationId xmlns:a16="http://schemas.microsoft.com/office/drawing/2014/main" id="{700E3BFF-3622-094D-8204-A8B842CE226C}"/>
                </a:ext>
              </a:extLst>
            </p:cNvPr>
            <p:cNvSpPr txBox="1">
              <a:spLocks noChangeArrowheads="1"/>
            </p:cNvSpPr>
            <p:nvPr/>
          </p:nvSpPr>
          <p:spPr bwMode="auto">
            <a:xfrm>
              <a:off x="192" y="1066"/>
              <a:ext cx="106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spcBef>
                  <a:spcPct val="0"/>
                </a:spcBef>
                <a:spcAft>
                  <a:spcPct val="0"/>
                </a:spcAft>
                <a:buClrTx/>
                <a:buSzTx/>
                <a:buFontTx/>
                <a:buNone/>
              </a:pPr>
              <a:r>
                <a:rPr kumimoji="1" lang="en-US" altLang="en-US" sz="1400">
                  <a:solidFill>
                    <a:srgbClr val="40458C"/>
                  </a:solidFill>
                  <a:latin typeface="Comic Sans MS" panose="030F0902030302020204" pitchFamily="66" charset="0"/>
                </a:rPr>
                <a:t>EXTRACELLULAR</a:t>
              </a:r>
            </a:p>
            <a:p>
              <a:pPr>
                <a:spcBef>
                  <a:spcPct val="0"/>
                </a:spcBef>
                <a:spcAft>
                  <a:spcPct val="0"/>
                </a:spcAft>
                <a:buClrTx/>
                <a:buSzTx/>
                <a:buFontTx/>
                <a:buNone/>
              </a:pPr>
              <a:r>
                <a:rPr kumimoji="1" lang="en-US" altLang="en-US" sz="1400">
                  <a:solidFill>
                    <a:srgbClr val="40458C"/>
                  </a:solidFill>
                  <a:latin typeface="Comic Sans MS" panose="030F0902030302020204" pitchFamily="66" charset="0"/>
                </a:rPr>
                <a:t>FLUID</a:t>
              </a:r>
            </a:p>
          </p:txBody>
        </p:sp>
        <p:sp>
          <p:nvSpPr>
            <p:cNvPr id="240661" name="Text Box 7">
              <a:extLst>
                <a:ext uri="{FF2B5EF4-FFF2-40B4-BE49-F238E27FC236}">
                  <a16:creationId xmlns:a16="http://schemas.microsoft.com/office/drawing/2014/main" id="{DB9D6EE2-D86F-B449-9B4F-30759B498AA0}"/>
                </a:ext>
              </a:extLst>
            </p:cNvPr>
            <p:cNvSpPr txBox="1">
              <a:spLocks noChangeArrowheads="1"/>
            </p:cNvSpPr>
            <p:nvPr/>
          </p:nvSpPr>
          <p:spPr bwMode="auto">
            <a:xfrm>
              <a:off x="199" y="1832"/>
              <a:ext cx="59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a:solidFill>
                    <a:srgbClr val="40458C"/>
                  </a:solidFill>
                  <a:latin typeface="Comic Sans MS" panose="030F0902030302020204" pitchFamily="66" charset="0"/>
                </a:rPr>
                <a:t>Receptor</a:t>
              </a:r>
            </a:p>
          </p:txBody>
        </p:sp>
        <p:sp>
          <p:nvSpPr>
            <p:cNvPr id="240662" name="Line 8">
              <a:extLst>
                <a:ext uri="{FF2B5EF4-FFF2-40B4-BE49-F238E27FC236}">
                  <a16:creationId xmlns:a16="http://schemas.microsoft.com/office/drawing/2014/main" id="{8D9F4394-A9C4-4F49-97C9-F7FB46B811FA}"/>
                </a:ext>
              </a:extLst>
            </p:cNvPr>
            <p:cNvSpPr>
              <a:spLocks noChangeShapeType="1"/>
            </p:cNvSpPr>
            <p:nvPr/>
          </p:nvSpPr>
          <p:spPr bwMode="auto">
            <a:xfrm>
              <a:off x="720" y="1992"/>
              <a:ext cx="144" cy="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spAutoFit/>
            </a:bodyPr>
            <a:lstStyle/>
            <a:p>
              <a:endParaRPr lang="en-US"/>
            </a:p>
          </p:txBody>
        </p:sp>
        <p:sp>
          <p:nvSpPr>
            <p:cNvPr id="240663" name="Text Box 9">
              <a:extLst>
                <a:ext uri="{FF2B5EF4-FFF2-40B4-BE49-F238E27FC236}">
                  <a16:creationId xmlns:a16="http://schemas.microsoft.com/office/drawing/2014/main" id="{EC2FE8D7-4E20-DC48-A3B4-75AB6692A683}"/>
                </a:ext>
              </a:extLst>
            </p:cNvPr>
            <p:cNvSpPr txBox="1">
              <a:spLocks noChangeArrowheads="1"/>
            </p:cNvSpPr>
            <p:nvPr/>
          </p:nvSpPr>
          <p:spPr bwMode="auto">
            <a:xfrm>
              <a:off x="272" y="3018"/>
              <a:ext cx="56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spcBef>
                  <a:spcPct val="0"/>
                </a:spcBef>
                <a:spcAft>
                  <a:spcPct val="0"/>
                </a:spcAft>
                <a:buClrTx/>
                <a:buSzTx/>
                <a:buFontTx/>
                <a:buNone/>
              </a:pPr>
              <a:r>
                <a:rPr kumimoji="1" lang="en-US" altLang="en-US" sz="1400">
                  <a:solidFill>
                    <a:srgbClr val="40458C"/>
                  </a:solidFill>
                  <a:latin typeface="Comic Sans MS" panose="030F0902030302020204" pitchFamily="66" charset="0"/>
                </a:rPr>
                <a:t>Signal </a:t>
              </a:r>
            </a:p>
            <a:p>
              <a:pPr>
                <a:spcBef>
                  <a:spcPct val="0"/>
                </a:spcBef>
                <a:spcAft>
                  <a:spcPct val="0"/>
                </a:spcAft>
                <a:buClrTx/>
                <a:buSzTx/>
                <a:buFontTx/>
                <a:buNone/>
              </a:pPr>
              <a:r>
                <a:rPr kumimoji="1" lang="en-US" altLang="en-US" sz="1400">
                  <a:solidFill>
                    <a:srgbClr val="40458C"/>
                  </a:solidFill>
                  <a:latin typeface="Comic Sans MS" panose="030F0902030302020204" pitchFamily="66" charset="0"/>
                </a:rPr>
                <a:t>molecule</a:t>
              </a:r>
            </a:p>
          </p:txBody>
        </p:sp>
        <p:sp>
          <p:nvSpPr>
            <p:cNvPr id="240664" name="Text Box 10">
              <a:extLst>
                <a:ext uri="{FF2B5EF4-FFF2-40B4-BE49-F238E27FC236}">
                  <a16:creationId xmlns:a16="http://schemas.microsoft.com/office/drawing/2014/main" id="{71A1BB29-D6AD-D547-AC5B-A160D065E7B4}"/>
                </a:ext>
              </a:extLst>
            </p:cNvPr>
            <p:cNvSpPr txBox="1">
              <a:spLocks noChangeArrowheads="1"/>
            </p:cNvSpPr>
            <p:nvPr/>
          </p:nvSpPr>
          <p:spPr bwMode="auto">
            <a:xfrm>
              <a:off x="1632" y="2528"/>
              <a:ext cx="26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a:solidFill>
                    <a:srgbClr val="40458C"/>
                  </a:solidFill>
                  <a:latin typeface="Comic Sans MS" panose="030F0902030302020204" pitchFamily="66" charset="0"/>
                </a:rPr>
                <a:t>Relay molecules in a signal transduction pathway </a:t>
              </a:r>
            </a:p>
          </p:txBody>
        </p:sp>
        <p:sp>
          <p:nvSpPr>
            <p:cNvPr id="240665" name="Text Box 11">
              <a:extLst>
                <a:ext uri="{FF2B5EF4-FFF2-40B4-BE49-F238E27FC236}">
                  <a16:creationId xmlns:a16="http://schemas.microsoft.com/office/drawing/2014/main" id="{6E144E94-8A58-6745-A930-0B9722F7DC9C}"/>
                </a:ext>
              </a:extLst>
            </p:cNvPr>
            <p:cNvSpPr txBox="1">
              <a:spLocks noChangeArrowheads="1"/>
            </p:cNvSpPr>
            <p:nvPr/>
          </p:nvSpPr>
          <p:spPr bwMode="auto">
            <a:xfrm>
              <a:off x="1824" y="1224"/>
              <a:ext cx="103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a:solidFill>
                    <a:srgbClr val="40458C"/>
                  </a:solidFill>
                  <a:latin typeface="Comic Sans MS" panose="030F0902030302020204" pitchFamily="66" charset="0"/>
                </a:rPr>
                <a:t>Plasma membrane</a:t>
              </a:r>
            </a:p>
          </p:txBody>
        </p:sp>
        <p:sp>
          <p:nvSpPr>
            <p:cNvPr id="240666" name="Line 12">
              <a:extLst>
                <a:ext uri="{FF2B5EF4-FFF2-40B4-BE49-F238E27FC236}">
                  <a16:creationId xmlns:a16="http://schemas.microsoft.com/office/drawing/2014/main" id="{227FB41E-A867-7241-BB5A-E5D72FC75A0D}"/>
                </a:ext>
              </a:extLst>
            </p:cNvPr>
            <p:cNvSpPr>
              <a:spLocks noChangeShapeType="1"/>
            </p:cNvSpPr>
            <p:nvPr/>
          </p:nvSpPr>
          <p:spPr bwMode="auto">
            <a:xfrm>
              <a:off x="1328" y="1320"/>
              <a:ext cx="52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spAutoFit/>
            </a:bodyPr>
            <a:lstStyle/>
            <a:p>
              <a:endParaRPr lang="en-US"/>
            </a:p>
          </p:txBody>
        </p:sp>
        <p:sp>
          <p:nvSpPr>
            <p:cNvPr id="240667" name="Text Box 13">
              <a:extLst>
                <a:ext uri="{FF2B5EF4-FFF2-40B4-BE49-F238E27FC236}">
                  <a16:creationId xmlns:a16="http://schemas.microsoft.com/office/drawing/2014/main" id="{0387A7AF-60C4-6240-84FF-7223351CC545}"/>
                </a:ext>
              </a:extLst>
            </p:cNvPr>
            <p:cNvSpPr txBox="1">
              <a:spLocks noChangeArrowheads="1"/>
            </p:cNvSpPr>
            <p:nvPr/>
          </p:nvSpPr>
          <p:spPr bwMode="auto">
            <a:xfrm>
              <a:off x="3609" y="1088"/>
              <a:ext cx="8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a:solidFill>
                    <a:srgbClr val="40458C"/>
                  </a:solidFill>
                  <a:latin typeface="Comic Sans MS" panose="030F0902030302020204" pitchFamily="66" charset="0"/>
                </a:rPr>
                <a:t>CYTOPLASM</a:t>
              </a:r>
            </a:p>
          </p:txBody>
        </p:sp>
        <p:sp>
          <p:nvSpPr>
            <p:cNvPr id="240668" name="Text Box 14">
              <a:extLst>
                <a:ext uri="{FF2B5EF4-FFF2-40B4-BE49-F238E27FC236}">
                  <a16:creationId xmlns:a16="http://schemas.microsoft.com/office/drawing/2014/main" id="{77B2228D-652B-CF4E-84E5-267136CBECFE}"/>
                </a:ext>
              </a:extLst>
            </p:cNvPr>
            <p:cNvSpPr txBox="1">
              <a:spLocks noChangeArrowheads="1"/>
            </p:cNvSpPr>
            <p:nvPr/>
          </p:nvSpPr>
          <p:spPr bwMode="auto">
            <a:xfrm>
              <a:off x="4897" y="1939"/>
              <a:ext cx="659"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spcBef>
                  <a:spcPct val="0"/>
                </a:spcBef>
                <a:spcAft>
                  <a:spcPct val="0"/>
                </a:spcAft>
                <a:buClrTx/>
                <a:buSzTx/>
                <a:buFontTx/>
                <a:buNone/>
              </a:pPr>
              <a:r>
                <a:rPr kumimoji="1" lang="en-US" altLang="en-US" sz="1400" dirty="0">
                  <a:solidFill>
                    <a:srgbClr val="40458C"/>
                  </a:solidFill>
                  <a:latin typeface="Comic Sans MS" panose="030F0902030302020204" pitchFamily="66" charset="0"/>
                </a:rPr>
                <a:t>Activation</a:t>
              </a:r>
            </a:p>
            <a:p>
              <a:pPr>
                <a:spcBef>
                  <a:spcPct val="0"/>
                </a:spcBef>
                <a:spcAft>
                  <a:spcPct val="0"/>
                </a:spcAft>
                <a:buClrTx/>
                <a:buSzTx/>
                <a:buFontTx/>
                <a:buNone/>
              </a:pPr>
              <a:r>
                <a:rPr kumimoji="1" lang="en-US" altLang="en-US" sz="1400" dirty="0">
                  <a:solidFill>
                    <a:srgbClr val="40458C"/>
                  </a:solidFill>
                  <a:latin typeface="Comic Sans MS" panose="030F0902030302020204" pitchFamily="66" charset="0"/>
                </a:rPr>
                <a:t>of cellular</a:t>
              </a:r>
            </a:p>
            <a:p>
              <a:pPr>
                <a:spcBef>
                  <a:spcPct val="0"/>
                </a:spcBef>
                <a:spcAft>
                  <a:spcPct val="0"/>
                </a:spcAft>
                <a:buClrTx/>
                <a:buSzTx/>
                <a:buFontTx/>
                <a:buNone/>
              </a:pPr>
              <a:r>
                <a:rPr kumimoji="1" lang="en-US" altLang="en-US" sz="1400" dirty="0">
                  <a:solidFill>
                    <a:srgbClr val="40458C"/>
                  </a:solidFill>
                  <a:latin typeface="Comic Sans MS" panose="030F0902030302020204" pitchFamily="66" charset="0"/>
                </a:rPr>
                <a:t>response</a:t>
              </a:r>
            </a:p>
          </p:txBody>
        </p:sp>
      </p:grpSp>
      <p:sp>
        <p:nvSpPr>
          <p:cNvPr id="45059" name="Rectangle 3" descr="Rectangle: Click to edit Master text styles&#13;&#10;Second level&#13;&#10;Third level&#13;&#10;Fourth level&#13;&#10;Fifth level">
            <a:extLst>
              <a:ext uri="{FF2B5EF4-FFF2-40B4-BE49-F238E27FC236}">
                <a16:creationId xmlns:a16="http://schemas.microsoft.com/office/drawing/2014/main" id="{48E47116-86EB-AF4E-BB1F-AC11EE4DE7EC}"/>
              </a:ext>
            </a:extLst>
          </p:cNvPr>
          <p:cNvSpPr>
            <a:spLocks noGrp="1" noChangeArrowheads="1"/>
          </p:cNvSpPr>
          <p:nvPr>
            <p:ph idx="1"/>
          </p:nvPr>
        </p:nvSpPr>
        <p:spPr>
          <a:xfrm>
            <a:off x="312001" y="-15180"/>
            <a:ext cx="8534400" cy="641350"/>
          </a:xfrm>
        </p:spPr>
        <p:txBody>
          <a:bodyPr rtlCol="0">
            <a:normAutofit/>
          </a:bodyPr>
          <a:lstStyle/>
          <a:p>
            <a:pPr marL="0" indent="0" algn="ctr" eaLnBrk="1" fontAlgn="auto" hangingPunct="1">
              <a:spcBef>
                <a:spcPct val="0"/>
              </a:spcBef>
              <a:buClr>
                <a:schemeClr val="accent6">
                  <a:lumMod val="75000"/>
                </a:schemeClr>
              </a:buClr>
              <a:buFont typeface="Wingdings" pitchFamily="1" charset="2"/>
              <a:buNone/>
              <a:defRPr/>
            </a:pPr>
            <a:r>
              <a:rPr lang="en-US" sz="3600" dirty="0">
                <a:solidFill>
                  <a:srgbClr val="C00000"/>
                </a:solidFill>
                <a:effectLst>
                  <a:outerShdw blurRad="38100" dist="38100" dir="2700000" algn="tl">
                    <a:srgbClr val="000000">
                      <a:alpha val="43137"/>
                    </a:srgbClr>
                  </a:outerShdw>
                </a:effectLst>
                <a:latin typeface="Comic Sans MS" pitchFamily="66" charset="0"/>
              </a:rPr>
              <a:t>  </a:t>
            </a:r>
            <a:r>
              <a:rPr lang="en-US" sz="3600" dirty="0">
                <a:solidFill>
                  <a:schemeClr val="tx1"/>
                </a:solidFill>
                <a:latin typeface="Corbel" panose="020B0503020204020204" pitchFamily="34" charset="0"/>
              </a:rPr>
              <a:t>3 Phases of Signal Transduction</a:t>
            </a:r>
          </a:p>
        </p:txBody>
      </p:sp>
      <p:grpSp>
        <p:nvGrpSpPr>
          <p:cNvPr id="240644" name="Group 49">
            <a:extLst>
              <a:ext uri="{FF2B5EF4-FFF2-40B4-BE49-F238E27FC236}">
                <a16:creationId xmlns:a16="http://schemas.microsoft.com/office/drawing/2014/main" id="{62825D5F-1402-A24D-9C39-A3D2B4864FC0}"/>
              </a:ext>
            </a:extLst>
          </p:cNvPr>
          <p:cNvGrpSpPr>
            <a:grpSpLocks/>
          </p:cNvGrpSpPr>
          <p:nvPr/>
        </p:nvGrpSpPr>
        <p:grpSpPr bwMode="auto">
          <a:xfrm>
            <a:off x="1103314" y="1430338"/>
            <a:ext cx="1020763" cy="1336675"/>
            <a:chOff x="695" y="901"/>
            <a:chExt cx="643" cy="842"/>
          </a:xfrm>
        </p:grpSpPr>
        <p:sp>
          <p:nvSpPr>
            <p:cNvPr id="240655" name="Text Box 50">
              <a:extLst>
                <a:ext uri="{FF2B5EF4-FFF2-40B4-BE49-F238E27FC236}">
                  <a16:creationId xmlns:a16="http://schemas.microsoft.com/office/drawing/2014/main" id="{227696AE-464B-C04B-951F-5026E944A2F1}"/>
                </a:ext>
              </a:extLst>
            </p:cNvPr>
            <p:cNvSpPr txBox="1">
              <a:spLocks noChangeArrowheads="1"/>
            </p:cNvSpPr>
            <p:nvPr/>
          </p:nvSpPr>
          <p:spPr bwMode="auto">
            <a:xfrm>
              <a:off x="704" y="901"/>
              <a:ext cx="63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dirty="0">
                  <a:solidFill>
                    <a:srgbClr val="40458C"/>
                  </a:solidFill>
                  <a:latin typeface="Comic Sans MS" panose="030F0902030302020204" pitchFamily="66" charset="0"/>
                </a:rPr>
                <a:t>Reception</a:t>
              </a:r>
            </a:p>
          </p:txBody>
        </p:sp>
        <p:grpSp>
          <p:nvGrpSpPr>
            <p:cNvPr id="240656" name="Group 51">
              <a:extLst>
                <a:ext uri="{FF2B5EF4-FFF2-40B4-BE49-F238E27FC236}">
                  <a16:creationId xmlns:a16="http://schemas.microsoft.com/office/drawing/2014/main" id="{ED79AB31-D4D2-7444-882D-86FA6D7E619F}"/>
                </a:ext>
              </a:extLst>
            </p:cNvPr>
            <p:cNvGrpSpPr>
              <a:grpSpLocks/>
            </p:cNvGrpSpPr>
            <p:nvPr/>
          </p:nvGrpSpPr>
          <p:grpSpPr bwMode="auto">
            <a:xfrm>
              <a:off x="695" y="1568"/>
              <a:ext cx="177" cy="175"/>
              <a:chOff x="2675" y="1378"/>
              <a:chExt cx="177" cy="175"/>
            </a:xfrm>
          </p:grpSpPr>
          <p:sp>
            <p:nvSpPr>
              <p:cNvPr id="240657" name="AutoShape 52">
                <a:extLst>
                  <a:ext uri="{FF2B5EF4-FFF2-40B4-BE49-F238E27FC236}">
                    <a16:creationId xmlns:a16="http://schemas.microsoft.com/office/drawing/2014/main" id="{A3400AF7-CE7B-A047-9DAA-798C81846FF4}"/>
                  </a:ext>
                </a:extLst>
              </p:cNvPr>
              <p:cNvSpPr>
                <a:spLocks noChangeArrowheads="1"/>
              </p:cNvSpPr>
              <p:nvPr/>
            </p:nvSpPr>
            <p:spPr bwMode="auto">
              <a:xfrm>
                <a:off x="2688" y="1392"/>
                <a:ext cx="144" cy="144"/>
              </a:xfrm>
              <a:prstGeom prst="flowChartConnector">
                <a:avLst/>
              </a:prstGeom>
              <a:solidFill>
                <a:srgbClr val="33CCCC"/>
              </a:solidFill>
              <a:ln>
                <a:noFill/>
              </a:ln>
              <a:extLst>
                <a:ext uri="{91240B29-F687-4F45-9708-019B960494DF}">
                  <a14:hiddenLine xmlns:a14="http://schemas.microsoft.com/office/drawing/2010/main" w="34925">
                    <a:solidFill>
                      <a:srgbClr val="000000"/>
                    </a:solidFill>
                    <a:round/>
                    <a:headEnd/>
                    <a:tailEnd/>
                  </a14:hiddenLine>
                </a:ext>
              </a:extLst>
            </p:spPr>
            <p:txBody>
              <a:bodyPr wrap="none" lIns="92075" tIns="46038" rIns="92075" bIns="46038"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r">
                  <a:spcBef>
                    <a:spcPct val="0"/>
                  </a:spcBef>
                  <a:spcAft>
                    <a:spcPct val="0"/>
                  </a:spcAft>
                  <a:buClrTx/>
                  <a:buSzTx/>
                  <a:buFontTx/>
                  <a:buNone/>
                </a:pPr>
                <a:endParaRPr kumimoji="1" lang="en-US" altLang="en-US" sz="2400">
                  <a:solidFill>
                    <a:srgbClr val="40458C"/>
                  </a:solidFill>
                  <a:latin typeface="Comic Sans MS" panose="030F0902030302020204" pitchFamily="66" charset="0"/>
                </a:endParaRPr>
              </a:p>
            </p:txBody>
          </p:sp>
          <p:sp>
            <p:nvSpPr>
              <p:cNvPr id="240658" name="Text Box 53">
                <a:extLst>
                  <a:ext uri="{FF2B5EF4-FFF2-40B4-BE49-F238E27FC236}">
                    <a16:creationId xmlns:a16="http://schemas.microsoft.com/office/drawing/2014/main" id="{A1438501-FF9B-2241-9D46-435E052B84BF}"/>
                  </a:ext>
                </a:extLst>
              </p:cNvPr>
              <p:cNvSpPr txBox="1">
                <a:spLocks noChangeArrowheads="1"/>
              </p:cNvSpPr>
              <p:nvPr/>
            </p:nvSpPr>
            <p:spPr bwMode="auto">
              <a:xfrm>
                <a:off x="2675" y="1378"/>
                <a:ext cx="17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200" b="1">
                    <a:solidFill>
                      <a:srgbClr val="FFFFFF"/>
                    </a:solidFill>
                    <a:latin typeface="Comic Sans MS" panose="030F0902030302020204" pitchFamily="66" charset="0"/>
                  </a:rPr>
                  <a:t>1</a:t>
                </a:r>
                <a:endParaRPr kumimoji="1" lang="en-US" altLang="en-US" sz="1200">
                  <a:solidFill>
                    <a:srgbClr val="40458C"/>
                  </a:solidFill>
                  <a:latin typeface="Comic Sans MS" panose="030F0902030302020204" pitchFamily="66" charset="0"/>
                </a:endParaRPr>
              </a:p>
            </p:txBody>
          </p:sp>
        </p:grpSp>
      </p:grpSp>
      <p:grpSp>
        <p:nvGrpSpPr>
          <p:cNvPr id="240645" name="Group 54">
            <a:extLst>
              <a:ext uri="{FF2B5EF4-FFF2-40B4-BE49-F238E27FC236}">
                <a16:creationId xmlns:a16="http://schemas.microsoft.com/office/drawing/2014/main" id="{9CAD88D7-EF0C-A54F-8D38-4C869BC77778}"/>
              </a:ext>
            </a:extLst>
          </p:cNvPr>
          <p:cNvGrpSpPr>
            <a:grpSpLocks/>
          </p:cNvGrpSpPr>
          <p:nvPr/>
        </p:nvGrpSpPr>
        <p:grpSpPr bwMode="auto">
          <a:xfrm>
            <a:off x="3937000" y="1490663"/>
            <a:ext cx="1284288" cy="1276350"/>
            <a:chOff x="2480" y="939"/>
            <a:chExt cx="809" cy="804"/>
          </a:xfrm>
        </p:grpSpPr>
        <p:sp>
          <p:nvSpPr>
            <p:cNvPr id="240651" name="Text Box 55">
              <a:extLst>
                <a:ext uri="{FF2B5EF4-FFF2-40B4-BE49-F238E27FC236}">
                  <a16:creationId xmlns:a16="http://schemas.microsoft.com/office/drawing/2014/main" id="{402724FE-3EB7-0244-A2F6-FD45871A8F61}"/>
                </a:ext>
              </a:extLst>
            </p:cNvPr>
            <p:cNvSpPr txBox="1">
              <a:spLocks noChangeArrowheads="1"/>
            </p:cNvSpPr>
            <p:nvPr/>
          </p:nvSpPr>
          <p:spPr bwMode="auto">
            <a:xfrm>
              <a:off x="2480" y="939"/>
              <a:ext cx="80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dirty="0">
                  <a:solidFill>
                    <a:srgbClr val="40458C"/>
                  </a:solidFill>
                  <a:latin typeface="Comic Sans MS" panose="030F0902030302020204" pitchFamily="66" charset="0"/>
                </a:rPr>
                <a:t>Transduction</a:t>
              </a:r>
            </a:p>
          </p:txBody>
        </p:sp>
        <p:grpSp>
          <p:nvGrpSpPr>
            <p:cNvPr id="240652" name="Group 56">
              <a:extLst>
                <a:ext uri="{FF2B5EF4-FFF2-40B4-BE49-F238E27FC236}">
                  <a16:creationId xmlns:a16="http://schemas.microsoft.com/office/drawing/2014/main" id="{09E9DEBE-367D-E74D-B05C-738ECDE5C1BB}"/>
                </a:ext>
              </a:extLst>
            </p:cNvPr>
            <p:cNvGrpSpPr>
              <a:grpSpLocks/>
            </p:cNvGrpSpPr>
            <p:nvPr/>
          </p:nvGrpSpPr>
          <p:grpSpPr bwMode="auto">
            <a:xfrm>
              <a:off x="2488" y="1568"/>
              <a:ext cx="177" cy="175"/>
              <a:chOff x="2675" y="1378"/>
              <a:chExt cx="177" cy="175"/>
            </a:xfrm>
          </p:grpSpPr>
          <p:sp>
            <p:nvSpPr>
              <p:cNvPr id="240653" name="AutoShape 57">
                <a:extLst>
                  <a:ext uri="{FF2B5EF4-FFF2-40B4-BE49-F238E27FC236}">
                    <a16:creationId xmlns:a16="http://schemas.microsoft.com/office/drawing/2014/main" id="{F6BBAD3B-B341-B943-B359-21C8DC4BF4A3}"/>
                  </a:ext>
                </a:extLst>
              </p:cNvPr>
              <p:cNvSpPr>
                <a:spLocks noChangeArrowheads="1"/>
              </p:cNvSpPr>
              <p:nvPr/>
            </p:nvSpPr>
            <p:spPr bwMode="auto">
              <a:xfrm>
                <a:off x="2688" y="1392"/>
                <a:ext cx="144" cy="144"/>
              </a:xfrm>
              <a:prstGeom prst="flowChartConnector">
                <a:avLst/>
              </a:prstGeom>
              <a:solidFill>
                <a:srgbClr val="33CCCC"/>
              </a:solidFill>
              <a:ln>
                <a:noFill/>
              </a:ln>
              <a:extLst>
                <a:ext uri="{91240B29-F687-4F45-9708-019B960494DF}">
                  <a14:hiddenLine xmlns:a14="http://schemas.microsoft.com/office/drawing/2010/main" w="34925">
                    <a:solidFill>
                      <a:srgbClr val="000000"/>
                    </a:solidFill>
                    <a:round/>
                    <a:headEnd/>
                    <a:tailEnd/>
                  </a14:hiddenLine>
                </a:ext>
              </a:extLst>
            </p:spPr>
            <p:txBody>
              <a:bodyPr wrap="none" lIns="92075" tIns="46038" rIns="92075" bIns="46038"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r">
                  <a:spcBef>
                    <a:spcPct val="0"/>
                  </a:spcBef>
                  <a:spcAft>
                    <a:spcPct val="0"/>
                  </a:spcAft>
                  <a:buClrTx/>
                  <a:buSzTx/>
                  <a:buFontTx/>
                  <a:buNone/>
                </a:pPr>
                <a:endParaRPr kumimoji="1" lang="en-US" altLang="en-US" sz="2400">
                  <a:solidFill>
                    <a:srgbClr val="40458C"/>
                  </a:solidFill>
                  <a:latin typeface="Comic Sans MS" panose="030F0902030302020204" pitchFamily="66" charset="0"/>
                </a:endParaRPr>
              </a:p>
            </p:txBody>
          </p:sp>
          <p:sp>
            <p:nvSpPr>
              <p:cNvPr id="240654" name="Text Box 58">
                <a:extLst>
                  <a:ext uri="{FF2B5EF4-FFF2-40B4-BE49-F238E27FC236}">
                    <a16:creationId xmlns:a16="http://schemas.microsoft.com/office/drawing/2014/main" id="{ABB9AAB1-6CA0-154F-93F2-C613AD52F543}"/>
                  </a:ext>
                </a:extLst>
              </p:cNvPr>
              <p:cNvSpPr txBox="1">
                <a:spLocks noChangeArrowheads="1"/>
              </p:cNvSpPr>
              <p:nvPr/>
            </p:nvSpPr>
            <p:spPr bwMode="auto">
              <a:xfrm>
                <a:off x="2675" y="1378"/>
                <a:ext cx="17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200" b="1">
                    <a:solidFill>
                      <a:srgbClr val="FFFFFF"/>
                    </a:solidFill>
                    <a:latin typeface="Comic Sans MS" panose="030F0902030302020204" pitchFamily="66" charset="0"/>
                  </a:rPr>
                  <a:t>2</a:t>
                </a:r>
                <a:endParaRPr kumimoji="1" lang="en-US" altLang="en-US" sz="1200">
                  <a:solidFill>
                    <a:srgbClr val="40458C"/>
                  </a:solidFill>
                  <a:latin typeface="Comic Sans MS" panose="030F0902030302020204" pitchFamily="66" charset="0"/>
                </a:endParaRPr>
              </a:p>
            </p:txBody>
          </p:sp>
        </p:grpSp>
      </p:grpSp>
      <p:grpSp>
        <p:nvGrpSpPr>
          <p:cNvPr id="240646" name="Group 59">
            <a:extLst>
              <a:ext uri="{FF2B5EF4-FFF2-40B4-BE49-F238E27FC236}">
                <a16:creationId xmlns:a16="http://schemas.microsoft.com/office/drawing/2014/main" id="{5C391896-C7CF-BA48-8FC7-C42FD4A2F797}"/>
              </a:ext>
            </a:extLst>
          </p:cNvPr>
          <p:cNvGrpSpPr>
            <a:grpSpLocks/>
          </p:cNvGrpSpPr>
          <p:nvPr/>
        </p:nvGrpSpPr>
        <p:grpSpPr bwMode="auto">
          <a:xfrm>
            <a:off x="7258047" y="1468438"/>
            <a:ext cx="955675" cy="1298575"/>
            <a:chOff x="4572" y="925"/>
            <a:chExt cx="602" cy="818"/>
          </a:xfrm>
        </p:grpSpPr>
        <p:sp>
          <p:nvSpPr>
            <p:cNvPr id="240647" name="Text Box 60">
              <a:extLst>
                <a:ext uri="{FF2B5EF4-FFF2-40B4-BE49-F238E27FC236}">
                  <a16:creationId xmlns:a16="http://schemas.microsoft.com/office/drawing/2014/main" id="{F6F6B35F-097D-F648-8FC5-601DDEB95FAE}"/>
                </a:ext>
              </a:extLst>
            </p:cNvPr>
            <p:cNvSpPr txBox="1">
              <a:spLocks noChangeArrowheads="1"/>
            </p:cNvSpPr>
            <p:nvPr/>
          </p:nvSpPr>
          <p:spPr bwMode="auto">
            <a:xfrm>
              <a:off x="4572" y="925"/>
              <a:ext cx="60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400" dirty="0">
                  <a:solidFill>
                    <a:srgbClr val="40458C"/>
                  </a:solidFill>
                  <a:latin typeface="Comic Sans MS" panose="030F0902030302020204" pitchFamily="66" charset="0"/>
                </a:rPr>
                <a:t>Response</a:t>
              </a:r>
            </a:p>
          </p:txBody>
        </p:sp>
        <p:grpSp>
          <p:nvGrpSpPr>
            <p:cNvPr id="240648" name="Group 61">
              <a:extLst>
                <a:ext uri="{FF2B5EF4-FFF2-40B4-BE49-F238E27FC236}">
                  <a16:creationId xmlns:a16="http://schemas.microsoft.com/office/drawing/2014/main" id="{5FB2F39B-02D9-274B-B7EB-B687AFD804C6}"/>
                </a:ext>
              </a:extLst>
            </p:cNvPr>
            <p:cNvGrpSpPr>
              <a:grpSpLocks/>
            </p:cNvGrpSpPr>
            <p:nvPr/>
          </p:nvGrpSpPr>
          <p:grpSpPr bwMode="auto">
            <a:xfrm>
              <a:off x="4624" y="1568"/>
              <a:ext cx="177" cy="175"/>
              <a:chOff x="2675" y="1378"/>
              <a:chExt cx="177" cy="175"/>
            </a:xfrm>
          </p:grpSpPr>
          <p:sp>
            <p:nvSpPr>
              <p:cNvPr id="240649" name="AutoShape 62">
                <a:extLst>
                  <a:ext uri="{FF2B5EF4-FFF2-40B4-BE49-F238E27FC236}">
                    <a16:creationId xmlns:a16="http://schemas.microsoft.com/office/drawing/2014/main" id="{1271006E-7A10-5440-A538-92CE0421CD26}"/>
                  </a:ext>
                </a:extLst>
              </p:cNvPr>
              <p:cNvSpPr>
                <a:spLocks noChangeArrowheads="1"/>
              </p:cNvSpPr>
              <p:nvPr/>
            </p:nvSpPr>
            <p:spPr bwMode="auto">
              <a:xfrm>
                <a:off x="2688" y="1392"/>
                <a:ext cx="144" cy="144"/>
              </a:xfrm>
              <a:prstGeom prst="flowChartConnector">
                <a:avLst/>
              </a:prstGeom>
              <a:solidFill>
                <a:srgbClr val="33CCCC"/>
              </a:solidFill>
              <a:ln>
                <a:noFill/>
              </a:ln>
              <a:extLst>
                <a:ext uri="{91240B29-F687-4F45-9708-019B960494DF}">
                  <a14:hiddenLine xmlns:a14="http://schemas.microsoft.com/office/drawing/2010/main" w="34925">
                    <a:solidFill>
                      <a:srgbClr val="000000"/>
                    </a:solidFill>
                    <a:round/>
                    <a:headEnd/>
                    <a:tailEnd/>
                  </a14:hiddenLine>
                </a:ext>
              </a:extLst>
            </p:spPr>
            <p:txBody>
              <a:bodyPr wrap="none" lIns="92075" tIns="46038" rIns="92075" bIns="46038" anchor="ct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r">
                  <a:spcBef>
                    <a:spcPct val="0"/>
                  </a:spcBef>
                  <a:spcAft>
                    <a:spcPct val="0"/>
                  </a:spcAft>
                  <a:buClrTx/>
                  <a:buSzTx/>
                  <a:buFontTx/>
                  <a:buNone/>
                </a:pPr>
                <a:endParaRPr kumimoji="1" lang="en-US" altLang="en-US" sz="2400">
                  <a:solidFill>
                    <a:srgbClr val="40458C"/>
                  </a:solidFill>
                  <a:latin typeface="Comic Sans MS" panose="030F0902030302020204" pitchFamily="66" charset="0"/>
                </a:endParaRPr>
              </a:p>
            </p:txBody>
          </p:sp>
          <p:sp>
            <p:nvSpPr>
              <p:cNvPr id="240650" name="Text Box 63">
                <a:extLst>
                  <a:ext uri="{FF2B5EF4-FFF2-40B4-BE49-F238E27FC236}">
                    <a16:creationId xmlns:a16="http://schemas.microsoft.com/office/drawing/2014/main" id="{D95D2877-E757-8E45-A870-2824FD72C71C}"/>
                  </a:ext>
                </a:extLst>
              </p:cNvPr>
              <p:cNvSpPr txBox="1">
                <a:spLocks noChangeArrowheads="1"/>
              </p:cNvSpPr>
              <p:nvPr/>
            </p:nvSpPr>
            <p:spPr bwMode="auto">
              <a:xfrm>
                <a:off x="2675" y="1378"/>
                <a:ext cx="17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70302020209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70302020209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70302020209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70302020209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703020202090204" pitchFamily="34" charset="0"/>
                  </a:defRPr>
                </a:lvl9pPr>
              </a:lstStyle>
              <a:p>
                <a:pPr algn="ctr">
                  <a:spcBef>
                    <a:spcPct val="0"/>
                  </a:spcBef>
                  <a:spcAft>
                    <a:spcPct val="0"/>
                  </a:spcAft>
                  <a:buClrTx/>
                  <a:buSzTx/>
                  <a:buFontTx/>
                  <a:buNone/>
                </a:pPr>
                <a:r>
                  <a:rPr kumimoji="1" lang="en-US" altLang="en-US" sz="1200" b="1" dirty="0">
                    <a:solidFill>
                      <a:srgbClr val="FFFFFF"/>
                    </a:solidFill>
                    <a:latin typeface="Comic Sans MS" panose="030F0902030302020204" pitchFamily="66" charset="0"/>
                  </a:rPr>
                  <a:t>3</a:t>
                </a:r>
                <a:endParaRPr kumimoji="1" lang="en-US" altLang="en-US" sz="1200" dirty="0">
                  <a:solidFill>
                    <a:srgbClr val="40458C"/>
                  </a:solidFill>
                  <a:latin typeface="Comic Sans MS" panose="030F0902030302020204" pitchFamily="66" charset="0"/>
                </a:endParaRPr>
              </a:p>
            </p:txBody>
          </p:sp>
        </p:grpSp>
      </p:grpSp>
      <p:sp>
        <p:nvSpPr>
          <p:cNvPr id="29" name="Title 3">
            <a:extLst>
              <a:ext uri="{FF2B5EF4-FFF2-40B4-BE49-F238E27FC236}">
                <a16:creationId xmlns:a16="http://schemas.microsoft.com/office/drawing/2014/main" id="{678EFEBB-4741-E34C-A246-A84E818AD2F0}"/>
              </a:ext>
            </a:extLst>
          </p:cNvPr>
          <p:cNvSpPr txBox="1">
            <a:spLocks/>
          </p:cNvSpPr>
          <p:nvPr/>
        </p:nvSpPr>
        <p:spPr bwMode="auto">
          <a:xfrm>
            <a:off x="76200" y="4847242"/>
            <a:ext cx="8846344" cy="2010757"/>
          </a:xfrm>
          <a:prstGeom prst="rect">
            <a:avLst/>
          </a:prstGeom>
        </p:spPr>
        <p:txBody>
          <a:bodyPr wrap="square" numCol="1" compatLnSpc="1">
            <a:prstTxWarp prst="textNoShape">
              <a:avLst/>
            </a:prstTxWarp>
          </a:bodyPr>
          <a:lst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eaLnBrk="1" hangingPunct="1">
              <a:buFont typeface="Georgia" panose="02040502050405020303" pitchFamily="18" charset="0"/>
              <a:buNone/>
            </a:pPr>
            <a:r>
              <a:rPr lang="en-US" altLang="en-US" sz="2400" b="0" dirty="0">
                <a:solidFill>
                  <a:schemeClr val="tx1"/>
                </a:solidFill>
                <a:effectLst/>
                <a:latin typeface="Corbel" panose="020B0503020204020204" pitchFamily="34" charset="0"/>
              </a:rPr>
              <a:t>Reception-The target cell’s detection of a signal molecule coming from the outside. </a:t>
            </a:r>
          </a:p>
          <a:p>
            <a:pPr marL="0" indent="0" algn="l" eaLnBrk="1" hangingPunct="1">
              <a:buFont typeface="Georgia" panose="02040502050405020303" pitchFamily="18" charset="0"/>
              <a:buNone/>
            </a:pPr>
            <a:r>
              <a:rPr lang="en-US" altLang="en-US" sz="2400" b="0" dirty="0">
                <a:solidFill>
                  <a:schemeClr val="tx1"/>
                </a:solidFill>
                <a:effectLst/>
                <a:latin typeface="Corbel" panose="020B0503020204020204" pitchFamily="34" charset="0"/>
              </a:rPr>
              <a:t>Transduction-The conversion of the signal to a form that can bring about a specific cellular response.</a:t>
            </a:r>
          </a:p>
          <a:p>
            <a:pPr marL="0" indent="0" algn="l" eaLnBrk="1" hangingPunct="1">
              <a:buFont typeface="Georgia" panose="02040502050405020303" pitchFamily="18" charset="0"/>
              <a:buNone/>
            </a:pPr>
            <a:r>
              <a:rPr lang="en-US" altLang="en-US" sz="2400" b="0" dirty="0">
                <a:solidFill>
                  <a:schemeClr val="tx1"/>
                </a:solidFill>
                <a:effectLst/>
                <a:latin typeface="Corbel" panose="020B0503020204020204" pitchFamily="34" charset="0"/>
              </a:rPr>
              <a:t>Response-The specific cellular response to the signal molecule.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3">
            <a:extLst>
              <a:ext uri="{FF2B5EF4-FFF2-40B4-BE49-F238E27FC236}">
                <a16:creationId xmlns:a16="http://schemas.microsoft.com/office/drawing/2014/main" id="{70D57096-0A5E-A94A-984D-629E70E90BF4}"/>
              </a:ext>
            </a:extLst>
          </p:cNvPr>
          <p:cNvSpPr>
            <a:spLocks noGrp="1"/>
          </p:cNvSpPr>
          <p:nvPr>
            <p:ph type="title"/>
          </p:nvPr>
        </p:nvSpPr>
        <p:spPr bwMode="auto">
          <a:xfrm>
            <a:off x="609600" y="9418"/>
            <a:ext cx="8229600" cy="838200"/>
          </a:xfrm>
        </p:spPr>
        <p:txBody>
          <a:bodyPr wrap="square" numCol="1" compatLnSpc="1">
            <a:prstTxWarp prst="textNoShape">
              <a:avLst/>
            </a:prstTxWarp>
          </a:bodyPr>
          <a:lstStyle/>
          <a:p>
            <a:pPr marL="0" indent="0" algn="ctr" eaLnBrk="1" hangingPunct="1">
              <a:buFont typeface="Georgia" panose="02040502050405020303" pitchFamily="18" charset="0"/>
              <a:buNone/>
            </a:pPr>
            <a:r>
              <a:rPr lang="en-US" altLang="en-US" sz="4000" b="0" dirty="0">
                <a:solidFill>
                  <a:schemeClr val="tx1"/>
                </a:solidFill>
                <a:effectLst/>
                <a:latin typeface="Corbel" panose="020B0503020204020204" pitchFamily="34" charset="0"/>
              </a:rPr>
              <a:t>Step Two - Transduction</a:t>
            </a:r>
          </a:p>
        </p:txBody>
      </p:sp>
      <p:sp>
        <p:nvSpPr>
          <p:cNvPr id="249859" name="Rectangle 3" descr="Rectangle: Click to edit Master text styles&#13;&#10;Second level&#13;&#10;Third level&#13;&#10;Fourth level&#13;&#10;Fifth level">
            <a:extLst>
              <a:ext uri="{FF2B5EF4-FFF2-40B4-BE49-F238E27FC236}">
                <a16:creationId xmlns:a16="http://schemas.microsoft.com/office/drawing/2014/main" id="{101C0C2D-06B5-E64F-952F-C43F581D66FB}"/>
              </a:ext>
            </a:extLst>
          </p:cNvPr>
          <p:cNvSpPr>
            <a:spLocks noGrp="1" noChangeArrowheads="1"/>
          </p:cNvSpPr>
          <p:nvPr>
            <p:ph sz="quarter" idx="13"/>
          </p:nvPr>
        </p:nvSpPr>
        <p:spPr>
          <a:xfrm>
            <a:off x="76200" y="847618"/>
            <a:ext cx="9067800" cy="6010382"/>
          </a:xfrm>
        </p:spPr>
        <p:txBody>
          <a:bodyPr/>
          <a:lstStyle/>
          <a:p>
            <a:pPr marL="44450" indent="0" eaLnBrk="1" hangingPunct="1">
              <a:spcBef>
                <a:spcPct val="0"/>
              </a:spcBef>
              <a:buFont typeface="Georgia" panose="02040502050405020303" pitchFamily="18" charset="0"/>
              <a:buNone/>
            </a:pPr>
            <a:r>
              <a:rPr lang="en-US" altLang="en-US" sz="2400" dirty="0">
                <a:solidFill>
                  <a:schemeClr val="tx1"/>
                </a:solidFill>
                <a:latin typeface="Corbel" panose="020B0503020204020204" pitchFamily="34" charset="0"/>
              </a:rPr>
              <a:t>At each step, the signal is transduced into a different form</a:t>
            </a:r>
          </a:p>
          <a:p>
            <a:pPr marL="44450" indent="0" eaLnBrk="1" hangingPunct="1">
              <a:spcBef>
                <a:spcPct val="0"/>
              </a:spcBef>
              <a:buFont typeface="Georgia" panose="02040502050405020303" pitchFamily="18" charset="0"/>
              <a:buNone/>
            </a:pPr>
            <a:r>
              <a:rPr lang="en-US" altLang="en-US" sz="2400" dirty="0">
                <a:solidFill>
                  <a:schemeClr val="tx1"/>
                </a:solidFill>
                <a:latin typeface="Corbel" panose="020B0503020204020204" pitchFamily="34" charset="0"/>
              </a:rPr>
              <a:t>-Commonly a shape change in a protein</a:t>
            </a:r>
          </a:p>
          <a:p>
            <a:pPr marL="44450" indent="0" eaLnBrk="1" hangingPunct="1">
              <a:spcBef>
                <a:spcPct val="0"/>
              </a:spcBef>
              <a:buFont typeface="Georgia" panose="02040502050405020303" pitchFamily="18" charset="0"/>
              <a:buNone/>
            </a:pPr>
            <a:r>
              <a:rPr lang="en-US" altLang="en-US" sz="2400" dirty="0">
                <a:solidFill>
                  <a:schemeClr val="tx1"/>
                </a:solidFill>
                <a:latin typeface="Corbel" panose="020B0503020204020204" pitchFamily="34" charset="0"/>
              </a:rPr>
              <a:t>-Shape change is brought about by phosphorylation (addition of a phosphate group)</a:t>
            </a:r>
          </a:p>
          <a:p>
            <a:pPr marL="45720" indent="0" eaLnBrk="1" fontAlgn="auto" hangingPunct="1">
              <a:spcBef>
                <a:spcPct val="0"/>
              </a:spcBef>
              <a:buClr>
                <a:schemeClr val="accent6">
                  <a:lumMod val="75000"/>
                </a:schemeClr>
              </a:buClr>
              <a:buNone/>
              <a:defRPr/>
            </a:pPr>
            <a:endParaRPr lang="en-US" altLang="en-US" sz="2400" dirty="0">
              <a:solidFill>
                <a:schemeClr val="tx1">
                  <a:lumMod val="75000"/>
                  <a:lumOff val="25000"/>
                </a:schemeClr>
              </a:solidFill>
              <a:latin typeface="Corbel" panose="020B0503020204020204" pitchFamily="34" charset="0"/>
            </a:endParaRPr>
          </a:p>
          <a:p>
            <a:pPr marL="45720" indent="0" eaLnBrk="1" fontAlgn="auto" hangingPunct="1">
              <a:spcBef>
                <a:spcPct val="0"/>
              </a:spcBef>
              <a:buClr>
                <a:schemeClr val="accent6">
                  <a:lumMod val="75000"/>
                </a:schemeClr>
              </a:buClr>
              <a:buNone/>
              <a:defRPr/>
            </a:pPr>
            <a:r>
              <a:rPr lang="en-US" altLang="en-US" sz="2400" dirty="0">
                <a:solidFill>
                  <a:schemeClr val="tx1">
                    <a:lumMod val="75000"/>
                    <a:lumOff val="25000"/>
                  </a:schemeClr>
                </a:solidFill>
                <a:latin typeface="Corbel" panose="020B0503020204020204" pitchFamily="34" charset="0"/>
              </a:rPr>
              <a:t>-Signal transduction often involve a phosphorylation cascade. </a:t>
            </a:r>
          </a:p>
          <a:p>
            <a:pPr marL="45720" indent="0" eaLnBrk="1" fontAlgn="auto" hangingPunct="1">
              <a:spcBef>
                <a:spcPct val="0"/>
              </a:spcBef>
              <a:buClr>
                <a:schemeClr val="accent6">
                  <a:lumMod val="75000"/>
                </a:schemeClr>
              </a:buClr>
              <a:buNone/>
              <a:defRPr/>
            </a:pPr>
            <a:r>
              <a:rPr lang="en-US" altLang="en-US" sz="2400" dirty="0">
                <a:solidFill>
                  <a:schemeClr val="tx1">
                    <a:lumMod val="75000"/>
                    <a:lumOff val="25000"/>
                  </a:schemeClr>
                </a:solidFill>
                <a:latin typeface="Corbel" panose="020B0503020204020204" pitchFamily="34" charset="0"/>
              </a:rPr>
              <a:t>When receptors are membrane proteins, the transduction stage is usually a multistep pathway</a:t>
            </a:r>
          </a:p>
          <a:p>
            <a:pPr marL="45720" indent="0" eaLnBrk="1" fontAlgn="auto" hangingPunct="1">
              <a:spcBef>
                <a:spcPct val="0"/>
              </a:spcBef>
              <a:buClr>
                <a:schemeClr val="accent6">
                  <a:lumMod val="75000"/>
                </a:schemeClr>
              </a:buClr>
              <a:buNone/>
              <a:defRPr/>
            </a:pPr>
            <a:r>
              <a:rPr lang="en-US" altLang="en-US" sz="2400" dirty="0">
                <a:solidFill>
                  <a:srgbClr val="034694"/>
                </a:solidFill>
                <a:latin typeface="Corbel" panose="020B0503020204020204" pitchFamily="34" charset="0"/>
              </a:rPr>
              <a:t>	-</a:t>
            </a:r>
            <a:r>
              <a:rPr lang="en-US" altLang="en-US" sz="2400" dirty="0">
                <a:solidFill>
                  <a:schemeClr val="tx1">
                    <a:lumMod val="75000"/>
                    <a:lumOff val="25000"/>
                  </a:schemeClr>
                </a:solidFill>
                <a:latin typeface="Corbel" panose="020B0503020204020204" pitchFamily="34" charset="0"/>
              </a:rPr>
              <a:t>Multistep pathways can </a:t>
            </a:r>
            <a:r>
              <a:rPr lang="en-US" altLang="en-US" sz="2400" dirty="0">
                <a:solidFill>
                  <a:srgbClr val="C00000"/>
                </a:solidFill>
                <a:latin typeface="Corbel" panose="020B0503020204020204" pitchFamily="34" charset="0"/>
              </a:rPr>
              <a:t>amplify a signal</a:t>
            </a:r>
          </a:p>
          <a:p>
            <a:pPr marL="45720" indent="0" eaLnBrk="1" fontAlgn="auto" hangingPunct="1">
              <a:spcBef>
                <a:spcPct val="0"/>
              </a:spcBef>
              <a:buClr>
                <a:schemeClr val="accent6">
                  <a:lumMod val="75000"/>
                </a:schemeClr>
              </a:buClr>
              <a:buNone/>
              <a:defRPr/>
            </a:pPr>
            <a:endParaRPr lang="en-US" altLang="en-US" sz="2400" dirty="0">
              <a:solidFill>
                <a:srgbClr val="C00000"/>
              </a:solidFill>
              <a:latin typeface="Corbel" panose="020B0503020204020204" pitchFamily="34" charset="0"/>
            </a:endParaRPr>
          </a:p>
          <a:p>
            <a:pPr marL="44450" indent="0" eaLnBrk="1" hangingPunct="1">
              <a:spcBef>
                <a:spcPct val="0"/>
              </a:spcBef>
              <a:buNone/>
            </a:pPr>
            <a:r>
              <a:rPr lang="en-US" altLang="en-US" sz="2400" dirty="0">
                <a:solidFill>
                  <a:schemeClr val="tx1"/>
                </a:solidFill>
                <a:latin typeface="Corbel" panose="020B0503020204020204" pitchFamily="34" charset="0"/>
              </a:rPr>
              <a:t>-Enzymes called protein kinases phosphorylate and thereby activate many proteins at the next level. This cascade of phosphorylation greatly enhances the signal, allowing for a large cellular response.</a:t>
            </a:r>
          </a:p>
          <a:p>
            <a:pPr marL="457200" indent="-457200" defTabSz="457200" eaLnBrk="1" fontAlgn="auto" hangingPunct="1">
              <a:spcBef>
                <a:spcPts val="0"/>
              </a:spcBef>
              <a:spcAft>
                <a:spcPts val="0"/>
              </a:spcAft>
              <a:buFont typeface="Arial"/>
              <a:buChar char="•"/>
              <a:defRPr/>
            </a:pPr>
            <a:r>
              <a:rPr lang="en-US" sz="2600" dirty="0">
                <a:solidFill>
                  <a:prstClr val="black"/>
                </a:solidFill>
                <a:latin typeface="Corbel"/>
                <a:cs typeface="Corbel"/>
              </a:rPr>
              <a:t>Kinase Proteins</a:t>
            </a:r>
          </a:p>
          <a:p>
            <a:pPr marL="914400" lvl="1" indent="-457200" defTabSz="457200" eaLnBrk="1" fontAlgn="auto" hangingPunct="1">
              <a:spcBef>
                <a:spcPts val="0"/>
              </a:spcBef>
              <a:spcAft>
                <a:spcPts val="0"/>
              </a:spcAft>
              <a:buFont typeface="Lucida Grande"/>
              <a:buChar char="-"/>
              <a:defRPr/>
            </a:pPr>
            <a:r>
              <a:rPr lang="en-US" sz="2600" dirty="0">
                <a:solidFill>
                  <a:prstClr val="black"/>
                </a:solidFill>
                <a:latin typeface="Corbel"/>
                <a:cs typeface="Corbel"/>
              </a:rPr>
              <a:t>Enzyme that </a:t>
            </a:r>
            <a:r>
              <a:rPr lang="en-US" sz="2600" i="1" dirty="0">
                <a:solidFill>
                  <a:prstClr val="black"/>
                </a:solidFill>
                <a:latin typeface="Corbel"/>
                <a:cs typeface="Corbel"/>
              </a:rPr>
              <a:t>adds </a:t>
            </a:r>
            <a:r>
              <a:rPr lang="en-US" sz="2600" dirty="0">
                <a:solidFill>
                  <a:prstClr val="black"/>
                </a:solidFill>
                <a:latin typeface="Corbel"/>
                <a:cs typeface="Corbel"/>
              </a:rPr>
              <a:t>a phosphate to an amino acid</a:t>
            </a:r>
          </a:p>
          <a:p>
            <a:pPr marL="44450" indent="0" eaLnBrk="1" hangingPunct="1">
              <a:spcBef>
                <a:spcPct val="0"/>
              </a:spcBef>
              <a:buFont typeface="Georgia" panose="02040502050405020303" pitchFamily="18" charset="0"/>
              <a:buNone/>
            </a:pPr>
            <a:endParaRPr lang="en-US" altLang="en-US" sz="2400" dirty="0">
              <a:solidFill>
                <a:schemeClr val="tx1"/>
              </a:solidFill>
              <a:latin typeface="Corbel" panose="020B0503020204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3">
            <a:extLst>
              <a:ext uri="{FF2B5EF4-FFF2-40B4-BE49-F238E27FC236}">
                <a16:creationId xmlns:a16="http://schemas.microsoft.com/office/drawing/2014/main" id="{A6184ACD-E8E1-9F4D-99E6-C4B4B396055A}"/>
              </a:ext>
            </a:extLst>
          </p:cNvPr>
          <p:cNvSpPr>
            <a:spLocks noGrp="1"/>
          </p:cNvSpPr>
          <p:nvPr>
            <p:ph type="title"/>
          </p:nvPr>
        </p:nvSpPr>
        <p:spPr bwMode="auto">
          <a:xfrm>
            <a:off x="612775" y="0"/>
            <a:ext cx="8229600" cy="838200"/>
          </a:xfrm>
        </p:spPr>
        <p:txBody>
          <a:bodyPr wrap="square" numCol="1" compatLnSpc="1">
            <a:prstTxWarp prst="textNoShape">
              <a:avLst/>
            </a:prstTxWarp>
          </a:bodyPr>
          <a:lstStyle/>
          <a:p>
            <a:pPr marL="0" indent="0" algn="ctr" eaLnBrk="1" hangingPunct="1">
              <a:buFont typeface="Georgia" panose="02040502050405020303" pitchFamily="18" charset="0"/>
              <a:buNone/>
            </a:pPr>
            <a:r>
              <a:rPr lang="en-US" altLang="en-US" sz="4000" b="0" dirty="0">
                <a:solidFill>
                  <a:schemeClr val="tx1"/>
                </a:solidFill>
                <a:effectLst/>
                <a:latin typeface="Corbel" panose="020B0503020204020204" pitchFamily="34" charset="0"/>
              </a:rPr>
              <a:t>Step Two - Transduction</a:t>
            </a:r>
          </a:p>
        </p:txBody>
      </p:sp>
      <p:sp>
        <p:nvSpPr>
          <p:cNvPr id="40963" name="Rectangle 3" descr="Rectangle: Click to edit Master text styles&#13;&#10;Second level&#13;&#10;Third level&#13;&#10;Fourth level&#13;&#10;Fifth level">
            <a:extLst>
              <a:ext uri="{FF2B5EF4-FFF2-40B4-BE49-F238E27FC236}">
                <a16:creationId xmlns:a16="http://schemas.microsoft.com/office/drawing/2014/main" id="{C445EB91-106D-7141-B33E-4DACAAF0DE2A}"/>
              </a:ext>
            </a:extLst>
          </p:cNvPr>
          <p:cNvSpPr>
            <a:spLocks noGrp="1" noChangeArrowheads="1"/>
          </p:cNvSpPr>
          <p:nvPr>
            <p:ph sz="quarter" idx="13"/>
          </p:nvPr>
        </p:nvSpPr>
        <p:spPr>
          <a:xfrm>
            <a:off x="0" y="304800"/>
            <a:ext cx="9144000" cy="6553200"/>
          </a:xfrm>
        </p:spPr>
        <p:txBody>
          <a:bodyPr rtlCol="0">
            <a:normAutofit fontScale="85000" lnSpcReduction="20000"/>
          </a:bodyPr>
          <a:lstStyle/>
          <a:p>
            <a:pPr marL="45720" indent="0" eaLnBrk="1" fontAlgn="auto" hangingPunct="1">
              <a:spcBef>
                <a:spcPct val="0"/>
              </a:spcBef>
              <a:buClr>
                <a:schemeClr val="accent6">
                  <a:lumMod val="75000"/>
                </a:schemeClr>
              </a:buClr>
              <a:buFont typeface="Georgia" panose="02040502050405020303" pitchFamily="18" charset="0"/>
              <a:buNone/>
              <a:defRPr/>
            </a:pPr>
            <a:endParaRPr lang="en-US" altLang="en-US" sz="3200" dirty="0">
              <a:solidFill>
                <a:srgbClr val="C00000"/>
              </a:solidFill>
              <a:latin typeface="Corbel" panose="020B0503020204020204" pitchFamily="34" charset="0"/>
            </a:endParaRPr>
          </a:p>
          <a:p>
            <a:pPr marL="46037" indent="0" defTabSz="457200" eaLnBrk="1" fontAlgn="auto" hangingPunct="1">
              <a:spcBef>
                <a:spcPts val="0"/>
              </a:spcBef>
              <a:spcAft>
                <a:spcPts val="0"/>
              </a:spcAft>
              <a:buNone/>
              <a:defRPr/>
            </a:pPr>
            <a:r>
              <a:rPr lang="en-US" sz="2600" u="sng" dirty="0">
                <a:solidFill>
                  <a:prstClr val="black"/>
                </a:solidFill>
                <a:latin typeface="Arial" panose="020B0604020202020204" pitchFamily="34" charset="0"/>
                <a:cs typeface="Arial" panose="020B0604020202020204" pitchFamily="34" charset="0"/>
              </a:rPr>
              <a:t>Dephosphorylation</a:t>
            </a:r>
            <a:r>
              <a:rPr lang="en-US" sz="2600" dirty="0">
                <a:solidFill>
                  <a:prstClr val="black"/>
                </a:solidFill>
                <a:latin typeface="Arial" panose="020B0604020202020204" pitchFamily="34" charset="0"/>
                <a:cs typeface="Arial" panose="020B0604020202020204" pitchFamily="34" charset="0"/>
              </a:rPr>
              <a:t> occurs when a phosphate group is </a:t>
            </a:r>
            <a:r>
              <a:rPr lang="en-US" sz="2600" b="1" i="1" dirty="0">
                <a:solidFill>
                  <a:srgbClr val="FF0000"/>
                </a:solidFill>
                <a:latin typeface="Arial" panose="020B0604020202020204" pitchFamily="34" charset="0"/>
                <a:cs typeface="Arial" panose="020B0604020202020204" pitchFamily="34" charset="0"/>
              </a:rPr>
              <a:t>removed</a:t>
            </a:r>
          </a:p>
          <a:p>
            <a:pPr marL="0" indent="0" defTabSz="457200" eaLnBrk="1" fontAlgn="auto" hangingPunct="1">
              <a:spcBef>
                <a:spcPts val="0"/>
              </a:spcBef>
              <a:spcAft>
                <a:spcPts val="0"/>
              </a:spcAft>
              <a:buNone/>
              <a:defRPr/>
            </a:pPr>
            <a:r>
              <a:rPr lang="en-US" sz="2600" dirty="0">
                <a:solidFill>
                  <a:prstClr val="black"/>
                </a:solidFill>
                <a:latin typeface="Arial" panose="020B0604020202020204" pitchFamily="34" charset="0"/>
                <a:cs typeface="Arial" panose="020B0604020202020204" pitchFamily="34" charset="0"/>
              </a:rPr>
              <a:t>	-Phosphatases </a:t>
            </a:r>
          </a:p>
          <a:p>
            <a:pPr marL="457200" lvl="1" indent="0" defTabSz="457200" eaLnBrk="1" fontAlgn="auto" hangingPunct="1">
              <a:spcBef>
                <a:spcPts val="0"/>
              </a:spcBef>
              <a:spcAft>
                <a:spcPts val="0"/>
              </a:spcAft>
              <a:buNone/>
              <a:defRPr/>
            </a:pPr>
            <a:r>
              <a:rPr lang="en-US" sz="2600" dirty="0">
                <a:solidFill>
                  <a:prstClr val="black"/>
                </a:solidFill>
                <a:latin typeface="Arial" panose="020B0604020202020204" pitchFamily="34" charset="0"/>
                <a:cs typeface="Arial" panose="020B0604020202020204" pitchFamily="34" charset="0"/>
              </a:rPr>
              <a:t>	-Enzyme that </a:t>
            </a:r>
            <a:r>
              <a:rPr lang="en-US" sz="2600" i="1" dirty="0">
                <a:solidFill>
                  <a:prstClr val="black"/>
                </a:solidFill>
                <a:latin typeface="Arial" panose="020B0604020202020204" pitchFamily="34" charset="0"/>
                <a:cs typeface="Arial" panose="020B0604020202020204" pitchFamily="34" charset="0"/>
              </a:rPr>
              <a:t>removes</a:t>
            </a:r>
            <a:r>
              <a:rPr lang="en-US" sz="2600" dirty="0">
                <a:solidFill>
                  <a:prstClr val="black"/>
                </a:solidFill>
                <a:latin typeface="Arial" panose="020B0604020202020204" pitchFamily="34" charset="0"/>
                <a:cs typeface="Arial" panose="020B0604020202020204" pitchFamily="34" charset="0"/>
              </a:rPr>
              <a:t> phosphate groups. </a:t>
            </a:r>
          </a:p>
          <a:p>
            <a:pPr marL="914400" lvl="1" indent="-457200" defTabSz="457200" eaLnBrk="1" fontAlgn="auto" hangingPunct="1">
              <a:spcBef>
                <a:spcPts val="0"/>
              </a:spcBef>
              <a:spcAft>
                <a:spcPts val="0"/>
              </a:spcAft>
              <a:buFont typeface="Lucida Grande"/>
              <a:buChar char="-"/>
              <a:defRPr/>
            </a:pPr>
            <a:endParaRPr lang="en-US" sz="2600" dirty="0">
              <a:solidFill>
                <a:prstClr val="black"/>
              </a:solidFill>
              <a:latin typeface="Arial" panose="020B0604020202020204" pitchFamily="34" charset="0"/>
              <a:cs typeface="Arial" panose="020B0604020202020204" pitchFamily="34" charset="0"/>
            </a:endParaRPr>
          </a:p>
          <a:p>
            <a:pPr marL="138112" indent="0" defTabSz="457200" eaLnBrk="1" fontAlgn="auto" hangingPunct="1">
              <a:spcBef>
                <a:spcPts val="0"/>
              </a:spcBef>
              <a:spcAft>
                <a:spcPts val="0"/>
              </a:spcAft>
              <a:buNone/>
              <a:defRPr/>
            </a:pPr>
            <a:r>
              <a:rPr lang="en-US" altLang="en-US" sz="2600" dirty="0">
                <a:solidFill>
                  <a:schemeClr val="tx1"/>
                </a:solidFill>
                <a:latin typeface="Arial" panose="020B0604020202020204" pitchFamily="34" charset="0"/>
                <a:cs typeface="Arial" panose="020B0604020202020204" pitchFamily="34" charset="0"/>
              </a:rPr>
              <a:t>-Thus, the signal can be turned on by kinases and off by phosphatases. </a:t>
            </a:r>
          </a:p>
          <a:p>
            <a:pPr marL="45720" indent="0" eaLnBrk="1" fontAlgn="auto" hangingPunct="1">
              <a:spcBef>
                <a:spcPct val="0"/>
              </a:spcBef>
              <a:buClr>
                <a:schemeClr val="accent6">
                  <a:lumMod val="75000"/>
                </a:schemeClr>
              </a:buClr>
              <a:buFont typeface="Georgia" panose="02040502050405020303" pitchFamily="18" charset="0"/>
              <a:buNone/>
              <a:defRPr/>
            </a:pPr>
            <a:endParaRPr lang="en-US" altLang="en-US" sz="2600" dirty="0">
              <a:solidFill>
                <a:schemeClr val="tx1"/>
              </a:solidFill>
              <a:latin typeface="Arial" panose="020B0604020202020204" pitchFamily="34" charset="0"/>
              <a:cs typeface="Arial" panose="020B0604020202020204" pitchFamily="34" charset="0"/>
            </a:endParaRPr>
          </a:p>
          <a:p>
            <a:pPr marL="45720" indent="0" eaLnBrk="1" fontAlgn="auto" hangingPunct="1">
              <a:spcBef>
                <a:spcPct val="0"/>
              </a:spcBef>
              <a:buClr>
                <a:schemeClr val="accent6">
                  <a:lumMod val="75000"/>
                </a:schemeClr>
              </a:buClr>
              <a:buFont typeface="Georgia" panose="02040502050405020303" pitchFamily="18" charset="0"/>
              <a:buNone/>
              <a:defRPr/>
            </a:pPr>
            <a:r>
              <a:rPr lang="en-US" altLang="en-US" sz="2600" dirty="0">
                <a:solidFill>
                  <a:schemeClr val="tx1"/>
                </a:solidFill>
                <a:latin typeface="Arial" panose="020B0604020202020204" pitchFamily="34" charset="0"/>
                <a:cs typeface="Arial" panose="020B0604020202020204" pitchFamily="34" charset="0"/>
              </a:rPr>
              <a:t>-Not all components of signal transduction pathways are proteins. </a:t>
            </a:r>
          </a:p>
          <a:p>
            <a:pPr marL="45720" indent="0" eaLnBrk="1" fontAlgn="auto" hangingPunct="1">
              <a:spcBef>
                <a:spcPct val="0"/>
              </a:spcBef>
              <a:buClr>
                <a:schemeClr val="accent6">
                  <a:lumMod val="75000"/>
                </a:schemeClr>
              </a:buClr>
              <a:buFont typeface="Georgia" panose="02040502050405020303" pitchFamily="18" charset="0"/>
              <a:buNone/>
              <a:defRPr/>
            </a:pPr>
            <a:r>
              <a:rPr lang="en-US" altLang="en-US" sz="2600" dirty="0">
                <a:solidFill>
                  <a:schemeClr val="tx1"/>
                </a:solidFill>
                <a:latin typeface="Arial" panose="020B0604020202020204" pitchFamily="34" charset="0"/>
                <a:cs typeface="Arial" panose="020B0604020202020204" pitchFamily="34" charset="0"/>
              </a:rPr>
              <a:t>-Many signaling pathways involve small, nonprotein water-soluble molecules or ions called second messengers. Calcium ions and cyclic AMP are two common second messengers. The second messengers, once activated, can initiate a phosphorylation cascade resulting in a cellular response. </a:t>
            </a:r>
          </a:p>
          <a:p>
            <a:pPr marL="45720" indent="0" eaLnBrk="1" fontAlgn="auto" hangingPunct="1">
              <a:spcBef>
                <a:spcPct val="0"/>
              </a:spcBef>
              <a:buClr>
                <a:schemeClr val="accent6">
                  <a:lumMod val="75000"/>
                </a:schemeClr>
              </a:buClr>
              <a:buFont typeface="Georgia" panose="02040502050405020303" pitchFamily="18" charset="0"/>
              <a:buNone/>
              <a:defRPr/>
            </a:pPr>
            <a:r>
              <a:rPr lang="en-US" altLang="en-US" sz="2600" dirty="0">
                <a:solidFill>
                  <a:schemeClr val="tx1"/>
                </a:solidFill>
                <a:latin typeface="Arial" panose="020B0604020202020204" pitchFamily="34" charset="0"/>
                <a:cs typeface="Arial" panose="020B0604020202020204" pitchFamily="34" charset="0"/>
              </a:rPr>
              <a:t>	-Earl Sutherland received the Nobel Prize for his discovery of cAMP as a second messenger. Sutherland noticed that glycogen was broken down only when a hormone epinephrine was administered to intact cells. Epinephrine is the ligand (signal molecule) that activates the G protein-coupled receptor which is responsible for glycogen breakdown. Epinephrine does not enter the cell, suggesting a second messenger. Only in intact cells could the first messenger (epinephrine) be translated to a cellular response-glycogen breakdown. </a:t>
            </a:r>
            <a:endParaRPr lang="en-US" altLang="en-US" sz="2600" dirty="0">
              <a:solidFill>
                <a:srgbClr val="C00000"/>
              </a:solidFill>
              <a:latin typeface="Arial" panose="020B0604020202020204" pitchFamily="34" charset="0"/>
              <a:cs typeface="Arial" panose="020B0604020202020204" pitchFamily="34" charset="0"/>
            </a:endParaRPr>
          </a:p>
          <a:p>
            <a:pPr indent="-182880" eaLnBrk="1" fontAlgn="auto" hangingPunct="1">
              <a:spcBef>
                <a:spcPct val="0"/>
              </a:spcBef>
              <a:buClr>
                <a:schemeClr val="accent6">
                  <a:lumMod val="75000"/>
                </a:schemeClr>
              </a:buClr>
              <a:defRPr/>
            </a:pPr>
            <a:endParaRPr lang="en-US" altLang="en-US" sz="3600"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 calcmode="lin" valueType="num">
                                      <p:cBhvr additive="base">
                                        <p:cTn id="7"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3">
                                            <p:txEl>
                                              <p:pRg st="2" end="2"/>
                                            </p:txEl>
                                          </p:spTgt>
                                        </p:tgtEl>
                                        <p:attrNameLst>
                                          <p:attrName>style.visibility</p:attrName>
                                        </p:attrNameLst>
                                      </p:cBhvr>
                                      <p:to>
                                        <p:strVal val="visible"/>
                                      </p:to>
                                    </p:set>
                                    <p:anim calcmode="lin" valueType="num">
                                      <p:cBhvr additive="base">
                                        <p:cTn id="13"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anim calcmode="lin" valueType="num">
                                      <p:cBhvr additive="base">
                                        <p:cTn id="19"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63">
                                            <p:txEl>
                                              <p:pRg st="5" end="5"/>
                                            </p:txEl>
                                          </p:spTgt>
                                        </p:tgtEl>
                                        <p:attrNameLst>
                                          <p:attrName>style.visibility</p:attrName>
                                        </p:attrNameLst>
                                      </p:cBhvr>
                                      <p:to>
                                        <p:strVal val="visible"/>
                                      </p:to>
                                    </p:set>
                                    <p:anim calcmode="lin" valueType="num">
                                      <p:cBhvr additive="base">
                                        <p:cTn id="25"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63">
                                            <p:txEl>
                                              <p:pRg st="7" end="7"/>
                                            </p:txEl>
                                          </p:spTgt>
                                        </p:tgtEl>
                                        <p:attrNameLst>
                                          <p:attrName>style.visibility</p:attrName>
                                        </p:attrNameLst>
                                      </p:cBhvr>
                                      <p:to>
                                        <p:strVal val="visible"/>
                                      </p:to>
                                    </p:set>
                                    <p:anim calcmode="lin" valueType="num">
                                      <p:cBhvr additive="base">
                                        <p:cTn id="31" dur="500" fill="hold"/>
                                        <p:tgtEl>
                                          <p:spTgt spid="4096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63">
                                            <p:txEl>
                                              <p:pRg st="8" end="8"/>
                                            </p:txEl>
                                          </p:spTgt>
                                        </p:tgtEl>
                                        <p:attrNameLst>
                                          <p:attrName>style.visibility</p:attrName>
                                        </p:attrNameLst>
                                      </p:cBhvr>
                                      <p:to>
                                        <p:strVal val="visible"/>
                                      </p:to>
                                    </p:set>
                                    <p:anim calcmode="lin" valueType="num">
                                      <p:cBhvr additive="base">
                                        <p:cTn id="37" dur="500" fill="hold"/>
                                        <p:tgtEl>
                                          <p:spTgt spid="4096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963">
                                            <p:txEl>
                                              <p:pRg st="9" end="9"/>
                                            </p:txEl>
                                          </p:spTgt>
                                        </p:tgtEl>
                                        <p:attrNameLst>
                                          <p:attrName>style.visibility</p:attrName>
                                        </p:attrNameLst>
                                      </p:cBhvr>
                                      <p:to>
                                        <p:strVal val="visible"/>
                                      </p:to>
                                    </p:set>
                                    <p:anim calcmode="lin" valueType="num">
                                      <p:cBhvr additive="base">
                                        <p:cTn id="43" dur="500" fill="hold"/>
                                        <p:tgtEl>
                                          <p:spTgt spid="4096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D:\Instructor Resources\Chapter_11\B_Jpeg_Images\11_Labeled_Images\11_09PhosphorylatCascade-L.jpg">
            <a:extLst>
              <a:ext uri="{FF2B5EF4-FFF2-40B4-BE49-F238E27FC236}">
                <a16:creationId xmlns:a16="http://schemas.microsoft.com/office/drawing/2014/main" id="{9C756936-356B-FE48-9837-23D4970C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36525"/>
            <a:ext cx="82677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Box 3">
            <a:extLst>
              <a:ext uri="{FF2B5EF4-FFF2-40B4-BE49-F238E27FC236}">
                <a16:creationId xmlns:a16="http://schemas.microsoft.com/office/drawing/2014/main" id="{66AB8E0F-647F-1A4B-B97B-6177C9673C3C}"/>
              </a:ext>
            </a:extLst>
          </p:cNvPr>
          <p:cNvSpPr txBox="1">
            <a:spLocks noChangeArrowheads="1"/>
          </p:cNvSpPr>
          <p:nvPr/>
        </p:nvSpPr>
        <p:spPr bwMode="auto">
          <a:xfrm>
            <a:off x="-856" y="-152400"/>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dirty="0">
                <a:solidFill>
                  <a:srgbClr val="000000"/>
                </a:solidFill>
                <a:latin typeface="Corbel" panose="020B0503020204020204" pitchFamily="34" charset="0"/>
              </a:rPr>
              <a:t>Step Three - Response</a:t>
            </a:r>
          </a:p>
        </p:txBody>
      </p:sp>
      <p:sp>
        <p:nvSpPr>
          <p:cNvPr id="8" name="TextBox 7">
            <a:extLst>
              <a:ext uri="{FF2B5EF4-FFF2-40B4-BE49-F238E27FC236}">
                <a16:creationId xmlns:a16="http://schemas.microsoft.com/office/drawing/2014/main" id="{61FDE892-B5F3-0A4B-BBDF-466DF4CBC62C}"/>
              </a:ext>
            </a:extLst>
          </p:cNvPr>
          <p:cNvSpPr txBox="1"/>
          <p:nvPr/>
        </p:nvSpPr>
        <p:spPr>
          <a:xfrm>
            <a:off x="23117" y="990600"/>
            <a:ext cx="9099479" cy="6001643"/>
          </a:xfrm>
          <a:prstGeom prst="rect">
            <a:avLst/>
          </a:prstGeom>
          <a:noFill/>
        </p:spPr>
        <p:txBody>
          <a:bodyPr wrap="square">
            <a:spAutoFit/>
          </a:bodyPr>
          <a:lstStyle/>
          <a:p>
            <a:pPr defTabSz="457200" eaLnBrk="1" fontAlgn="auto" hangingPunct="1">
              <a:spcBef>
                <a:spcPts val="0"/>
              </a:spcBef>
              <a:spcAft>
                <a:spcPts val="0"/>
              </a:spcAft>
              <a:defRPr/>
            </a:pPr>
            <a:r>
              <a:rPr lang="en-US" sz="2400" dirty="0">
                <a:solidFill>
                  <a:prstClr val="black"/>
                </a:solidFill>
                <a:latin typeface="Corbel"/>
                <a:cs typeface="Corbel"/>
              </a:rPr>
              <a:t>Signal Transduction results in a cellular response</a:t>
            </a:r>
          </a:p>
          <a:p>
            <a:pPr marL="457200" indent="-457200" defTabSz="457200" eaLnBrk="1" fontAlgn="auto" hangingPunct="1">
              <a:spcBef>
                <a:spcPts val="0"/>
              </a:spcBef>
              <a:spcAft>
                <a:spcPts val="0"/>
              </a:spcAft>
              <a:buFont typeface="Arial"/>
              <a:buChar char="•"/>
              <a:defRPr/>
            </a:pPr>
            <a:r>
              <a:rPr lang="en-US" sz="2400" dirty="0">
                <a:latin typeface="Corbel" panose="020B0503020204020204" pitchFamily="34" charset="0"/>
                <a:cs typeface="+mn-cs"/>
              </a:rPr>
              <a:t>Leads to </a:t>
            </a:r>
            <a:r>
              <a:rPr lang="en-US" sz="2400" dirty="0">
                <a:solidFill>
                  <a:schemeClr val="tx1">
                    <a:lumMod val="75000"/>
                  </a:schemeClr>
                </a:solidFill>
                <a:latin typeface="Corbel" panose="020B0503020204020204" pitchFamily="34" charset="0"/>
                <a:cs typeface="+mn-cs"/>
              </a:rPr>
              <a:t>regulation of </a:t>
            </a:r>
            <a:r>
              <a:rPr lang="en-US" sz="2400" dirty="0">
                <a:solidFill>
                  <a:srgbClr val="C00000"/>
                </a:solidFill>
                <a:latin typeface="Corbel" panose="020B0503020204020204" pitchFamily="34" charset="0"/>
                <a:cs typeface="+mn-cs"/>
              </a:rPr>
              <a:t>cytoplasmic activities </a:t>
            </a:r>
            <a:r>
              <a:rPr lang="en-US" sz="2400" dirty="0">
                <a:latin typeface="Corbel" panose="020B0503020204020204" pitchFamily="34" charset="0"/>
                <a:cs typeface="+mn-cs"/>
              </a:rPr>
              <a:t>or </a:t>
            </a:r>
            <a:r>
              <a:rPr lang="en-US" sz="2400" dirty="0">
                <a:solidFill>
                  <a:srgbClr val="C00000"/>
                </a:solidFill>
                <a:latin typeface="Corbel" panose="020B0503020204020204" pitchFamily="34" charset="0"/>
                <a:cs typeface="+mn-cs"/>
              </a:rPr>
              <a:t>transcription</a:t>
            </a:r>
          </a:p>
          <a:p>
            <a:pPr marL="457200" indent="-457200" defTabSz="457200" eaLnBrk="1" fontAlgn="auto" hangingPunct="1">
              <a:spcBef>
                <a:spcPts val="0"/>
              </a:spcBef>
              <a:spcAft>
                <a:spcPts val="0"/>
              </a:spcAft>
              <a:buFont typeface="Arial"/>
              <a:buChar char="•"/>
              <a:defRPr/>
            </a:pPr>
            <a:r>
              <a:rPr lang="en-US" sz="2400" dirty="0">
                <a:solidFill>
                  <a:prstClr val="black"/>
                </a:solidFill>
                <a:latin typeface="Corbel"/>
                <a:cs typeface="Corbel"/>
              </a:rPr>
              <a:t>Many signaling pathways ultimately regulate protein synthesis, usually by turning on or off in the nucleus. Often, the final activated molecule in a signaling pathway functions as a transcription factor. </a:t>
            </a:r>
          </a:p>
          <a:p>
            <a:pPr marL="457200" indent="-457200" defTabSz="457200" eaLnBrk="1" fontAlgn="auto" hangingPunct="1">
              <a:spcBef>
                <a:spcPts val="0"/>
              </a:spcBef>
              <a:spcAft>
                <a:spcPts val="0"/>
              </a:spcAft>
              <a:buFont typeface="Arial"/>
              <a:buChar char="•"/>
              <a:defRPr/>
            </a:pPr>
            <a:endParaRPr lang="en-US" sz="2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400" dirty="0">
                <a:solidFill>
                  <a:prstClr val="black"/>
                </a:solidFill>
                <a:latin typeface="Corbel"/>
                <a:cs typeface="Corbel"/>
              </a:rPr>
              <a:t>In the cytoplasm, signaling pathways often regulate the activity of proteins rather than their synthesis. For example, the final step in the signaling pathway may affect the activity of enzymes or cause cytoskeleton rearrangement. </a:t>
            </a:r>
          </a:p>
          <a:p>
            <a:pPr marL="457200" indent="-457200" defTabSz="457200" eaLnBrk="1" fontAlgn="auto" hangingPunct="1">
              <a:spcBef>
                <a:spcPts val="0"/>
              </a:spcBef>
              <a:spcAft>
                <a:spcPts val="0"/>
              </a:spcAft>
              <a:buFont typeface="Arial"/>
              <a:buChar char="•"/>
              <a:defRPr/>
            </a:pPr>
            <a:endParaRPr lang="en-US" sz="2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400" dirty="0">
                <a:solidFill>
                  <a:prstClr val="black"/>
                </a:solidFill>
                <a:latin typeface="Corbel"/>
                <a:cs typeface="Corbel"/>
              </a:rPr>
              <a:t>One of the main responses is a change in protein composition</a:t>
            </a:r>
          </a:p>
          <a:p>
            <a:pPr marL="914400" lvl="1" indent="-457200" defTabSz="457200" eaLnBrk="1" fontAlgn="auto" hangingPunct="1">
              <a:spcBef>
                <a:spcPts val="0"/>
              </a:spcBef>
              <a:spcAft>
                <a:spcPts val="0"/>
              </a:spcAft>
              <a:buFont typeface="Lucida Grande"/>
              <a:buChar char="-"/>
              <a:defRPr/>
            </a:pPr>
            <a:r>
              <a:rPr lang="en-US" sz="2400" dirty="0">
                <a:solidFill>
                  <a:prstClr val="black"/>
                </a:solidFill>
                <a:latin typeface="Corbel"/>
                <a:cs typeface="Corbel"/>
              </a:rPr>
              <a:t>Some proteins are activated</a:t>
            </a:r>
          </a:p>
          <a:p>
            <a:pPr marL="914400" lvl="1" indent="-457200" defTabSz="457200" eaLnBrk="1" fontAlgn="auto" hangingPunct="1">
              <a:spcBef>
                <a:spcPts val="0"/>
              </a:spcBef>
              <a:spcAft>
                <a:spcPts val="0"/>
              </a:spcAft>
              <a:buFont typeface="Lucida Grande"/>
              <a:buChar char="-"/>
              <a:defRPr/>
            </a:pPr>
            <a:r>
              <a:rPr lang="en-US" sz="2400" dirty="0">
                <a:solidFill>
                  <a:prstClr val="black"/>
                </a:solidFill>
                <a:latin typeface="Corbel"/>
                <a:cs typeface="Corbel"/>
              </a:rPr>
              <a:t>Other proteins are deactivated</a:t>
            </a:r>
          </a:p>
          <a:p>
            <a:pPr defTabSz="457200" eaLnBrk="1" fontAlgn="auto" hangingPunct="1">
              <a:spcBef>
                <a:spcPts val="0"/>
              </a:spcBef>
              <a:spcAft>
                <a:spcPts val="0"/>
              </a:spcAft>
              <a:defRPr/>
            </a:pPr>
            <a:r>
              <a:rPr lang="en-US" sz="2400" dirty="0">
                <a:solidFill>
                  <a:prstClr val="black"/>
                </a:solidFill>
                <a:latin typeface="Corbel"/>
                <a:cs typeface="Corbel"/>
              </a:rPr>
              <a:t>How does the cell do this?</a:t>
            </a:r>
          </a:p>
          <a:p>
            <a:pPr marL="457200" indent="-457200" defTabSz="457200" eaLnBrk="1" fontAlgn="auto" hangingPunct="1">
              <a:spcBef>
                <a:spcPts val="0"/>
              </a:spcBef>
              <a:spcAft>
                <a:spcPts val="0"/>
              </a:spcAft>
              <a:buFont typeface="Arial"/>
              <a:buChar char="•"/>
              <a:defRPr/>
            </a:pPr>
            <a:r>
              <a:rPr lang="en-US" sz="2400" dirty="0">
                <a:solidFill>
                  <a:prstClr val="black"/>
                </a:solidFill>
                <a:latin typeface="Corbel"/>
                <a:cs typeface="Corbel"/>
              </a:rPr>
              <a:t>Phosphorylation!</a:t>
            </a:r>
          </a:p>
        </p:txBody>
      </p:sp>
      <p:pic>
        <p:nvPicPr>
          <p:cNvPr id="5" name="Picture 4">
            <a:extLst>
              <a:ext uri="{FF2B5EF4-FFF2-40B4-BE49-F238E27FC236}">
                <a16:creationId xmlns:a16="http://schemas.microsoft.com/office/drawing/2014/main" id="{6AF2CB90-1E36-084D-8146-7322BC2A8175}"/>
              </a:ext>
            </a:extLst>
          </p:cNvPr>
          <p:cNvPicPr>
            <a:picLocks noChangeAspect="1"/>
          </p:cNvPicPr>
          <p:nvPr/>
        </p:nvPicPr>
        <p:blipFill rotWithShape="1">
          <a:blip r:embed="rId2"/>
          <a:srcRect l="26057" t="10289" r="30626" b="11515"/>
          <a:stretch/>
        </p:blipFill>
        <p:spPr>
          <a:xfrm>
            <a:off x="8240516" y="-5993"/>
            <a:ext cx="882080" cy="183479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500"/>
                                        <p:tgtEl>
                                          <p:spTgt spid="8">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500"/>
                                        <p:tgtEl>
                                          <p:spTgt spid="8">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fade">
                                      <p:cBhvr>
                                        <p:cTn id="13" dur="500"/>
                                        <p:tgtEl>
                                          <p:spTgt spid="8">
                                            <p:txEl>
                                              <p:pRg st="8" end="8"/>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9" end="9"/>
                                            </p:txEl>
                                          </p:spTgt>
                                        </p:tgtEl>
                                        <p:attrNameLst>
                                          <p:attrName>style.visibility</p:attrName>
                                        </p:attrNameLst>
                                      </p:cBhvr>
                                      <p:to>
                                        <p:strVal val="visible"/>
                                      </p:to>
                                    </p:set>
                                    <p:animEffect transition="in" filter="fade">
                                      <p:cBhvr>
                                        <p:cTn id="18" dur="500"/>
                                        <p:tgtEl>
                                          <p:spTgt spid="8">
                                            <p:txEl>
                                              <p:pRg st="9" end="9"/>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animEffect transition="in" filter="fade">
                                      <p:cBhvr>
                                        <p:cTn id="23"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46F4D-4487-464B-A61D-AA8712524666}"/>
              </a:ext>
            </a:extLst>
          </p:cNvPr>
          <p:cNvSpPr>
            <a:spLocks noGrp="1"/>
          </p:cNvSpPr>
          <p:nvPr>
            <p:ph type="title"/>
          </p:nvPr>
        </p:nvSpPr>
        <p:spPr>
          <a:xfrm>
            <a:off x="685800" y="0"/>
            <a:ext cx="7467599" cy="1143000"/>
          </a:xfrm>
        </p:spPr>
        <p:txBody>
          <a:bodyPr/>
          <a:lstStyle/>
          <a:p>
            <a:pPr marL="0" indent="0" algn="l">
              <a:buNone/>
            </a:pPr>
            <a:r>
              <a:rPr lang="en-US" sz="3200" dirty="0"/>
              <a:t>Apoptosis (Controlled Cell Suicide)</a:t>
            </a:r>
          </a:p>
        </p:txBody>
      </p:sp>
      <p:sp>
        <p:nvSpPr>
          <p:cNvPr id="5" name="Content Placeholder 4">
            <a:extLst>
              <a:ext uri="{FF2B5EF4-FFF2-40B4-BE49-F238E27FC236}">
                <a16:creationId xmlns:a16="http://schemas.microsoft.com/office/drawing/2014/main" id="{93E85C88-D566-8541-9446-2CA2AA87760B}"/>
              </a:ext>
            </a:extLst>
          </p:cNvPr>
          <p:cNvSpPr>
            <a:spLocks noGrp="1"/>
          </p:cNvSpPr>
          <p:nvPr>
            <p:ph sz="quarter" idx="13"/>
          </p:nvPr>
        </p:nvSpPr>
        <p:spPr>
          <a:xfrm>
            <a:off x="228600" y="838200"/>
            <a:ext cx="8839202" cy="5562600"/>
          </a:xfrm>
        </p:spPr>
        <p:txBody>
          <a:bodyPr/>
          <a:lstStyle/>
          <a:p>
            <a:pPr marL="46037" indent="0">
              <a:buNone/>
            </a:pPr>
            <a:r>
              <a:rPr lang="en-US" dirty="0"/>
              <a:t>An example of cell signaling is a program of controlled cell suicide called apoptosis. </a:t>
            </a:r>
          </a:p>
          <a:p>
            <a:pPr marL="46037" indent="0">
              <a:buNone/>
            </a:pPr>
            <a:r>
              <a:rPr lang="en-US" dirty="0"/>
              <a:t>During apoptosis the cell is systematically dismantled and digested. </a:t>
            </a:r>
          </a:p>
          <a:p>
            <a:pPr marL="46037" indent="0">
              <a:buNone/>
            </a:pPr>
            <a:r>
              <a:rPr lang="en-US" dirty="0"/>
              <a:t>This protects neighboring cells from damage that would occur if a dying cell merely leaked out its digestive and other enzymes</a:t>
            </a:r>
          </a:p>
          <a:p>
            <a:pPr marL="46037" indent="0">
              <a:buNone/>
            </a:pPr>
            <a:r>
              <a:rPr lang="en-US" dirty="0"/>
              <a:t>	Apoptosis is triggered by signals that activate a cascade of “suicide” proteins in the cell.</a:t>
            </a:r>
          </a:p>
          <a:p>
            <a:pPr marL="46037" indent="0">
              <a:buNone/>
            </a:pPr>
            <a:r>
              <a:rPr lang="en-US" dirty="0"/>
              <a:t>In vertebrates (organisms with backbones), apoptosis is a normal part of development and is essential for a normal nervous system, for the operation of the immune system, and for normal morphogenesis of hands and feet in humans. </a:t>
            </a:r>
          </a:p>
        </p:txBody>
      </p:sp>
    </p:spTree>
    <p:extLst>
      <p:ext uri="{BB962C8B-B14F-4D97-AF65-F5344CB8AC3E}">
        <p14:creationId xmlns:p14="http://schemas.microsoft.com/office/powerpoint/2010/main" val="106345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04800" y="838200"/>
            <a:ext cx="8534400" cy="228600"/>
          </a:xfrm>
          <a:prstGeom prst="rect">
            <a:avLst/>
          </a:prstGeom>
          <a:solidFill>
            <a:schemeClr val="bg1"/>
          </a:solidFill>
          <a:ln>
            <a:noFill/>
          </a:ln>
          <a:effectLst/>
          <a:extLs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45059" name="Rectangle 3"/>
          <p:cNvSpPr>
            <a:spLocks noGrp="1" noChangeArrowheads="1"/>
          </p:cNvSpPr>
          <p:nvPr>
            <p:ph type="title"/>
          </p:nvPr>
        </p:nvSpPr>
        <p:spPr>
          <a:xfrm>
            <a:off x="152400" y="596900"/>
            <a:ext cx="8686800" cy="2984500"/>
          </a:xfrm>
        </p:spPr>
        <p:txBody>
          <a:bodyPr/>
          <a:lstStyle/>
          <a:p>
            <a:pPr algn="ctr" eaLnBrk="1" hangingPunct="1"/>
            <a:r>
              <a:rPr lang="en-US" altLang="x-none" dirty="0">
                <a:effectLst/>
              </a:rPr>
              <a:t>Concept: Feedback regulation and antagonistic hormone pairs are common in endocrine systems</a:t>
            </a:r>
          </a:p>
        </p:txBody>
      </p:sp>
      <p:sp>
        <p:nvSpPr>
          <p:cNvPr id="45060" name="Rectangle 4"/>
          <p:cNvSpPr>
            <a:spLocks noGrp="1" noChangeArrowheads="1"/>
          </p:cNvSpPr>
          <p:nvPr>
            <p:ph type="body" idx="1"/>
          </p:nvPr>
        </p:nvSpPr>
        <p:spPr>
          <a:xfrm>
            <a:off x="589052" y="4495800"/>
            <a:ext cx="8077200" cy="94615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0838" indent="-350838" eaLnBrk="1" hangingPunct="1"/>
            <a:r>
              <a:rPr lang="en-US" altLang="x-none" sz="2800" dirty="0"/>
              <a:t>Hormones are assembled into regulatory pathways</a:t>
            </a:r>
          </a:p>
        </p:txBody>
      </p:sp>
      <p:grpSp>
        <p:nvGrpSpPr>
          <p:cNvPr id="45061" name="Group 6"/>
          <p:cNvGrpSpPr>
            <a:grpSpLocks/>
          </p:cNvGrpSpPr>
          <p:nvPr/>
        </p:nvGrpSpPr>
        <p:grpSpPr bwMode="auto">
          <a:xfrm>
            <a:off x="0" y="6553200"/>
            <a:ext cx="9144000" cy="304800"/>
            <a:chOff x="0" y="4128"/>
            <a:chExt cx="5760" cy="192"/>
          </a:xfrm>
        </p:grpSpPr>
        <p:sp>
          <p:nvSpPr>
            <p:cNvPr id="45063" name="Rectangle 7"/>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45064"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45062" name="Rectangle 9"/>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Tree>
    <p:extLst>
      <p:ext uri="{BB962C8B-B14F-4D97-AF65-F5344CB8AC3E}">
        <p14:creationId xmlns:p14="http://schemas.microsoft.com/office/powerpoint/2010/main" val="378102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9700" y="520700"/>
            <a:ext cx="8534400" cy="503238"/>
          </a:xfrm>
        </p:spPr>
        <p:txBody>
          <a:bodyPr/>
          <a:lstStyle/>
          <a:p>
            <a:pPr eaLnBrk="1" hangingPunct="1"/>
            <a:r>
              <a:rPr lang="en-US" altLang="x-none" dirty="0"/>
              <a:t>Simple Hormone Pathways</a:t>
            </a:r>
          </a:p>
        </p:txBody>
      </p:sp>
      <p:sp>
        <p:nvSpPr>
          <p:cNvPr id="46083" name="Rectangle 3"/>
          <p:cNvSpPr>
            <a:spLocks noGrp="1" noChangeArrowheads="1"/>
          </p:cNvSpPr>
          <p:nvPr>
            <p:ph type="body" idx="1"/>
          </p:nvPr>
        </p:nvSpPr>
        <p:spPr>
          <a:xfrm>
            <a:off x="533400" y="1371600"/>
            <a:ext cx="8229600" cy="5029200"/>
          </a:xfrm>
        </p:spPr>
        <p:txBody>
          <a:bodyPr/>
          <a:lstStyle/>
          <a:p>
            <a:pPr eaLnBrk="1" hangingPunct="1"/>
            <a:r>
              <a:rPr lang="en-US" altLang="x-none" sz="2800" dirty="0"/>
              <a:t>Hormones are released from an endocrine cell, travel through the </a:t>
            </a:r>
            <a:r>
              <a:rPr lang="en-US" altLang="x-none" sz="2800" dirty="0">
                <a:solidFill>
                  <a:srgbClr val="FF0000"/>
                </a:solidFill>
              </a:rPr>
              <a:t>bloodstream</a:t>
            </a:r>
            <a:r>
              <a:rPr lang="en-US" altLang="x-none" sz="2800" dirty="0"/>
              <a:t>, and interact with specific receptors within a target cell to cause a physiological response</a:t>
            </a:r>
          </a:p>
          <a:p>
            <a:pPr eaLnBrk="1" hangingPunct="1"/>
            <a:r>
              <a:rPr lang="en-US" altLang="x-none" sz="2800" dirty="0"/>
              <a:t>For example, the release of acidic contents of the stomach into the duodenum stimulates endocrine cells there to secrete secretin</a:t>
            </a:r>
          </a:p>
          <a:p>
            <a:pPr eaLnBrk="1" hangingPunct="1"/>
            <a:r>
              <a:rPr lang="en-US" altLang="x-none" sz="2800" dirty="0"/>
              <a:t>This causes target cells in the </a:t>
            </a:r>
            <a:r>
              <a:rPr lang="en-US" altLang="x-none" sz="2800" b="1" dirty="0"/>
              <a:t>pancreas</a:t>
            </a:r>
            <a:r>
              <a:rPr lang="en-US" altLang="x-none" sz="2800" dirty="0"/>
              <a:t>, a gland behind the stomach, to raise the pH in the duodenum</a:t>
            </a:r>
          </a:p>
          <a:p>
            <a:pPr eaLnBrk="1" hangingPunct="1"/>
            <a:endParaRPr lang="en-US" altLang="x-none" sz="2800" dirty="0"/>
          </a:p>
        </p:txBody>
      </p:sp>
      <p:grpSp>
        <p:nvGrpSpPr>
          <p:cNvPr id="46084" name="Group 4"/>
          <p:cNvGrpSpPr>
            <a:grpSpLocks/>
          </p:cNvGrpSpPr>
          <p:nvPr/>
        </p:nvGrpSpPr>
        <p:grpSpPr bwMode="auto">
          <a:xfrm>
            <a:off x="0" y="6553200"/>
            <a:ext cx="9144000" cy="304800"/>
            <a:chOff x="0" y="4128"/>
            <a:chExt cx="5760" cy="192"/>
          </a:xfrm>
        </p:grpSpPr>
        <p:sp>
          <p:nvSpPr>
            <p:cNvPr id="46086" name="Rectangle 5"/>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46087"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46085" name="Rectangle 7"/>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Tree>
    <p:extLst>
      <p:ext uri="{BB962C8B-B14F-4D97-AF65-F5344CB8AC3E}">
        <p14:creationId xmlns:p14="http://schemas.microsoft.com/office/powerpoint/2010/main" val="2374891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533400" y="1371600"/>
            <a:ext cx="8382000" cy="2819400"/>
          </a:xfrm>
        </p:spPr>
        <p:txBody>
          <a:bodyPr/>
          <a:lstStyle/>
          <a:p>
            <a:pPr eaLnBrk="1" hangingPunct="1"/>
            <a:r>
              <a:rPr lang="en-US" altLang="x-none" sz="2800" dirty="0"/>
              <a:t>In a simple neuroendocrine pathway, the stimulus is received by a sensory neuron, which stimulates a neurosecretory cell</a:t>
            </a:r>
          </a:p>
          <a:p>
            <a:pPr eaLnBrk="1" hangingPunct="1"/>
            <a:r>
              <a:rPr lang="en-US" altLang="x-none" sz="2800" dirty="0"/>
              <a:t>The neurosecretory cell secretes a </a:t>
            </a:r>
            <a:r>
              <a:rPr lang="en-US" altLang="x-none" sz="2800" dirty="0" err="1"/>
              <a:t>neurohormone</a:t>
            </a:r>
            <a:r>
              <a:rPr lang="en-US" altLang="x-none" sz="2800" dirty="0"/>
              <a:t>, which enters the bloodstream and travels to target cells</a:t>
            </a:r>
          </a:p>
        </p:txBody>
      </p:sp>
      <p:grpSp>
        <p:nvGrpSpPr>
          <p:cNvPr id="49155" name="Group 3"/>
          <p:cNvGrpSpPr>
            <a:grpSpLocks/>
          </p:cNvGrpSpPr>
          <p:nvPr/>
        </p:nvGrpSpPr>
        <p:grpSpPr bwMode="auto">
          <a:xfrm>
            <a:off x="0" y="6553200"/>
            <a:ext cx="9144000" cy="304800"/>
            <a:chOff x="0" y="4128"/>
            <a:chExt cx="5760" cy="192"/>
          </a:xfrm>
        </p:grpSpPr>
        <p:sp>
          <p:nvSpPr>
            <p:cNvPr id="49157" name="Rectangle 4"/>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49158"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49156" name="Rectangle 6"/>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Tree>
    <p:extLst>
      <p:ext uri="{BB962C8B-B14F-4D97-AF65-F5344CB8AC3E}">
        <p14:creationId xmlns:p14="http://schemas.microsoft.com/office/powerpoint/2010/main" val="1752239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533400" y="1371600"/>
            <a:ext cx="8382000" cy="4343400"/>
          </a:xfrm>
        </p:spPr>
        <p:txBody>
          <a:bodyPr/>
          <a:lstStyle/>
          <a:p>
            <a:pPr eaLnBrk="1" hangingPunct="1"/>
            <a:r>
              <a:rPr lang="en-US" altLang="x-none" sz="2800" dirty="0"/>
              <a:t>A </a:t>
            </a:r>
            <a:r>
              <a:rPr lang="en-US" altLang="x-none" sz="2800" b="1" dirty="0">
                <a:solidFill>
                  <a:srgbClr val="FF0000"/>
                </a:solidFill>
              </a:rPr>
              <a:t>negative</a:t>
            </a:r>
            <a:r>
              <a:rPr lang="en-US" altLang="x-none" sz="2800" b="1" dirty="0"/>
              <a:t> feedback </a:t>
            </a:r>
            <a:r>
              <a:rPr lang="en-US" altLang="x-none" sz="2800" dirty="0"/>
              <a:t>loop inhibits a response by reducing the initial stimulus, thus preventing excessive pathway activity</a:t>
            </a:r>
          </a:p>
          <a:p>
            <a:pPr eaLnBrk="1" hangingPunct="1"/>
            <a:r>
              <a:rPr lang="en-US" altLang="x-none" sz="2800" b="1" dirty="0"/>
              <a:t>Positive feedback</a:t>
            </a:r>
            <a:r>
              <a:rPr lang="en-US" altLang="x-none" sz="2800" dirty="0"/>
              <a:t> reinforces a stimulus to produce an even greater response</a:t>
            </a:r>
          </a:p>
          <a:p>
            <a:pPr eaLnBrk="1" hangingPunct="1"/>
            <a:r>
              <a:rPr lang="en-US" altLang="x-none" sz="2800" dirty="0"/>
              <a:t>For example, in mammals oxytocin causes the release of milk, causing greater suckling by offspring, which stimulates the release of more oxytocin </a:t>
            </a:r>
          </a:p>
        </p:txBody>
      </p:sp>
      <p:grpSp>
        <p:nvGrpSpPr>
          <p:cNvPr id="51203" name="Group 3"/>
          <p:cNvGrpSpPr>
            <a:grpSpLocks/>
          </p:cNvGrpSpPr>
          <p:nvPr/>
        </p:nvGrpSpPr>
        <p:grpSpPr bwMode="auto">
          <a:xfrm>
            <a:off x="0" y="6553200"/>
            <a:ext cx="9144000" cy="304800"/>
            <a:chOff x="0" y="4128"/>
            <a:chExt cx="5760" cy="192"/>
          </a:xfrm>
        </p:grpSpPr>
        <p:sp>
          <p:nvSpPr>
            <p:cNvPr id="51206" name="Rectangle 4"/>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51207"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51204" name="Rectangle 6"/>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51205" name="Rectangle 7"/>
          <p:cNvSpPr>
            <a:spLocks noGrp="1" noChangeArrowheads="1"/>
          </p:cNvSpPr>
          <p:nvPr>
            <p:ph type="title"/>
          </p:nvPr>
        </p:nvSpPr>
        <p:spPr>
          <a:xfrm>
            <a:off x="139700" y="444500"/>
            <a:ext cx="8534400" cy="673100"/>
          </a:xfrm>
          <a:noFill/>
        </p:spPr>
        <p:txBody>
          <a:bodyPr/>
          <a:lstStyle/>
          <a:p>
            <a:pPr eaLnBrk="1" hangingPunct="1"/>
            <a:r>
              <a:rPr lang="en-US" altLang="x-none" dirty="0"/>
              <a:t>Feedback Regulation</a:t>
            </a:r>
          </a:p>
        </p:txBody>
      </p:sp>
    </p:spTree>
    <p:extLst>
      <p:ext uri="{BB962C8B-B14F-4D97-AF65-F5344CB8AC3E}">
        <p14:creationId xmlns:p14="http://schemas.microsoft.com/office/powerpoint/2010/main" val="3639983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220663"/>
            <a:ext cx="8534400" cy="1219200"/>
          </a:xfrm>
        </p:spPr>
        <p:txBody>
          <a:bodyPr/>
          <a:lstStyle/>
          <a:p>
            <a:pPr eaLnBrk="1" hangingPunct="1"/>
            <a:r>
              <a:rPr lang="en-US" altLang="x-none" dirty="0"/>
              <a:t>Insulin and Glucagon: Control of Blood Glucose</a:t>
            </a:r>
          </a:p>
        </p:txBody>
      </p:sp>
      <p:sp>
        <p:nvSpPr>
          <p:cNvPr id="52227" name="Rectangle 3"/>
          <p:cNvSpPr>
            <a:spLocks noGrp="1" noChangeArrowheads="1"/>
          </p:cNvSpPr>
          <p:nvPr>
            <p:ph type="body" idx="1"/>
          </p:nvPr>
        </p:nvSpPr>
        <p:spPr>
          <a:xfrm>
            <a:off x="533400" y="1908175"/>
            <a:ext cx="8382000" cy="35941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0838" indent="-350838" eaLnBrk="1" hangingPunct="1"/>
            <a:r>
              <a:rPr lang="en-US" altLang="x-none" sz="2800" b="1" dirty="0"/>
              <a:t>Insulin </a:t>
            </a:r>
            <a:r>
              <a:rPr lang="en-US" altLang="x-none" sz="2800" dirty="0"/>
              <a:t>(decreases blood glucose) and </a:t>
            </a:r>
            <a:r>
              <a:rPr lang="en-US" altLang="x-none" sz="2800" b="1" dirty="0"/>
              <a:t>glucagon </a:t>
            </a:r>
            <a:r>
              <a:rPr lang="en-US" altLang="x-none" sz="2800" dirty="0"/>
              <a:t>(increases blood glucose)</a:t>
            </a:r>
            <a:r>
              <a:rPr lang="en-US" altLang="x-none" sz="2800" b="1" dirty="0"/>
              <a:t> </a:t>
            </a:r>
            <a:r>
              <a:rPr lang="en-US" altLang="x-none" sz="2800" dirty="0"/>
              <a:t>are antagonistic hormones that help maintain glucose homeostasis</a:t>
            </a:r>
          </a:p>
          <a:p>
            <a:pPr marL="350838" indent="-350838" eaLnBrk="1" hangingPunct="1"/>
            <a:r>
              <a:rPr lang="en-US" altLang="x-none" sz="2800" dirty="0"/>
              <a:t>The pancreas has clusters of endocrine cells called pancreatic islets with alpha cells that produce glucagon and beta cells that produce insulin</a:t>
            </a:r>
          </a:p>
        </p:txBody>
      </p:sp>
      <p:grpSp>
        <p:nvGrpSpPr>
          <p:cNvPr id="52228" name="Group 4"/>
          <p:cNvGrpSpPr>
            <a:grpSpLocks/>
          </p:cNvGrpSpPr>
          <p:nvPr/>
        </p:nvGrpSpPr>
        <p:grpSpPr bwMode="auto">
          <a:xfrm>
            <a:off x="0" y="6553200"/>
            <a:ext cx="9144000" cy="304800"/>
            <a:chOff x="0" y="4128"/>
            <a:chExt cx="5760" cy="192"/>
          </a:xfrm>
        </p:grpSpPr>
        <p:sp>
          <p:nvSpPr>
            <p:cNvPr id="52230" name="Rectangle 5"/>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52231"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52229" name="Rectangle 7"/>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Tree>
    <p:extLst>
      <p:ext uri="{BB962C8B-B14F-4D97-AF65-F5344CB8AC3E}">
        <p14:creationId xmlns:p14="http://schemas.microsoft.com/office/powerpoint/2010/main" val="150669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Box 3">
            <a:extLst>
              <a:ext uri="{FF2B5EF4-FFF2-40B4-BE49-F238E27FC236}">
                <a16:creationId xmlns:a16="http://schemas.microsoft.com/office/drawing/2014/main" id="{F4ABFF2D-393B-1A4F-8ECD-AED3AFF0DC4D}"/>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latin typeface="Corbel" panose="020B0503020204020204" pitchFamily="34" charset="0"/>
              </a:rPr>
              <a:t>Communication Takes Two</a:t>
            </a:r>
          </a:p>
        </p:txBody>
      </p:sp>
      <p:sp>
        <p:nvSpPr>
          <p:cNvPr id="6" name="Isosceles Triangle 5">
            <a:extLst>
              <a:ext uri="{FF2B5EF4-FFF2-40B4-BE49-F238E27FC236}">
                <a16:creationId xmlns:a16="http://schemas.microsoft.com/office/drawing/2014/main" id="{83E2E48A-8F8B-F648-9058-035D79C4E608}"/>
              </a:ext>
            </a:extLst>
          </p:cNvPr>
          <p:cNvSpPr/>
          <p:nvPr/>
        </p:nvSpPr>
        <p:spPr>
          <a:xfrm rot="6018784">
            <a:off x="1395884" y="2451116"/>
            <a:ext cx="1996059" cy="1895467"/>
          </a:xfrm>
          <a:prstGeom prst="triangle">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
        <p:nvSpPr>
          <p:cNvPr id="7" name="Pie 6">
            <a:extLst>
              <a:ext uri="{FF2B5EF4-FFF2-40B4-BE49-F238E27FC236}">
                <a16:creationId xmlns:a16="http://schemas.microsoft.com/office/drawing/2014/main" id="{E76FABB0-9077-9143-82CA-70A4B81B2374}"/>
              </a:ext>
            </a:extLst>
          </p:cNvPr>
          <p:cNvSpPr/>
          <p:nvPr/>
        </p:nvSpPr>
        <p:spPr>
          <a:xfrm rot="12986862">
            <a:off x="5496577" y="2049458"/>
            <a:ext cx="3161194" cy="3062041"/>
          </a:xfrm>
          <a:prstGeom prst="pie">
            <a:avLst>
              <a:gd name="adj1" fmla="val 111192"/>
              <a:gd name="adj2" fmla="val 18366696"/>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black"/>
              </a:solidFill>
            </a:endParaRPr>
          </a:p>
        </p:txBody>
      </p:sp>
      <p:sp>
        <p:nvSpPr>
          <p:cNvPr id="9" name="TextBox 8">
            <a:extLst>
              <a:ext uri="{FF2B5EF4-FFF2-40B4-BE49-F238E27FC236}">
                <a16:creationId xmlns:a16="http://schemas.microsoft.com/office/drawing/2014/main" id="{49EC12C6-B4EE-0D47-ADC2-E9BB6AA9F6FD}"/>
              </a:ext>
            </a:extLst>
          </p:cNvPr>
          <p:cNvSpPr txBox="1">
            <a:spLocks noChangeArrowheads="1"/>
          </p:cNvSpPr>
          <p:nvPr/>
        </p:nvSpPr>
        <p:spPr bwMode="auto">
          <a:xfrm>
            <a:off x="5105400" y="1200150"/>
            <a:ext cx="37528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4000" dirty="0">
                <a:solidFill>
                  <a:srgbClr val="000000"/>
                </a:solidFill>
                <a:latin typeface="Corbel" panose="020B0503020204020204" pitchFamily="34" charset="0"/>
              </a:rPr>
              <a:t>Receptor (lock)</a:t>
            </a:r>
            <a:endParaRPr lang="en-US" altLang="en-US" sz="2800" dirty="0">
              <a:solidFill>
                <a:srgbClr val="000000"/>
              </a:solidFill>
              <a:latin typeface="Corbel" panose="020B0503020204020204" pitchFamily="34" charset="0"/>
            </a:endParaRPr>
          </a:p>
        </p:txBody>
      </p:sp>
      <p:sp>
        <p:nvSpPr>
          <p:cNvPr id="10" name="TextBox 9">
            <a:extLst>
              <a:ext uri="{FF2B5EF4-FFF2-40B4-BE49-F238E27FC236}">
                <a16:creationId xmlns:a16="http://schemas.microsoft.com/office/drawing/2014/main" id="{436E497E-9597-124A-9A45-4A11EAFC6BAA}"/>
              </a:ext>
            </a:extLst>
          </p:cNvPr>
          <p:cNvSpPr txBox="1">
            <a:spLocks noChangeArrowheads="1"/>
          </p:cNvSpPr>
          <p:nvPr/>
        </p:nvSpPr>
        <p:spPr bwMode="auto">
          <a:xfrm>
            <a:off x="608580" y="1208712"/>
            <a:ext cx="29728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4000" dirty="0">
                <a:solidFill>
                  <a:srgbClr val="000000"/>
                </a:solidFill>
                <a:latin typeface="Corbel" panose="020B0503020204020204" pitchFamily="34" charset="0"/>
              </a:rPr>
              <a:t>Ligand (key)</a:t>
            </a:r>
            <a:endParaRPr lang="en-US" altLang="en-US" sz="2800" dirty="0">
              <a:solidFill>
                <a:srgbClr val="000000"/>
              </a:solidFill>
              <a:latin typeface="Corbel" panose="020B0503020204020204" pitchFamily="34" charset="0"/>
            </a:endParaRPr>
          </a:p>
        </p:txBody>
      </p:sp>
      <p:sp>
        <p:nvSpPr>
          <p:cNvPr id="11" name="TextBox 10">
            <a:extLst>
              <a:ext uri="{FF2B5EF4-FFF2-40B4-BE49-F238E27FC236}">
                <a16:creationId xmlns:a16="http://schemas.microsoft.com/office/drawing/2014/main" id="{383BD37F-B86B-6648-A766-2C87CE7F726F}"/>
              </a:ext>
            </a:extLst>
          </p:cNvPr>
          <p:cNvSpPr txBox="1">
            <a:spLocks noChangeArrowheads="1"/>
          </p:cNvSpPr>
          <p:nvPr/>
        </p:nvSpPr>
        <p:spPr bwMode="auto">
          <a:xfrm>
            <a:off x="282575" y="4594225"/>
            <a:ext cx="42100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buFont typeface="Arial" panose="020B0604020202020204" pitchFamily="34" charset="0"/>
              <a:buChar char="•"/>
            </a:pPr>
            <a:r>
              <a:rPr lang="en-US" altLang="en-US" sz="2800">
                <a:solidFill>
                  <a:srgbClr val="000000"/>
                </a:solidFill>
                <a:latin typeface="Corbel" panose="020B0503020204020204" pitchFamily="34" charset="0"/>
              </a:rPr>
              <a:t>The Signaling Molecule</a:t>
            </a:r>
          </a:p>
          <a:p>
            <a:pPr eaLnBrk="1" hangingPunct="1">
              <a:buFont typeface="Arial" panose="020B0604020202020204" pitchFamily="34" charset="0"/>
              <a:buChar char="•"/>
            </a:pPr>
            <a:r>
              <a:rPr lang="en-US" altLang="en-US" sz="2800">
                <a:solidFill>
                  <a:srgbClr val="000000"/>
                </a:solidFill>
                <a:latin typeface="Corbel" panose="020B0503020204020204" pitchFamily="34" charset="0"/>
              </a:rPr>
              <a:t>Ex: proteins, individual amino acids, steroids, ions, etc…</a:t>
            </a:r>
            <a:endParaRPr lang="en-US" altLang="en-US">
              <a:solidFill>
                <a:srgbClr val="000000"/>
              </a:solidFill>
              <a:latin typeface="Corbel" panose="020B0503020204020204" pitchFamily="34" charset="0"/>
            </a:endParaRPr>
          </a:p>
        </p:txBody>
      </p:sp>
      <p:sp>
        <p:nvSpPr>
          <p:cNvPr id="12" name="TextBox 11">
            <a:extLst>
              <a:ext uri="{FF2B5EF4-FFF2-40B4-BE49-F238E27FC236}">
                <a16:creationId xmlns:a16="http://schemas.microsoft.com/office/drawing/2014/main" id="{7EA31C42-9550-144B-9745-838106EA97C3}"/>
              </a:ext>
            </a:extLst>
          </p:cNvPr>
          <p:cNvSpPr txBox="1">
            <a:spLocks noChangeArrowheads="1"/>
          </p:cNvSpPr>
          <p:nvPr/>
        </p:nvSpPr>
        <p:spPr bwMode="auto">
          <a:xfrm>
            <a:off x="4765675" y="5146675"/>
            <a:ext cx="42116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buFont typeface="Arial" panose="020B0604020202020204" pitchFamily="34" charset="0"/>
              <a:buChar char="•"/>
            </a:pPr>
            <a:r>
              <a:rPr lang="en-US" altLang="en-US" sz="2800">
                <a:solidFill>
                  <a:srgbClr val="000000"/>
                </a:solidFill>
                <a:latin typeface="Corbel" panose="020B0503020204020204" pitchFamily="34" charset="0"/>
              </a:rPr>
              <a:t>Protein that detects specific ligands</a:t>
            </a:r>
          </a:p>
          <a:p>
            <a:pPr eaLnBrk="1" hangingPunct="1">
              <a:buFont typeface="Arial" panose="020B0604020202020204" pitchFamily="34" charset="0"/>
              <a:buChar char="•"/>
            </a:pPr>
            <a:r>
              <a:rPr lang="en-US" altLang="en-US" sz="2800">
                <a:solidFill>
                  <a:srgbClr val="000000"/>
                </a:solidFill>
                <a:latin typeface="Corbel" panose="020B0503020204020204" pitchFamily="34" charset="0"/>
              </a:rPr>
              <a:t>Lock and Key type fit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accel="50000" decel="50000" fill="hold" nodeType="clickEffect">
                                  <p:stCondLst>
                                    <p:cond delay="0"/>
                                  </p:stCondLst>
                                  <p:childTnLst>
                                    <p:animMotion origin="layout" path="M 0 0 L 0.41462 0.00162 " pathEditMode="relative" ptsTypes="AA">
                                      <p:cBhvr>
                                        <p:cTn id="2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8" descr="45_13_InsulinGlucago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136525"/>
            <a:ext cx="711517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p:cNvSpPr txBox="1">
            <a:spLocks noChangeArrowheads="1"/>
          </p:cNvSpPr>
          <p:nvPr/>
        </p:nvSpPr>
        <p:spPr bwMode="auto">
          <a:xfrm>
            <a:off x="1068388" y="285750"/>
            <a:ext cx="11699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Body cells</a:t>
            </a:r>
            <a:br>
              <a:rPr lang="en-US" altLang="x-none" sz="1400" b="1"/>
            </a:br>
            <a:r>
              <a:rPr lang="en-US" altLang="x-none" sz="1400" b="1"/>
              <a:t>take up more</a:t>
            </a:r>
            <a:br>
              <a:rPr lang="en-US" altLang="x-none" sz="1400" b="1"/>
            </a:br>
            <a:r>
              <a:rPr lang="en-US" altLang="x-none" sz="1400" b="1"/>
              <a:t>glucose.</a:t>
            </a:r>
          </a:p>
        </p:txBody>
      </p:sp>
      <p:sp>
        <p:nvSpPr>
          <p:cNvPr id="53252" name="Text Box 25"/>
          <p:cNvSpPr txBox="1">
            <a:spLocks noChangeArrowheads="1"/>
          </p:cNvSpPr>
          <p:nvPr/>
        </p:nvSpPr>
        <p:spPr bwMode="auto">
          <a:xfrm>
            <a:off x="4778375" y="239713"/>
            <a:ext cx="6413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Insulin</a:t>
            </a:r>
          </a:p>
        </p:txBody>
      </p:sp>
      <p:sp>
        <p:nvSpPr>
          <p:cNvPr id="53253" name="Text Box 26"/>
          <p:cNvSpPr txBox="1">
            <a:spLocks noChangeArrowheads="1"/>
          </p:cNvSpPr>
          <p:nvPr/>
        </p:nvSpPr>
        <p:spPr bwMode="auto">
          <a:xfrm>
            <a:off x="6267450" y="536575"/>
            <a:ext cx="1262063"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Beta cells of</a:t>
            </a:r>
            <a:br>
              <a:rPr lang="en-US" altLang="x-none" sz="1400" b="1"/>
            </a:br>
            <a:r>
              <a:rPr lang="en-US" altLang="x-none" sz="1400" b="1"/>
              <a:t>pancreas</a:t>
            </a:r>
            <a:br>
              <a:rPr lang="en-US" altLang="x-none" sz="1400" b="1"/>
            </a:br>
            <a:r>
              <a:rPr lang="en-US" altLang="x-none" sz="1400" b="1"/>
              <a:t>release insulin</a:t>
            </a:r>
            <a:br>
              <a:rPr lang="en-US" altLang="x-none" sz="1400" b="1"/>
            </a:br>
            <a:r>
              <a:rPr lang="en-US" altLang="x-none" sz="1400" b="1"/>
              <a:t>into the blood.</a:t>
            </a:r>
          </a:p>
        </p:txBody>
      </p:sp>
      <p:sp>
        <p:nvSpPr>
          <p:cNvPr id="53254" name="Text Box 27"/>
          <p:cNvSpPr txBox="1">
            <a:spLocks noChangeArrowheads="1"/>
          </p:cNvSpPr>
          <p:nvPr/>
        </p:nvSpPr>
        <p:spPr bwMode="auto">
          <a:xfrm>
            <a:off x="3330575" y="1608138"/>
            <a:ext cx="11303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Liver takes</a:t>
            </a:r>
            <a:br>
              <a:rPr lang="en-US" altLang="x-none" sz="1400" b="1"/>
            </a:br>
            <a:r>
              <a:rPr lang="en-US" altLang="x-none" sz="1400" b="1"/>
              <a:t>up glucose </a:t>
            </a:r>
            <a:br>
              <a:rPr lang="en-US" altLang="x-none" sz="1400" b="1"/>
            </a:br>
            <a:r>
              <a:rPr lang="en-US" altLang="x-none" sz="1400" b="1"/>
              <a:t>and stores it</a:t>
            </a:r>
            <a:br>
              <a:rPr lang="en-US" altLang="x-none" sz="1400" b="1"/>
            </a:br>
            <a:r>
              <a:rPr lang="en-US" altLang="x-none" sz="1400" b="1"/>
              <a:t>as glycogen.</a:t>
            </a:r>
          </a:p>
        </p:txBody>
      </p:sp>
      <p:sp>
        <p:nvSpPr>
          <p:cNvPr id="53255" name="Text Box 28"/>
          <p:cNvSpPr txBox="1">
            <a:spLocks noChangeArrowheads="1"/>
          </p:cNvSpPr>
          <p:nvPr/>
        </p:nvSpPr>
        <p:spPr bwMode="auto">
          <a:xfrm>
            <a:off x="1770063" y="2311400"/>
            <a:ext cx="126206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lnSpc>
                <a:spcPct val="90000"/>
              </a:lnSpc>
            </a:pPr>
            <a:r>
              <a:rPr lang="en-US" altLang="x-none" sz="1400" b="1"/>
              <a:t>Blood glucose</a:t>
            </a:r>
            <a:br>
              <a:rPr lang="en-US" altLang="x-none" sz="1400" b="1"/>
            </a:br>
            <a:r>
              <a:rPr lang="en-US" altLang="x-none" sz="1400" b="1"/>
              <a:t>level declines.</a:t>
            </a:r>
          </a:p>
        </p:txBody>
      </p:sp>
      <p:sp>
        <p:nvSpPr>
          <p:cNvPr id="53256" name="Text Box 29"/>
          <p:cNvSpPr txBox="1">
            <a:spLocks noChangeArrowheads="1"/>
          </p:cNvSpPr>
          <p:nvPr/>
        </p:nvSpPr>
        <p:spPr bwMode="auto">
          <a:xfrm>
            <a:off x="1778000" y="4343400"/>
            <a:ext cx="12620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lnSpc>
                <a:spcPct val="90000"/>
              </a:lnSpc>
            </a:pPr>
            <a:r>
              <a:rPr lang="en-US" altLang="x-none" sz="1400" b="1"/>
              <a:t>Blood glucose</a:t>
            </a:r>
            <a:br>
              <a:rPr lang="en-US" altLang="x-none" sz="1400" b="1"/>
            </a:br>
            <a:r>
              <a:rPr lang="en-US" altLang="x-none" sz="1400" b="1"/>
              <a:t>level rises.</a:t>
            </a:r>
          </a:p>
        </p:txBody>
      </p:sp>
      <p:sp>
        <p:nvSpPr>
          <p:cNvPr id="53257" name="Text Box 30"/>
          <p:cNvSpPr txBox="1">
            <a:spLocks noChangeArrowheads="1"/>
          </p:cNvSpPr>
          <p:nvPr/>
        </p:nvSpPr>
        <p:spPr bwMode="auto">
          <a:xfrm>
            <a:off x="3351213" y="3259138"/>
            <a:ext cx="176371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lnSpc>
                <a:spcPct val="90000"/>
              </a:lnSpc>
            </a:pPr>
            <a:r>
              <a:rPr lang="en-US" altLang="x-none" sz="1400" b="1"/>
              <a:t>Homeostasis:</a:t>
            </a:r>
            <a:br>
              <a:rPr lang="en-US" altLang="x-none" sz="1400" b="1"/>
            </a:br>
            <a:r>
              <a:rPr lang="en-US" altLang="x-none" sz="1400" b="1"/>
              <a:t>Blood glucose level</a:t>
            </a:r>
            <a:br>
              <a:rPr lang="en-US" altLang="x-none" sz="1400" b="1"/>
            </a:br>
            <a:r>
              <a:rPr lang="en-US" altLang="x-none" sz="1400" b="1"/>
              <a:t>(70–110 mg/m100mL)</a:t>
            </a:r>
          </a:p>
        </p:txBody>
      </p:sp>
      <p:sp>
        <p:nvSpPr>
          <p:cNvPr id="53258" name="Text Box 31"/>
          <p:cNvSpPr txBox="1">
            <a:spLocks noChangeArrowheads="1"/>
          </p:cNvSpPr>
          <p:nvPr/>
        </p:nvSpPr>
        <p:spPr bwMode="auto">
          <a:xfrm>
            <a:off x="4964113" y="2060575"/>
            <a:ext cx="22812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lnSpc>
                <a:spcPct val="90000"/>
              </a:lnSpc>
            </a:pPr>
            <a:r>
              <a:rPr lang="en-US" altLang="x-none" sz="1400" b="1"/>
              <a:t>STIMULUS:</a:t>
            </a:r>
            <a:br>
              <a:rPr lang="en-US" altLang="x-none" sz="1400" b="1"/>
            </a:br>
            <a:r>
              <a:rPr lang="en-US" altLang="x-none" sz="1400" b="1"/>
              <a:t>Blood glucose level rises</a:t>
            </a:r>
            <a:br>
              <a:rPr lang="en-US" altLang="x-none" sz="1400" b="1"/>
            </a:br>
            <a:r>
              <a:rPr lang="en-US" altLang="x-none" sz="1400" b="1"/>
              <a:t> (for instance, after eating a</a:t>
            </a:r>
            <a:br>
              <a:rPr lang="en-US" altLang="x-none" sz="1400" b="1"/>
            </a:br>
            <a:r>
              <a:rPr lang="en-US" altLang="x-none" sz="1400" b="1"/>
              <a:t>carbohydrate-rich meal).</a:t>
            </a:r>
          </a:p>
        </p:txBody>
      </p:sp>
      <p:sp>
        <p:nvSpPr>
          <p:cNvPr id="53259" name="Text Box 32"/>
          <p:cNvSpPr txBox="1">
            <a:spLocks noChangeArrowheads="1"/>
          </p:cNvSpPr>
          <p:nvPr/>
        </p:nvSpPr>
        <p:spPr bwMode="auto">
          <a:xfrm>
            <a:off x="1193800" y="5559425"/>
            <a:ext cx="12763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Liver breaks</a:t>
            </a:r>
            <a:br>
              <a:rPr lang="en-US" altLang="x-none" sz="1400" b="1"/>
            </a:br>
            <a:r>
              <a:rPr lang="en-US" altLang="x-none" sz="1400" b="1"/>
              <a:t>down glycogen</a:t>
            </a:r>
            <a:br>
              <a:rPr lang="en-US" altLang="x-none" sz="1400" b="1"/>
            </a:br>
            <a:r>
              <a:rPr lang="en-US" altLang="x-none" sz="1400" b="1"/>
              <a:t>and releases</a:t>
            </a:r>
            <a:br>
              <a:rPr lang="en-US" altLang="x-none" sz="1400" b="1"/>
            </a:br>
            <a:r>
              <a:rPr lang="en-US" altLang="x-none" sz="1400" b="1"/>
              <a:t>glucose into</a:t>
            </a:r>
            <a:br>
              <a:rPr lang="en-US" altLang="x-none" sz="1400" b="1"/>
            </a:br>
            <a:r>
              <a:rPr lang="en-US" altLang="x-none" sz="1400" b="1"/>
              <a:t>the blood.</a:t>
            </a:r>
          </a:p>
        </p:txBody>
      </p:sp>
      <p:sp>
        <p:nvSpPr>
          <p:cNvPr id="53260" name="Text Box 33"/>
          <p:cNvSpPr txBox="1">
            <a:spLocks noChangeArrowheads="1"/>
          </p:cNvSpPr>
          <p:nvPr/>
        </p:nvSpPr>
        <p:spPr bwMode="auto">
          <a:xfrm>
            <a:off x="6094413" y="5672138"/>
            <a:ext cx="21637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Alpha cells of pancreas</a:t>
            </a:r>
            <a:br>
              <a:rPr lang="en-US" altLang="x-none" sz="1400" b="1"/>
            </a:br>
            <a:r>
              <a:rPr lang="en-US" altLang="x-none" sz="1400" b="1"/>
              <a:t>release glucagon into</a:t>
            </a:r>
            <a:br>
              <a:rPr lang="en-US" altLang="x-none" sz="1400" b="1"/>
            </a:br>
            <a:r>
              <a:rPr lang="en-US" altLang="x-none" sz="1400" b="1"/>
              <a:t>the blood.</a:t>
            </a:r>
          </a:p>
        </p:txBody>
      </p:sp>
      <p:sp>
        <p:nvSpPr>
          <p:cNvPr id="53261" name="Text Box 34"/>
          <p:cNvSpPr txBox="1">
            <a:spLocks noChangeArrowheads="1"/>
          </p:cNvSpPr>
          <p:nvPr/>
        </p:nvSpPr>
        <p:spPr bwMode="auto">
          <a:xfrm>
            <a:off x="4202113" y="6265863"/>
            <a:ext cx="8667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pPr>
            <a:r>
              <a:rPr lang="en-US" altLang="x-none" sz="1400" b="1"/>
              <a:t>Glucagon</a:t>
            </a:r>
          </a:p>
        </p:txBody>
      </p:sp>
      <p:sp>
        <p:nvSpPr>
          <p:cNvPr id="53262" name="Text Box 36"/>
          <p:cNvSpPr txBox="1">
            <a:spLocks noChangeArrowheads="1"/>
          </p:cNvSpPr>
          <p:nvPr/>
        </p:nvSpPr>
        <p:spPr bwMode="auto">
          <a:xfrm>
            <a:off x="5157788" y="4103688"/>
            <a:ext cx="20034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lnSpc>
                <a:spcPct val="90000"/>
              </a:lnSpc>
            </a:pPr>
            <a:r>
              <a:rPr lang="en-US" altLang="x-none" sz="1400" b="1"/>
              <a:t>STIMULUS:</a:t>
            </a:r>
            <a:br>
              <a:rPr lang="en-US" altLang="x-none" sz="1400" b="1"/>
            </a:br>
            <a:r>
              <a:rPr lang="en-US" altLang="x-none" sz="1400" b="1"/>
              <a:t>Blood glucose level </a:t>
            </a:r>
            <a:br>
              <a:rPr lang="en-US" altLang="x-none" sz="1400" b="1"/>
            </a:br>
            <a:r>
              <a:rPr lang="en-US" altLang="x-none" sz="1400" b="1"/>
              <a:t>falls (for instance, after</a:t>
            </a:r>
            <a:br>
              <a:rPr lang="en-US" altLang="x-none" sz="1400" b="1"/>
            </a:br>
            <a:r>
              <a:rPr lang="en-US" altLang="x-none" sz="1400" b="1"/>
              <a:t>skipping a meal).</a:t>
            </a:r>
          </a:p>
        </p:txBody>
      </p:sp>
      <p:sp>
        <p:nvSpPr>
          <p:cNvPr id="53263" name="Rectangle 2"/>
          <p:cNvSpPr>
            <a:spLocks noGrp="1" noChangeArrowheads="1"/>
          </p:cNvSpPr>
          <p:nvPr>
            <p:ph type="title"/>
          </p:nvPr>
        </p:nvSpPr>
        <p:spPr>
          <a:xfrm>
            <a:off x="152400" y="25400"/>
            <a:ext cx="2590800" cy="304800"/>
          </a:xfrm>
        </p:spPr>
        <p:txBody>
          <a:bodyPr/>
          <a:lstStyle/>
          <a:p>
            <a:pPr eaLnBrk="1" hangingPunct="1"/>
            <a:r>
              <a:rPr lang="en-US" altLang="x-none" sz="1200" b="0" dirty="0">
                <a:latin typeface="Arial" charset="0"/>
              </a:rPr>
              <a:t>Figure 45.13</a:t>
            </a:r>
          </a:p>
        </p:txBody>
      </p:sp>
    </p:spTree>
    <p:extLst>
      <p:ext uri="{BB962C8B-B14F-4D97-AF65-F5344CB8AC3E}">
        <p14:creationId xmlns:p14="http://schemas.microsoft.com/office/powerpoint/2010/main" val="3958226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39700" y="520700"/>
            <a:ext cx="8534400" cy="503238"/>
          </a:xfrm>
        </p:spPr>
        <p:txBody>
          <a:bodyPr/>
          <a:lstStyle/>
          <a:p>
            <a:pPr eaLnBrk="1" hangingPunct="1"/>
            <a:r>
              <a:rPr lang="en-US" altLang="x-none" i="1" dirty="0"/>
              <a:t>Target Tissues for Insulin and Glucagon</a:t>
            </a:r>
          </a:p>
        </p:txBody>
      </p:sp>
      <p:sp>
        <p:nvSpPr>
          <p:cNvPr id="58371" name="Rectangle 3"/>
          <p:cNvSpPr>
            <a:spLocks noGrp="1" noChangeArrowheads="1"/>
          </p:cNvSpPr>
          <p:nvPr>
            <p:ph type="body" idx="1"/>
          </p:nvPr>
        </p:nvSpPr>
        <p:spPr>
          <a:xfrm>
            <a:off x="520700" y="2362200"/>
            <a:ext cx="8153400" cy="1947863"/>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x-none" sz="2800" dirty="0"/>
              <a:t>Insulin reduces blood glucose levels by</a:t>
            </a:r>
          </a:p>
          <a:p>
            <a:pPr marL="977900" lvl="1" indent="-292100" eaLnBrk="1" hangingPunct="1"/>
            <a:r>
              <a:rPr lang="en-US" altLang="x-none" sz="2600" dirty="0"/>
              <a:t>Promoting the cellular uptake of glucose</a:t>
            </a:r>
          </a:p>
          <a:p>
            <a:pPr marL="977900" lvl="1" indent="-292100" eaLnBrk="1" hangingPunct="1"/>
            <a:r>
              <a:rPr lang="en-US" altLang="x-none" sz="2600" dirty="0"/>
              <a:t>Slowing glycogen breakdown in the liver</a:t>
            </a:r>
          </a:p>
          <a:p>
            <a:pPr marL="977900" lvl="1" indent="-292100" eaLnBrk="1" hangingPunct="1"/>
            <a:r>
              <a:rPr lang="en-US" altLang="x-none" sz="2600" dirty="0"/>
              <a:t>Promoting fat storage, not breakdown</a:t>
            </a:r>
          </a:p>
        </p:txBody>
      </p:sp>
      <p:grpSp>
        <p:nvGrpSpPr>
          <p:cNvPr id="58372" name="Group 4"/>
          <p:cNvGrpSpPr>
            <a:grpSpLocks/>
          </p:cNvGrpSpPr>
          <p:nvPr/>
        </p:nvGrpSpPr>
        <p:grpSpPr bwMode="auto">
          <a:xfrm>
            <a:off x="0" y="6553200"/>
            <a:ext cx="9144000" cy="304800"/>
            <a:chOff x="0" y="4128"/>
            <a:chExt cx="5760" cy="192"/>
          </a:xfrm>
        </p:grpSpPr>
        <p:sp>
          <p:nvSpPr>
            <p:cNvPr id="58374" name="Rectangle 5"/>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58375"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58373" name="Rectangle 7"/>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Tree>
    <p:extLst>
      <p:ext uri="{BB962C8B-B14F-4D97-AF65-F5344CB8AC3E}">
        <p14:creationId xmlns:p14="http://schemas.microsoft.com/office/powerpoint/2010/main" val="3517125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1371600"/>
            <a:ext cx="8305800" cy="2265363"/>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x-none" sz="2800" dirty="0"/>
              <a:t>Glucagon increases blood glucose levels by	</a:t>
            </a:r>
          </a:p>
          <a:p>
            <a:pPr marL="977900" lvl="1" indent="-304800" eaLnBrk="1" hangingPunct="1"/>
            <a:r>
              <a:rPr lang="en-US" altLang="x-none" sz="2600" dirty="0"/>
              <a:t>Stimulating conversion of glycogen to glucose in the liver</a:t>
            </a:r>
          </a:p>
          <a:p>
            <a:pPr marL="977900" lvl="1" indent="-304800" eaLnBrk="1" hangingPunct="1"/>
            <a:r>
              <a:rPr lang="en-US" altLang="x-none" sz="2600" dirty="0"/>
              <a:t>Stimulating breakdown of fat and protein into glucose</a:t>
            </a:r>
          </a:p>
        </p:txBody>
      </p:sp>
      <p:grpSp>
        <p:nvGrpSpPr>
          <p:cNvPr id="59395" name="Group 3"/>
          <p:cNvGrpSpPr>
            <a:grpSpLocks/>
          </p:cNvGrpSpPr>
          <p:nvPr/>
        </p:nvGrpSpPr>
        <p:grpSpPr bwMode="auto">
          <a:xfrm>
            <a:off x="0" y="6553200"/>
            <a:ext cx="9144000" cy="304800"/>
            <a:chOff x="0" y="4128"/>
            <a:chExt cx="5760" cy="192"/>
          </a:xfrm>
        </p:grpSpPr>
        <p:sp>
          <p:nvSpPr>
            <p:cNvPr id="59397" name="Rectangle 4"/>
            <p:cNvSpPr>
              <a:spLocks noChangeArrowheads="1"/>
            </p:cNvSpPr>
            <p:nvPr/>
          </p:nvSpPr>
          <p:spPr bwMode="auto">
            <a:xfrm>
              <a:off x="0" y="4128"/>
              <a:ext cx="5760" cy="192"/>
            </a:xfrm>
            <a:prstGeom prst="rect">
              <a:avLst/>
            </a:prstGeom>
            <a:solidFill>
              <a:srgbClr val="FFBA2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
          <p:nvSpPr>
            <p:cNvPr id="59398" name="Date Placeholder 3"/>
            <p:cNvSpPr>
              <a:spLocks/>
            </p:cNvSpPr>
            <p:nvPr/>
          </p:nvSpPr>
          <p:spPr bwMode="auto">
            <a:xfrm>
              <a:off x="96" y="4160"/>
              <a:ext cx="14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x-none" sz="1200">
                  <a:latin typeface="Times New Roman" charset="0"/>
                </a:rPr>
                <a:t>© 2011 Pearson Education, Inc.</a:t>
              </a:r>
            </a:p>
          </p:txBody>
        </p:sp>
      </p:grpSp>
      <p:sp>
        <p:nvSpPr>
          <p:cNvPr id="59396" name="Rectangle 6"/>
          <p:cNvSpPr>
            <a:spLocks noChangeArrowheads="1"/>
          </p:cNvSpPr>
          <p:nvPr/>
        </p:nvSpPr>
        <p:spPr bwMode="auto">
          <a:xfrm>
            <a:off x="0" y="0"/>
            <a:ext cx="9144000" cy="304800"/>
          </a:xfrm>
          <a:prstGeom prst="rect">
            <a:avLst/>
          </a:prstGeom>
          <a:solidFill>
            <a:srgbClr val="00478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endParaRPr lang="x-none" altLang="x-none"/>
          </a:p>
        </p:txBody>
      </p:sp>
    </p:spTree>
    <p:extLst>
      <p:ext uri="{BB962C8B-B14F-4D97-AF65-F5344CB8AC3E}">
        <p14:creationId xmlns:p14="http://schemas.microsoft.com/office/powerpoint/2010/main" val="16896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Box 3">
            <a:extLst>
              <a:ext uri="{FF2B5EF4-FFF2-40B4-BE49-F238E27FC236}">
                <a16:creationId xmlns:a16="http://schemas.microsoft.com/office/drawing/2014/main" id="{3B1E7514-6224-8E49-B3F0-68C66EA662FD}"/>
              </a:ext>
            </a:extLst>
          </p:cNvPr>
          <p:cNvSpPr txBox="1">
            <a:spLocks noChangeArrowheads="1"/>
          </p:cNvSpPr>
          <p:nvPr/>
        </p:nvSpPr>
        <p:spPr bwMode="auto">
          <a:xfrm>
            <a:off x="-304800" y="0"/>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dirty="0">
                <a:solidFill>
                  <a:srgbClr val="000000"/>
                </a:solidFill>
                <a:latin typeface="Corbel" panose="020B0503020204020204" pitchFamily="34" charset="0"/>
              </a:rPr>
              <a:t>Types of Cell Signaling</a:t>
            </a:r>
          </a:p>
        </p:txBody>
      </p:sp>
      <p:sp>
        <p:nvSpPr>
          <p:cNvPr id="5" name="TextBox 4">
            <a:extLst>
              <a:ext uri="{FF2B5EF4-FFF2-40B4-BE49-F238E27FC236}">
                <a16:creationId xmlns:a16="http://schemas.microsoft.com/office/drawing/2014/main" id="{F5E6AE3A-F8C0-0D4F-BA7F-F3D47CBF066A}"/>
              </a:ext>
            </a:extLst>
          </p:cNvPr>
          <p:cNvSpPr txBox="1">
            <a:spLocks noChangeArrowheads="1"/>
          </p:cNvSpPr>
          <p:nvPr/>
        </p:nvSpPr>
        <p:spPr bwMode="auto">
          <a:xfrm>
            <a:off x="0" y="609600"/>
            <a:ext cx="8607425"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457200">
              <a:defRPr>
                <a:solidFill>
                  <a:schemeClr val="tx1"/>
                </a:solidFill>
                <a:latin typeface="Trebuchet MS" panose="020B0703020202090204" pitchFamily="34" charset="0"/>
                <a:cs typeface="Arial" panose="020B0604020202020204" pitchFamily="34" charset="0"/>
              </a:defRPr>
            </a:lvl1pPr>
            <a:lvl2pPr marL="914400" indent="-45720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buFont typeface="Arial" panose="020B0604020202020204" pitchFamily="34" charset="0"/>
              <a:buChar char="•"/>
            </a:pPr>
            <a:r>
              <a:rPr lang="en-US" altLang="en-US" sz="2800" dirty="0">
                <a:solidFill>
                  <a:srgbClr val="000000"/>
                </a:solidFill>
                <a:latin typeface="Corbel" panose="020B0503020204020204" pitchFamily="34" charset="0"/>
              </a:rPr>
              <a:t>The type of signaling a cell uses is based on the </a:t>
            </a:r>
            <a:r>
              <a:rPr lang="en-US" altLang="en-US" sz="2800" b="1" i="1" dirty="0">
                <a:solidFill>
                  <a:srgbClr val="FF0000"/>
                </a:solidFill>
                <a:latin typeface="Corbel" panose="020B0503020204020204" pitchFamily="34" charset="0"/>
              </a:rPr>
              <a:t>distance</a:t>
            </a:r>
            <a:r>
              <a:rPr lang="en-US" altLang="en-US" sz="2800" dirty="0">
                <a:solidFill>
                  <a:srgbClr val="000000"/>
                </a:solidFill>
                <a:latin typeface="Corbel" panose="020B0503020204020204" pitchFamily="34" charset="0"/>
              </a:rPr>
              <a:t> between the cell it is trying to signal</a:t>
            </a:r>
          </a:p>
          <a:p>
            <a:pPr eaLnBrk="1" hangingPunct="1">
              <a:buFont typeface="Arial" panose="020B0604020202020204" pitchFamily="34" charset="0"/>
              <a:buChar char="•"/>
            </a:pPr>
            <a:r>
              <a:rPr lang="en-US" altLang="en-US" sz="2800" dirty="0">
                <a:solidFill>
                  <a:srgbClr val="000000"/>
                </a:solidFill>
                <a:latin typeface="Corbel" panose="020B0503020204020204" pitchFamily="34" charset="0"/>
              </a:rPr>
              <a:t>4 Main types of cell signaling:</a:t>
            </a:r>
          </a:p>
          <a:p>
            <a:pPr lvl="1" eaLnBrk="1" hangingPunct="1">
              <a:buFont typeface="Lucida Grande" panose="020B0600040502020204" pitchFamily="34" charset="0"/>
              <a:buChar char="-"/>
            </a:pPr>
            <a:r>
              <a:rPr lang="en-US" altLang="en-US" sz="2800" dirty="0" err="1">
                <a:solidFill>
                  <a:srgbClr val="000000"/>
                </a:solidFill>
                <a:latin typeface="Corbel" panose="020B0503020204020204" pitchFamily="34" charset="0"/>
              </a:rPr>
              <a:t>Juxtacrine</a:t>
            </a:r>
            <a:r>
              <a:rPr lang="en-US" altLang="en-US" sz="2800" dirty="0">
                <a:solidFill>
                  <a:srgbClr val="000000"/>
                </a:solidFill>
                <a:latin typeface="Corbel" panose="020B0503020204020204" pitchFamily="34" charset="0"/>
              </a:rPr>
              <a:t> / Direct Communication</a:t>
            </a:r>
          </a:p>
          <a:p>
            <a:pPr lvl="1" eaLnBrk="1" hangingPunct="1">
              <a:buFont typeface="Lucida Grande" panose="020B0600040502020204" pitchFamily="34" charset="0"/>
              <a:buChar char="-"/>
            </a:pPr>
            <a:r>
              <a:rPr lang="en-US" altLang="en-US" sz="2800" dirty="0">
                <a:solidFill>
                  <a:srgbClr val="000000"/>
                </a:solidFill>
                <a:latin typeface="Corbel" panose="020B0503020204020204" pitchFamily="34" charset="0"/>
              </a:rPr>
              <a:t>Paracrine Signaling</a:t>
            </a:r>
          </a:p>
          <a:p>
            <a:pPr lvl="1" eaLnBrk="1" hangingPunct="1">
              <a:buFont typeface="Lucida Grande" panose="020B0600040502020204" pitchFamily="34" charset="0"/>
              <a:buChar char="-"/>
            </a:pPr>
            <a:r>
              <a:rPr lang="en-US" altLang="en-US" sz="2800" dirty="0">
                <a:solidFill>
                  <a:srgbClr val="000000"/>
                </a:solidFill>
                <a:latin typeface="Corbel" panose="020B0503020204020204" pitchFamily="34" charset="0"/>
              </a:rPr>
              <a:t>Endocrine Signaling</a:t>
            </a:r>
          </a:p>
          <a:p>
            <a:pPr lvl="1" eaLnBrk="1" hangingPunct="1">
              <a:buFont typeface="Lucida Grande" panose="020B0600040502020204" pitchFamily="34" charset="0"/>
              <a:buChar char="-"/>
            </a:pPr>
            <a:r>
              <a:rPr lang="en-US" altLang="en-US" sz="2800" dirty="0">
                <a:solidFill>
                  <a:srgbClr val="000000"/>
                </a:solidFill>
                <a:latin typeface="Corbel" panose="020B0503020204020204" pitchFamily="34" charset="0"/>
              </a:rPr>
              <a:t>Synaptic Signaling</a:t>
            </a:r>
          </a:p>
          <a:p>
            <a:pPr eaLnBrk="1" hangingPunct="1">
              <a:buFont typeface="Arial" panose="020B0604020202020204" pitchFamily="34" charset="0"/>
              <a:buChar char="•"/>
            </a:pPr>
            <a:r>
              <a:rPr lang="en-US" altLang="en-US" sz="2700" i="1" dirty="0">
                <a:solidFill>
                  <a:srgbClr val="000000"/>
                </a:solidFill>
                <a:latin typeface="Corbel" panose="020B0503020204020204" pitchFamily="34" charset="0"/>
              </a:rPr>
              <a:t>Autocrine Signaling </a:t>
            </a:r>
            <a:r>
              <a:rPr lang="en-US" altLang="en-US" sz="2700" dirty="0">
                <a:solidFill>
                  <a:srgbClr val="000000"/>
                </a:solidFill>
                <a:latin typeface="Corbel" panose="020B0503020204020204" pitchFamily="34" charset="0"/>
              </a:rPr>
              <a:t>is another important signaling event</a:t>
            </a:r>
          </a:p>
          <a:p>
            <a:pPr lvl="1" eaLnBrk="1" hangingPunct="1">
              <a:buFont typeface="Lucida Grande" panose="020B0600040502020204" pitchFamily="34" charset="0"/>
              <a:buChar char="-"/>
            </a:pPr>
            <a:r>
              <a:rPr lang="en-US" altLang="en-US" sz="2000" dirty="0">
                <a:solidFill>
                  <a:srgbClr val="000000"/>
                </a:solidFill>
                <a:latin typeface="Corbel" panose="020B0503020204020204" pitchFamily="34" charset="0"/>
              </a:rPr>
              <a:t>This occurs when a cell signals itself. The production and secretion of an extracellular mediator by a cell followed by the binding of that mediator to receptors on the same cell to initiate signal transduction.</a:t>
            </a:r>
          </a:p>
          <a:p>
            <a:pPr lvl="1" eaLnBrk="1" hangingPunct="1">
              <a:buFont typeface="Lucida Grande" panose="020B0600040502020204" pitchFamily="34" charset="0"/>
              <a:buChar char="-"/>
            </a:pPr>
            <a:r>
              <a:rPr lang="en-US" altLang="en-US" sz="2000" dirty="0">
                <a:solidFill>
                  <a:srgbClr val="000000"/>
                </a:solidFill>
                <a:latin typeface="Corbel" panose="020B0503020204020204" pitchFamily="34" charset="0"/>
              </a:rPr>
              <a:t>Examples include: cancer cells making their own growth hormone rather than relying on its release from the pituitary gland, macrophages which attack infected cells. Used in the development of embryos so cells can take on and reinforce their correct identities.</a:t>
            </a:r>
          </a:p>
        </p:txBody>
      </p:sp>
      <p:pic>
        <p:nvPicPr>
          <p:cNvPr id="6" name="Picture 5">
            <a:extLst>
              <a:ext uri="{FF2B5EF4-FFF2-40B4-BE49-F238E27FC236}">
                <a16:creationId xmlns:a16="http://schemas.microsoft.com/office/drawing/2014/main" id="{95A1D066-EB2D-A347-9079-AD8831E134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2095" y="2281232"/>
            <a:ext cx="2693811"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0D8EA74-E15E-C842-A91C-A3D59F130F1D}"/>
              </a:ext>
            </a:extLst>
          </p:cNvPr>
          <p:cNvPicPr>
            <a:picLocks noChangeAspect="1"/>
          </p:cNvPicPr>
          <p:nvPr/>
        </p:nvPicPr>
        <p:blipFill>
          <a:blip r:embed="rId3">
            <a:extLst>
              <a:ext uri="{28A0092B-C50C-407E-A947-70E740481C1C}">
                <a14:useLocalDpi xmlns:a14="http://schemas.microsoft.com/office/drawing/2010/main" val="0"/>
              </a:ext>
            </a:extLst>
          </a:blip>
          <a:srcRect t="1183" b="38092"/>
          <a:stretch>
            <a:fillRect/>
          </a:stretch>
        </p:blipFill>
        <p:spPr bwMode="auto">
          <a:xfrm>
            <a:off x="6805124" y="5953836"/>
            <a:ext cx="2161563" cy="90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Box 3">
            <a:extLst>
              <a:ext uri="{FF2B5EF4-FFF2-40B4-BE49-F238E27FC236}">
                <a16:creationId xmlns:a16="http://schemas.microsoft.com/office/drawing/2014/main" id="{C2D5C288-9036-2040-854E-FA2D2CD40AC9}"/>
              </a:ext>
            </a:extLst>
          </p:cNvPr>
          <p:cNvSpPr txBox="1">
            <a:spLocks noChangeArrowheads="1"/>
          </p:cNvSpPr>
          <p:nvPr/>
        </p:nvSpPr>
        <p:spPr bwMode="auto">
          <a:xfrm>
            <a:off x="231304" y="-18635"/>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dirty="0">
                <a:solidFill>
                  <a:srgbClr val="000000"/>
                </a:solidFill>
                <a:latin typeface="Corbel" panose="020B0503020204020204" pitchFamily="34" charset="0"/>
              </a:rPr>
              <a:t>4 Types of Cell Signaling</a:t>
            </a:r>
          </a:p>
        </p:txBody>
      </p:sp>
      <p:sp>
        <p:nvSpPr>
          <p:cNvPr id="5" name="TextBox 4">
            <a:extLst>
              <a:ext uri="{FF2B5EF4-FFF2-40B4-BE49-F238E27FC236}">
                <a16:creationId xmlns:a16="http://schemas.microsoft.com/office/drawing/2014/main" id="{A525D18C-182A-5F48-A1B7-77CFD5B4EA49}"/>
              </a:ext>
            </a:extLst>
          </p:cNvPr>
          <p:cNvSpPr txBox="1"/>
          <p:nvPr/>
        </p:nvSpPr>
        <p:spPr>
          <a:xfrm>
            <a:off x="282575" y="1385888"/>
            <a:ext cx="4210050" cy="5693866"/>
          </a:xfrm>
          <a:prstGeom prst="rect">
            <a:avLst/>
          </a:prstGeom>
          <a:noFill/>
        </p:spPr>
        <p:txBody>
          <a:bodyPr>
            <a:spAutoFit/>
          </a:bodyPr>
          <a:lstStyle/>
          <a:p>
            <a:pPr defTabSz="457200" eaLnBrk="1" fontAlgn="auto" hangingPunct="1">
              <a:spcBef>
                <a:spcPts val="0"/>
              </a:spcBef>
              <a:spcAft>
                <a:spcPts val="0"/>
              </a:spcAft>
              <a:defRPr/>
            </a:pPr>
            <a:r>
              <a:rPr lang="en-US" sz="2800" dirty="0">
                <a:solidFill>
                  <a:prstClr val="black"/>
                </a:solidFill>
                <a:latin typeface="Corbel"/>
                <a:cs typeface="Corbel"/>
              </a:rPr>
              <a:t>1. </a:t>
            </a:r>
            <a:r>
              <a:rPr lang="en-US" sz="2800" dirty="0" err="1">
                <a:solidFill>
                  <a:prstClr val="black"/>
                </a:solidFill>
                <a:latin typeface="Corbel"/>
                <a:cs typeface="Corbel"/>
              </a:rPr>
              <a:t>Juxtacrine</a:t>
            </a:r>
            <a:r>
              <a:rPr lang="en-US" sz="2800" dirty="0">
                <a:solidFill>
                  <a:prstClr val="black"/>
                </a:solidFill>
                <a:latin typeface="Corbel"/>
                <a:cs typeface="Corbel"/>
              </a:rPr>
              <a:t>/</a:t>
            </a:r>
            <a:r>
              <a:rPr lang="en-US" sz="2800" u="sng" dirty="0">
                <a:solidFill>
                  <a:prstClr val="black"/>
                </a:solidFill>
                <a:latin typeface="Corbel"/>
                <a:cs typeface="Corbel"/>
              </a:rPr>
              <a:t>Direct Contact</a:t>
            </a:r>
            <a:r>
              <a:rPr lang="en-US" sz="2800" dirty="0">
                <a:solidFill>
                  <a:prstClr val="black"/>
                </a:solidFill>
                <a:latin typeface="Corbel"/>
                <a:cs typeface="Corbel"/>
              </a:rPr>
              <a:t>: Cells are touching. One cell can recognize the molecules on the adjacent cell.</a:t>
            </a:r>
          </a:p>
          <a:p>
            <a:pPr marL="457200" indent="-457200" defTabSz="457200" eaLnBrk="1" fontAlgn="auto" hangingPunct="1">
              <a:spcBef>
                <a:spcPts val="0"/>
              </a:spcBef>
              <a:spcAft>
                <a:spcPts val="0"/>
              </a:spcAft>
              <a:buFont typeface="Arial"/>
              <a:buChar char="•"/>
              <a:defRPr/>
            </a:pPr>
            <a:endParaRPr lang="en-US" sz="28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Example from Plants:</a:t>
            </a:r>
            <a:r>
              <a:rPr lang="en-US" dirty="0">
                <a:solidFill>
                  <a:prstClr val="black"/>
                </a:solidFill>
                <a:latin typeface="Corbel"/>
                <a:cs typeface="Corbel"/>
              </a:rPr>
              <a:t> ______________________</a:t>
            </a:r>
            <a:endParaRPr lang="en-US" sz="28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Example from Animals: ____________</a:t>
            </a:r>
          </a:p>
          <a:p>
            <a:pPr marL="457200" indent="-457200" defTabSz="457200" eaLnBrk="1" fontAlgn="auto" hangingPunct="1">
              <a:spcBef>
                <a:spcPts val="0"/>
              </a:spcBef>
              <a:spcAft>
                <a:spcPts val="0"/>
              </a:spcAft>
              <a:buFont typeface="Arial"/>
              <a:buChar char="•"/>
              <a:defRPr/>
            </a:pPr>
            <a:endParaRPr lang="en-US" sz="28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Orchestrates early embryo development</a:t>
            </a:r>
          </a:p>
        </p:txBody>
      </p:sp>
      <p:sp>
        <p:nvSpPr>
          <p:cNvPr id="6" name="TextBox 5">
            <a:extLst>
              <a:ext uri="{FF2B5EF4-FFF2-40B4-BE49-F238E27FC236}">
                <a16:creationId xmlns:a16="http://schemas.microsoft.com/office/drawing/2014/main" id="{CB7E652C-E001-2A47-83B8-2D2764E23F5B}"/>
              </a:ext>
            </a:extLst>
          </p:cNvPr>
          <p:cNvSpPr txBox="1">
            <a:spLocks noChangeArrowheads="1"/>
          </p:cNvSpPr>
          <p:nvPr/>
        </p:nvSpPr>
        <p:spPr bwMode="auto">
          <a:xfrm>
            <a:off x="722783" y="4267914"/>
            <a:ext cx="2886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2800" dirty="0">
                <a:solidFill>
                  <a:srgbClr val="FF0000"/>
                </a:solidFill>
                <a:latin typeface="Corbel" panose="020B0503020204020204" pitchFamily="34" charset="0"/>
              </a:rPr>
              <a:t>Plasmodesmata</a:t>
            </a:r>
            <a:endParaRPr lang="en-US" altLang="en-US" dirty="0">
              <a:solidFill>
                <a:srgbClr val="FF0000"/>
              </a:solidFill>
              <a:latin typeface="Corbel" panose="020B0503020204020204" pitchFamily="34" charset="0"/>
            </a:endParaRPr>
          </a:p>
        </p:txBody>
      </p:sp>
      <p:sp>
        <p:nvSpPr>
          <p:cNvPr id="7" name="TextBox 6">
            <a:extLst>
              <a:ext uri="{FF2B5EF4-FFF2-40B4-BE49-F238E27FC236}">
                <a16:creationId xmlns:a16="http://schemas.microsoft.com/office/drawing/2014/main" id="{D5CC3A52-CF90-784A-859F-49ED8897DE63}"/>
              </a:ext>
            </a:extLst>
          </p:cNvPr>
          <p:cNvSpPr txBox="1">
            <a:spLocks noChangeArrowheads="1"/>
          </p:cNvSpPr>
          <p:nvPr/>
        </p:nvSpPr>
        <p:spPr bwMode="auto">
          <a:xfrm>
            <a:off x="745106" y="5180996"/>
            <a:ext cx="2887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eaLnBrk="1" hangingPunct="1"/>
            <a:r>
              <a:rPr lang="en-US" altLang="en-US" sz="2800" dirty="0">
                <a:solidFill>
                  <a:srgbClr val="FF0000"/>
                </a:solidFill>
                <a:latin typeface="Corbel" panose="020B0503020204020204" pitchFamily="34" charset="0"/>
              </a:rPr>
              <a:t>Gap Junctions</a:t>
            </a:r>
            <a:endParaRPr lang="en-US" altLang="en-US" dirty="0">
              <a:solidFill>
                <a:srgbClr val="FF0000"/>
              </a:solidFill>
              <a:latin typeface="Corbel" panose="020B0503020204020204" pitchFamily="34" charset="0"/>
            </a:endParaRPr>
          </a:p>
        </p:txBody>
      </p:sp>
      <p:grpSp>
        <p:nvGrpSpPr>
          <p:cNvPr id="11" name="Group 10">
            <a:extLst>
              <a:ext uri="{FF2B5EF4-FFF2-40B4-BE49-F238E27FC236}">
                <a16:creationId xmlns:a16="http://schemas.microsoft.com/office/drawing/2014/main" id="{3FBCBD00-4C24-5548-A58D-3CCFE9367BF2}"/>
              </a:ext>
            </a:extLst>
          </p:cNvPr>
          <p:cNvGrpSpPr>
            <a:grpSpLocks/>
          </p:cNvGrpSpPr>
          <p:nvPr/>
        </p:nvGrpSpPr>
        <p:grpSpPr bwMode="auto">
          <a:xfrm>
            <a:off x="4364038" y="3787775"/>
            <a:ext cx="4591050" cy="2876550"/>
            <a:chOff x="4406281" y="2887683"/>
            <a:chExt cx="4549112" cy="3776736"/>
          </a:xfrm>
        </p:grpSpPr>
        <p:sp>
          <p:nvSpPr>
            <p:cNvPr id="232459" name="TextBox 7">
              <a:extLst>
                <a:ext uri="{FF2B5EF4-FFF2-40B4-BE49-F238E27FC236}">
                  <a16:creationId xmlns:a16="http://schemas.microsoft.com/office/drawing/2014/main" id="{D11993DD-FAB8-5D4B-BD00-19BDAE4C9ABF}"/>
                </a:ext>
              </a:extLst>
            </p:cNvPr>
            <p:cNvSpPr txBox="1">
              <a:spLocks noChangeArrowheads="1"/>
            </p:cNvSpPr>
            <p:nvPr/>
          </p:nvSpPr>
          <p:spPr bwMode="auto">
            <a:xfrm>
              <a:off x="4559968" y="5710312"/>
              <a:ext cx="4395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2800" dirty="0">
                  <a:solidFill>
                    <a:srgbClr val="000000"/>
                  </a:solidFill>
                  <a:latin typeface="Corbel" panose="020B0503020204020204" pitchFamily="34" charset="0"/>
                </a:rPr>
                <a:t>Similar to two people having a personal conversation</a:t>
              </a:r>
            </a:p>
          </p:txBody>
        </p:sp>
        <p:pic>
          <p:nvPicPr>
            <p:cNvPr id="232460" name="Picture 1">
              <a:extLst>
                <a:ext uri="{FF2B5EF4-FFF2-40B4-BE49-F238E27FC236}">
                  <a16:creationId xmlns:a16="http://schemas.microsoft.com/office/drawing/2014/main" id="{C5FCBA1A-8204-2242-8D64-6990D79F7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408" y="2889504"/>
              <a:ext cx="4364736" cy="293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8ECEB4B7-3D38-D648-9B85-FAAD6E0A0CC9}"/>
              </a:ext>
            </a:extLst>
          </p:cNvPr>
          <p:cNvPicPr>
            <a:picLocks noChangeAspect="1"/>
          </p:cNvPicPr>
          <p:nvPr/>
        </p:nvPicPr>
        <p:blipFill>
          <a:blip r:embed="rId3">
            <a:extLst>
              <a:ext uri="{28A0092B-C50C-407E-A947-70E740481C1C}">
                <a14:useLocalDpi xmlns:a14="http://schemas.microsoft.com/office/drawing/2010/main" val="0"/>
              </a:ext>
            </a:extLst>
          </a:blip>
          <a:srcRect t="10490" r="55357" b="32497"/>
          <a:stretch>
            <a:fillRect/>
          </a:stretch>
        </p:blipFill>
        <p:spPr bwMode="auto">
          <a:xfrm>
            <a:off x="6627813" y="2249488"/>
            <a:ext cx="26003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540BBDF-B286-9240-BD6C-D65293F3F721}"/>
              </a:ext>
            </a:extLst>
          </p:cNvPr>
          <p:cNvPicPr>
            <a:picLocks noChangeAspect="1"/>
          </p:cNvPicPr>
          <p:nvPr/>
        </p:nvPicPr>
        <p:blipFill>
          <a:blip r:embed="rId3">
            <a:extLst>
              <a:ext uri="{28A0092B-C50C-407E-A947-70E740481C1C}">
                <a14:useLocalDpi xmlns:a14="http://schemas.microsoft.com/office/drawing/2010/main" val="0"/>
              </a:ext>
            </a:extLst>
          </a:blip>
          <a:srcRect l="48152" t="10490" r="4909" b="31247"/>
          <a:stretch>
            <a:fillRect/>
          </a:stretch>
        </p:blipFill>
        <p:spPr bwMode="auto">
          <a:xfrm>
            <a:off x="4581525" y="1047750"/>
            <a:ext cx="26384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7304CA2F-A770-4646-A99D-2535038B0357}"/>
              </a:ext>
            </a:extLst>
          </p:cNvPr>
          <p:cNvCxnSpPr/>
          <p:nvPr/>
        </p:nvCxnSpPr>
        <p:spPr>
          <a:xfrm flipV="1">
            <a:off x="3257550" y="2141538"/>
            <a:ext cx="2643188" cy="19319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951EC26-3A11-1A43-86DD-6BBFC798AD4E}"/>
              </a:ext>
            </a:extLst>
          </p:cNvPr>
          <p:cNvCxnSpPr/>
          <p:nvPr/>
        </p:nvCxnSpPr>
        <p:spPr>
          <a:xfrm flipV="1">
            <a:off x="2900363" y="3387725"/>
            <a:ext cx="5033962" cy="156051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mph" presetSubtype="0" accel="50000" decel="50000" fill="hold" nodeType="clickEffect">
                                  <p:stCondLst>
                                    <p:cond delay="0"/>
                                  </p:stCondLst>
                                  <p:childTnLst>
                                    <p:animScale>
                                      <p:cBhvr>
                                        <p:cTn id="46" dur="1000" fill="hold"/>
                                        <p:tgtEl>
                                          <p:spTgt spid="10"/>
                                        </p:tgtEl>
                                      </p:cBhvr>
                                      <p:by x="50000" y="50000"/>
                                    </p:animScale>
                                  </p:childTnLst>
                                </p:cTn>
                              </p:par>
                              <p:par>
                                <p:cTn id="47" presetID="0" presetClass="path" presetSubtype="0" accel="50000" decel="50000" fill="hold" nodeType="withEffect">
                                  <p:stCondLst>
                                    <p:cond delay="0"/>
                                  </p:stCondLst>
                                  <p:childTnLst>
                                    <p:animMotion origin="layout" path="M 7.74709E-7 3.79454E-7 L -0.11395 -0.08052 " pathEditMode="relative" ptsTypes="AA">
                                      <p:cBhvr>
                                        <p:cTn id="48" dur="1000" fill="hold"/>
                                        <p:tgtEl>
                                          <p:spTgt spid="10"/>
                                        </p:tgtEl>
                                        <p:attrNameLst>
                                          <p:attrName>ppt_x</p:attrName>
                                          <p:attrName>ppt_y</p:attrName>
                                        </p:attrNameLst>
                                      </p:cBhvr>
                                    </p:animMotion>
                                  </p:childTnLst>
                                </p:cTn>
                              </p:par>
                              <p:par>
                                <p:cTn id="49" presetID="6" presetClass="emph" presetSubtype="0" accel="50000" decel="50000" fill="hold" nodeType="withEffect">
                                  <p:stCondLst>
                                    <p:cond delay="0"/>
                                  </p:stCondLst>
                                  <p:childTnLst>
                                    <p:animScale>
                                      <p:cBhvr>
                                        <p:cTn id="50" dur="1000" fill="hold"/>
                                        <p:tgtEl>
                                          <p:spTgt spid="3"/>
                                        </p:tgtEl>
                                      </p:cBhvr>
                                      <p:by x="50000" y="50000"/>
                                    </p:animScale>
                                  </p:childTnLst>
                                </p:cTn>
                              </p:par>
                              <p:par>
                                <p:cTn id="51" presetID="0" presetClass="path" presetSubtype="0" accel="50000" decel="50000" fill="hold" nodeType="withEffect">
                                  <p:stCondLst>
                                    <p:cond delay="0"/>
                                  </p:stCondLst>
                                  <p:childTnLst>
                                    <p:animMotion origin="layout" path="M -7.17388E-7 6.11291E-6 L 0.12385 -0.47778 " pathEditMode="relative" ptsTypes="AA">
                                      <p:cBhvr>
                                        <p:cTn id="52" dur="1000" fill="hold"/>
                                        <p:tgtEl>
                                          <p:spTgt spid="3"/>
                                        </p:tgtEl>
                                        <p:attrNameLst>
                                          <p:attrName>ppt_x</p:attrName>
                                          <p:attrName>ppt_y</p:attrName>
                                        </p:attrNameLst>
                                      </p:cBhvr>
                                    </p:animMotion>
                                  </p:childTnLst>
                                </p:cTn>
                              </p:par>
                              <p:par>
                                <p:cTn id="53" presetID="22" presetClass="exit" presetSubtype="8" fill="hold" nodeType="withEffect">
                                  <p:stCondLst>
                                    <p:cond delay="0"/>
                                  </p:stCondLst>
                                  <p:childTnLst>
                                    <p:animEffect transition="out" filter="wipe(left)">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22" presetClass="exit" presetSubtype="8" fill="hold" nodeType="withEffect">
                                  <p:stCondLst>
                                    <p:cond delay="0"/>
                                  </p:stCondLst>
                                  <p:childTnLst>
                                    <p:animEffect transition="out" filter="wipe(left)">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par>
                          <p:cTn id="59" fill="hold" nodeType="afterGroup">
                            <p:stCondLst>
                              <p:cond delay="1000"/>
                            </p:stCondLst>
                            <p:childTnLst>
                              <p:par>
                                <p:cTn id="60" presetID="10" presetClass="entr" presetSubtype="0"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D48A-265B-FE40-9873-63EB241AEF1E}"/>
              </a:ext>
            </a:extLst>
          </p:cNvPr>
          <p:cNvSpPr>
            <a:spLocks noGrp="1"/>
          </p:cNvSpPr>
          <p:nvPr>
            <p:ph type="title"/>
          </p:nvPr>
        </p:nvSpPr>
        <p:spPr>
          <a:xfrm>
            <a:off x="76201" y="0"/>
            <a:ext cx="8991600" cy="1143000"/>
          </a:xfrm>
        </p:spPr>
        <p:txBody>
          <a:bodyPr/>
          <a:lstStyle/>
          <a:p>
            <a:pPr marL="0" indent="0" algn="ctr">
              <a:buNone/>
            </a:pPr>
            <a:r>
              <a:rPr lang="en-US" sz="2800" dirty="0"/>
              <a:t>Cell Junctions in Animal and Plant cells</a:t>
            </a:r>
          </a:p>
        </p:txBody>
      </p:sp>
      <p:sp>
        <p:nvSpPr>
          <p:cNvPr id="3" name="Content Placeholder 2">
            <a:extLst>
              <a:ext uri="{FF2B5EF4-FFF2-40B4-BE49-F238E27FC236}">
                <a16:creationId xmlns:a16="http://schemas.microsoft.com/office/drawing/2014/main" id="{B9992045-25BB-EC45-9959-13C9BBA4A889}"/>
              </a:ext>
            </a:extLst>
          </p:cNvPr>
          <p:cNvSpPr>
            <a:spLocks noGrp="1"/>
          </p:cNvSpPr>
          <p:nvPr>
            <p:ph sz="quarter" idx="13"/>
          </p:nvPr>
        </p:nvSpPr>
        <p:spPr>
          <a:xfrm>
            <a:off x="76201" y="571500"/>
            <a:ext cx="9296399" cy="3271128"/>
          </a:xfrm>
        </p:spPr>
        <p:txBody>
          <a:bodyPr/>
          <a:lstStyle/>
          <a:p>
            <a:pPr marL="46037" indent="0">
              <a:buNone/>
            </a:pPr>
            <a:r>
              <a:rPr lang="en-US" u="sng" dirty="0"/>
              <a:t>Tight Junctions: </a:t>
            </a:r>
            <a:r>
              <a:rPr lang="en-US" dirty="0"/>
              <a:t>Belts around the epithelial cells that line organs and serve as a barrier to prevent leakage into or out of those organs. </a:t>
            </a:r>
          </a:p>
          <a:p>
            <a:pPr marL="46037" indent="0">
              <a:buNone/>
            </a:pPr>
            <a:r>
              <a:rPr lang="en-US" u="sng" dirty="0"/>
              <a:t>Desmosomes</a:t>
            </a:r>
            <a:r>
              <a:rPr lang="en-US" dirty="0"/>
              <a:t>: “spot welds” found in many tissues that are subjected to severe mechanical stress such as skin epithelium or the neck of the uterus, which must expand greatly during childbirth</a:t>
            </a:r>
          </a:p>
          <a:p>
            <a:pPr marL="46037" indent="0">
              <a:buNone/>
            </a:pPr>
            <a:r>
              <a:rPr lang="en-US" u="sng" dirty="0">
                <a:solidFill>
                  <a:srgbClr val="FF0000"/>
                </a:solidFill>
              </a:rPr>
              <a:t>Gap</a:t>
            </a:r>
            <a:r>
              <a:rPr lang="en-US" u="sng" dirty="0"/>
              <a:t> junctions </a:t>
            </a:r>
            <a:r>
              <a:rPr lang="en-US" dirty="0"/>
              <a:t>permit the passage of materials directly from the cytoplasm from one cell to the cytoplasm of an adjacent cell. In the muscle tissue of the heart, the flow of ions through the gap junctions coordinate the contractions of the cardiac cells.</a:t>
            </a:r>
          </a:p>
        </p:txBody>
      </p:sp>
      <p:pic>
        <p:nvPicPr>
          <p:cNvPr id="4" name="Picture 3">
            <a:extLst>
              <a:ext uri="{FF2B5EF4-FFF2-40B4-BE49-F238E27FC236}">
                <a16:creationId xmlns:a16="http://schemas.microsoft.com/office/drawing/2014/main" id="{D2132520-8760-BB46-94BA-35CC629108EB}"/>
              </a:ext>
            </a:extLst>
          </p:cNvPr>
          <p:cNvPicPr>
            <a:picLocks noChangeAspect="1"/>
          </p:cNvPicPr>
          <p:nvPr/>
        </p:nvPicPr>
        <p:blipFill>
          <a:blip r:embed="rId2"/>
          <a:stretch>
            <a:fillRect/>
          </a:stretch>
        </p:blipFill>
        <p:spPr>
          <a:xfrm>
            <a:off x="5257799" y="4002648"/>
            <a:ext cx="3810001" cy="2855351"/>
          </a:xfrm>
          <a:prstGeom prst="rect">
            <a:avLst/>
          </a:prstGeom>
        </p:spPr>
      </p:pic>
      <p:sp>
        <p:nvSpPr>
          <p:cNvPr id="5" name="Content Placeholder 2">
            <a:extLst>
              <a:ext uri="{FF2B5EF4-FFF2-40B4-BE49-F238E27FC236}">
                <a16:creationId xmlns:a16="http://schemas.microsoft.com/office/drawing/2014/main" id="{DDB87CB5-809E-E049-A7C8-B8AF9D6994FC}"/>
              </a:ext>
            </a:extLst>
          </p:cNvPr>
          <p:cNvSpPr txBox="1">
            <a:spLocks/>
          </p:cNvSpPr>
          <p:nvPr/>
        </p:nvSpPr>
        <p:spPr bwMode="auto">
          <a:xfrm>
            <a:off x="228600" y="4001792"/>
            <a:ext cx="4038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buFont typeface="Georgia" panose="02040502050405020303" pitchFamily="18" charset="0"/>
              <a:buNone/>
            </a:pPr>
            <a:r>
              <a:rPr lang="en-US" u="sng" dirty="0"/>
              <a:t>Plasmodesmata</a:t>
            </a:r>
            <a:r>
              <a:rPr lang="en-US" dirty="0"/>
              <a:t>: connect one plant cell to the next. They are analogous to gap junctions in animal cells. </a:t>
            </a:r>
          </a:p>
        </p:txBody>
      </p:sp>
    </p:spTree>
    <p:extLst>
      <p:ext uri="{BB962C8B-B14F-4D97-AF65-F5344CB8AC3E}">
        <p14:creationId xmlns:p14="http://schemas.microsoft.com/office/powerpoint/2010/main" val="253306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Box 3">
            <a:extLst>
              <a:ext uri="{FF2B5EF4-FFF2-40B4-BE49-F238E27FC236}">
                <a16:creationId xmlns:a16="http://schemas.microsoft.com/office/drawing/2014/main" id="{2D6BF539-3544-3545-846E-3E85CE7B5790}"/>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solidFill>
                  <a:srgbClr val="000000"/>
                </a:solidFill>
                <a:latin typeface="Corbel" panose="020B0503020204020204" pitchFamily="34" charset="0"/>
              </a:rPr>
              <a:t>4 Types of Cell Signaling</a:t>
            </a:r>
          </a:p>
        </p:txBody>
      </p:sp>
      <p:sp>
        <p:nvSpPr>
          <p:cNvPr id="5" name="TextBox 4">
            <a:extLst>
              <a:ext uri="{FF2B5EF4-FFF2-40B4-BE49-F238E27FC236}">
                <a16:creationId xmlns:a16="http://schemas.microsoft.com/office/drawing/2014/main" id="{27AB7136-A1DD-064B-98D3-BAD82608EBA0}"/>
              </a:ext>
            </a:extLst>
          </p:cNvPr>
          <p:cNvSpPr txBox="1"/>
          <p:nvPr/>
        </p:nvSpPr>
        <p:spPr>
          <a:xfrm>
            <a:off x="4646613" y="1385888"/>
            <a:ext cx="4211637" cy="5262979"/>
          </a:xfrm>
          <a:prstGeom prst="rect">
            <a:avLst/>
          </a:prstGeom>
          <a:noFill/>
        </p:spPr>
        <p:txBody>
          <a:bodyPr>
            <a:spAutoFit/>
          </a:bodyPr>
          <a:lstStyle/>
          <a:p>
            <a:pPr defTabSz="457200" eaLnBrk="1" fontAlgn="auto" hangingPunct="1">
              <a:spcBef>
                <a:spcPts val="0"/>
              </a:spcBef>
              <a:spcAft>
                <a:spcPts val="0"/>
              </a:spcAft>
              <a:defRPr/>
            </a:pPr>
            <a:r>
              <a:rPr lang="en-US" sz="2800" dirty="0">
                <a:solidFill>
                  <a:prstClr val="black"/>
                </a:solidFill>
                <a:latin typeface="Corbel"/>
                <a:cs typeface="Corbel"/>
              </a:rPr>
              <a:t>2. </a:t>
            </a:r>
            <a:r>
              <a:rPr lang="en-US" sz="2800" u="sng" dirty="0">
                <a:solidFill>
                  <a:prstClr val="black"/>
                </a:solidFill>
                <a:latin typeface="Corbel"/>
                <a:cs typeface="Corbel"/>
              </a:rPr>
              <a:t>Paracrine Signaling</a:t>
            </a:r>
            <a:r>
              <a:rPr lang="en-US" sz="2800" dirty="0">
                <a:solidFill>
                  <a:prstClr val="black"/>
                </a:solidFill>
                <a:latin typeface="Corbel"/>
                <a:cs typeface="Corbel"/>
              </a:rPr>
              <a:t>: Ligands produced by cells can travel through extracellular fluid (diffusion) and be read by other </a:t>
            </a:r>
            <a:r>
              <a:rPr lang="en-US" sz="2800" b="1" i="1" dirty="0">
                <a:solidFill>
                  <a:srgbClr val="FF0000"/>
                </a:solidFill>
                <a:latin typeface="Corbel"/>
                <a:cs typeface="Corbel"/>
              </a:rPr>
              <a:t>local</a:t>
            </a:r>
            <a:r>
              <a:rPr lang="en-US" sz="2800" dirty="0">
                <a:solidFill>
                  <a:prstClr val="black"/>
                </a:solidFill>
                <a:latin typeface="Corbel"/>
                <a:cs typeface="Corbel"/>
              </a:rPr>
              <a:t> cells</a:t>
            </a:r>
          </a:p>
          <a:p>
            <a:pPr defTabSz="457200" eaLnBrk="1" fontAlgn="auto" hangingPunct="1">
              <a:spcBef>
                <a:spcPts val="0"/>
              </a:spcBef>
              <a:spcAft>
                <a:spcPts val="0"/>
              </a:spcAft>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Short-lived molecules</a:t>
            </a:r>
          </a:p>
          <a:p>
            <a:pPr marL="457200" indent="-457200" defTabSz="457200" eaLnBrk="1" fontAlgn="auto" hangingPunct="1">
              <a:spcBef>
                <a:spcPts val="0"/>
              </a:spcBef>
              <a:spcAft>
                <a:spcPts val="0"/>
              </a:spcAft>
              <a:buFont typeface="Arial"/>
              <a:buChar char="•"/>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Two Outcomes:</a:t>
            </a:r>
          </a:p>
          <a:p>
            <a:pPr marL="914400" lvl="1" indent="-457200" defTabSz="457200" eaLnBrk="1" fontAlgn="auto" hangingPunct="1">
              <a:spcBef>
                <a:spcPts val="0"/>
              </a:spcBef>
              <a:spcAft>
                <a:spcPts val="0"/>
              </a:spcAft>
              <a:buFont typeface="Lucida Grande"/>
              <a:buChar char="-"/>
              <a:defRPr/>
            </a:pPr>
            <a:r>
              <a:rPr lang="en-US" sz="2800" dirty="0">
                <a:solidFill>
                  <a:prstClr val="black"/>
                </a:solidFill>
                <a:latin typeface="Corbel"/>
                <a:cs typeface="Corbel"/>
              </a:rPr>
              <a:t>Read by another cell</a:t>
            </a:r>
          </a:p>
          <a:p>
            <a:pPr marL="914400" lvl="1" indent="-457200" defTabSz="457200" eaLnBrk="1" fontAlgn="auto" hangingPunct="1">
              <a:spcBef>
                <a:spcPts val="0"/>
              </a:spcBef>
              <a:spcAft>
                <a:spcPts val="0"/>
              </a:spcAft>
              <a:buFont typeface="Lucida Grande"/>
              <a:buChar char="-"/>
              <a:defRPr/>
            </a:pPr>
            <a:r>
              <a:rPr lang="en-US" sz="2800" dirty="0">
                <a:solidFill>
                  <a:prstClr val="black"/>
                </a:solidFill>
                <a:latin typeface="Corbel"/>
                <a:cs typeface="Corbel"/>
              </a:rPr>
              <a:t>Degraded by enzymes</a:t>
            </a:r>
          </a:p>
        </p:txBody>
      </p:sp>
      <p:pic>
        <p:nvPicPr>
          <p:cNvPr id="233476" name="Picture 1">
            <a:extLst>
              <a:ext uri="{FF2B5EF4-FFF2-40B4-BE49-F238E27FC236}">
                <a16:creationId xmlns:a16="http://schemas.microsoft.com/office/drawing/2014/main" id="{64AF982B-B879-5C44-ABA4-F2E5A1D207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385888"/>
            <a:ext cx="4279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437F2A45-3AC9-A249-8DFC-6EFAA6FFA12A}"/>
              </a:ext>
            </a:extLst>
          </p:cNvPr>
          <p:cNvGrpSpPr>
            <a:grpSpLocks/>
          </p:cNvGrpSpPr>
          <p:nvPr/>
        </p:nvGrpSpPr>
        <p:grpSpPr bwMode="auto">
          <a:xfrm>
            <a:off x="250825" y="4087813"/>
            <a:ext cx="3895725" cy="2606675"/>
            <a:chOff x="251384" y="4087389"/>
            <a:chExt cx="3895235" cy="2607564"/>
          </a:xfrm>
        </p:grpSpPr>
        <p:sp>
          <p:nvSpPr>
            <p:cNvPr id="233478" name="TextBox 7">
              <a:extLst>
                <a:ext uri="{FF2B5EF4-FFF2-40B4-BE49-F238E27FC236}">
                  <a16:creationId xmlns:a16="http://schemas.microsoft.com/office/drawing/2014/main" id="{244A3D4D-C48A-374A-BB5F-6A93A01DF239}"/>
                </a:ext>
              </a:extLst>
            </p:cNvPr>
            <p:cNvSpPr txBox="1">
              <a:spLocks noChangeArrowheads="1"/>
            </p:cNvSpPr>
            <p:nvPr/>
          </p:nvSpPr>
          <p:spPr bwMode="auto">
            <a:xfrm>
              <a:off x="251384" y="5740846"/>
              <a:ext cx="38952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2800">
                  <a:solidFill>
                    <a:srgbClr val="000000"/>
                  </a:solidFill>
                  <a:latin typeface="Corbel" panose="020B0503020204020204" pitchFamily="34" charset="0"/>
                </a:rPr>
                <a:t>Similar to a teacher teaching a class</a:t>
              </a:r>
            </a:p>
          </p:txBody>
        </p:sp>
        <p:pic>
          <p:nvPicPr>
            <p:cNvPr id="233479" name="Picture 2">
              <a:extLst>
                <a:ext uri="{FF2B5EF4-FFF2-40B4-BE49-F238E27FC236}">
                  <a16:creationId xmlns:a16="http://schemas.microsoft.com/office/drawing/2014/main" id="{5462AEDB-DC8C-BC4B-9B8C-89F0576CF9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4416" y="4087389"/>
              <a:ext cx="2006105" cy="17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Box 3">
            <a:extLst>
              <a:ext uri="{FF2B5EF4-FFF2-40B4-BE49-F238E27FC236}">
                <a16:creationId xmlns:a16="http://schemas.microsoft.com/office/drawing/2014/main" id="{58B3E01C-33A7-B54D-8E15-DEB7C87D6F46}"/>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solidFill>
                  <a:srgbClr val="000000"/>
                </a:solidFill>
                <a:latin typeface="Corbel" panose="020B0503020204020204" pitchFamily="34" charset="0"/>
              </a:rPr>
              <a:t>4 Types of Cell Signaling</a:t>
            </a:r>
          </a:p>
        </p:txBody>
      </p:sp>
      <p:sp>
        <p:nvSpPr>
          <p:cNvPr id="5" name="TextBox 4">
            <a:extLst>
              <a:ext uri="{FF2B5EF4-FFF2-40B4-BE49-F238E27FC236}">
                <a16:creationId xmlns:a16="http://schemas.microsoft.com/office/drawing/2014/main" id="{95C7E0EE-9B73-4240-8059-4F9377A2B136}"/>
              </a:ext>
            </a:extLst>
          </p:cNvPr>
          <p:cNvSpPr txBox="1"/>
          <p:nvPr/>
        </p:nvSpPr>
        <p:spPr>
          <a:xfrm>
            <a:off x="282575" y="1385888"/>
            <a:ext cx="4210050" cy="5200650"/>
          </a:xfrm>
          <a:prstGeom prst="rect">
            <a:avLst/>
          </a:prstGeom>
          <a:noFill/>
        </p:spPr>
        <p:txBody>
          <a:bodyPr>
            <a:spAutoFit/>
          </a:bodyPr>
          <a:lstStyle/>
          <a:p>
            <a:pPr defTabSz="457200" eaLnBrk="1" fontAlgn="auto" hangingPunct="1">
              <a:spcBef>
                <a:spcPts val="0"/>
              </a:spcBef>
              <a:spcAft>
                <a:spcPts val="0"/>
              </a:spcAft>
              <a:defRPr/>
            </a:pPr>
            <a:r>
              <a:rPr lang="en-US" sz="2800" dirty="0">
                <a:solidFill>
                  <a:prstClr val="black"/>
                </a:solidFill>
                <a:latin typeface="Corbel"/>
                <a:cs typeface="Corbel"/>
              </a:rPr>
              <a:t>3. </a:t>
            </a:r>
            <a:r>
              <a:rPr lang="en-US" sz="2800" u="sng" dirty="0">
                <a:solidFill>
                  <a:prstClr val="black"/>
                </a:solidFill>
                <a:latin typeface="Corbel"/>
                <a:cs typeface="Corbel"/>
              </a:rPr>
              <a:t>Endocrine Signaling</a:t>
            </a:r>
            <a:r>
              <a:rPr lang="en-US" sz="2800" dirty="0">
                <a:solidFill>
                  <a:prstClr val="black"/>
                </a:solidFill>
                <a:latin typeface="Corbel"/>
                <a:cs typeface="Corbel"/>
              </a:rPr>
              <a:t>: Ligand released by a cell and makes it way to the (blood) circulatory system</a:t>
            </a:r>
          </a:p>
          <a:p>
            <a:pPr marL="457200" indent="-457200" defTabSz="457200" eaLnBrk="1" fontAlgn="auto" hangingPunct="1">
              <a:spcBef>
                <a:spcPts val="0"/>
              </a:spcBef>
              <a:spcAft>
                <a:spcPts val="0"/>
              </a:spcAft>
              <a:buFont typeface="Arial"/>
              <a:buChar char="•"/>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Can be spread to the </a:t>
            </a:r>
            <a:r>
              <a:rPr lang="en-US" sz="2800" b="1" i="1" dirty="0">
                <a:solidFill>
                  <a:srgbClr val="FF0000"/>
                </a:solidFill>
                <a:latin typeface="Corbel"/>
                <a:cs typeface="Corbel"/>
              </a:rPr>
              <a:t>entire</a:t>
            </a:r>
            <a:r>
              <a:rPr lang="en-US" sz="2800" dirty="0">
                <a:solidFill>
                  <a:prstClr val="black"/>
                </a:solidFill>
                <a:latin typeface="Corbel"/>
                <a:cs typeface="Corbel"/>
              </a:rPr>
              <a:t> body</a:t>
            </a:r>
          </a:p>
          <a:p>
            <a:pPr defTabSz="457200" eaLnBrk="1" fontAlgn="auto" hangingPunct="1">
              <a:spcBef>
                <a:spcPts val="0"/>
              </a:spcBef>
              <a:spcAft>
                <a:spcPts val="0"/>
              </a:spcAft>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Long-lived molecules known as </a:t>
            </a:r>
            <a:r>
              <a:rPr lang="en-US" sz="2800" b="1" i="1" dirty="0">
                <a:solidFill>
                  <a:srgbClr val="F14124">
                    <a:lumMod val="75000"/>
                  </a:srgbClr>
                </a:solidFill>
                <a:latin typeface="Corbel"/>
                <a:cs typeface="Corbel"/>
              </a:rPr>
              <a:t>hormones</a:t>
            </a:r>
            <a:endParaRPr lang="en-US" sz="2800" dirty="0">
              <a:solidFill>
                <a:srgbClr val="F14124">
                  <a:lumMod val="75000"/>
                </a:srgbClr>
              </a:solidFill>
              <a:latin typeface="Corbel"/>
              <a:cs typeface="Corbel"/>
            </a:endParaRPr>
          </a:p>
          <a:p>
            <a:pPr marL="457200" indent="-457200" defTabSz="457200" eaLnBrk="1" fontAlgn="auto" hangingPunct="1">
              <a:spcBef>
                <a:spcPts val="0"/>
              </a:spcBef>
              <a:spcAft>
                <a:spcPts val="0"/>
              </a:spcAft>
              <a:buFont typeface="Arial"/>
              <a:buChar char="•"/>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Used extensively in plants and animals</a:t>
            </a:r>
          </a:p>
        </p:txBody>
      </p:sp>
      <p:pic>
        <p:nvPicPr>
          <p:cNvPr id="235524" name="Picture 1">
            <a:extLst>
              <a:ext uri="{FF2B5EF4-FFF2-40B4-BE49-F238E27FC236}">
                <a16:creationId xmlns:a16="http://schemas.microsoft.com/office/drawing/2014/main" id="{CC0C3BD4-BA7A-BD4F-B3B9-F1DD1BCA96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1192213"/>
            <a:ext cx="475138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5491A9E-4C56-F54C-9447-D4343752CD7E}"/>
              </a:ext>
            </a:extLst>
          </p:cNvPr>
          <p:cNvGrpSpPr>
            <a:grpSpLocks/>
          </p:cNvGrpSpPr>
          <p:nvPr/>
        </p:nvGrpSpPr>
        <p:grpSpPr bwMode="auto">
          <a:xfrm>
            <a:off x="4124325" y="3802063"/>
            <a:ext cx="4881563" cy="2678112"/>
            <a:chOff x="4124909" y="3801741"/>
            <a:chExt cx="4881488" cy="2677656"/>
          </a:xfrm>
        </p:grpSpPr>
        <p:sp>
          <p:nvSpPr>
            <p:cNvPr id="235529" name="TextBox 7">
              <a:extLst>
                <a:ext uri="{FF2B5EF4-FFF2-40B4-BE49-F238E27FC236}">
                  <a16:creationId xmlns:a16="http://schemas.microsoft.com/office/drawing/2014/main" id="{BEF24334-BB22-3543-9E09-2B51083BF72F}"/>
                </a:ext>
              </a:extLst>
            </p:cNvPr>
            <p:cNvSpPr txBox="1">
              <a:spLocks noChangeArrowheads="1"/>
            </p:cNvSpPr>
            <p:nvPr/>
          </p:nvSpPr>
          <p:spPr bwMode="auto">
            <a:xfrm>
              <a:off x="6551195" y="3801741"/>
              <a:ext cx="24552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2800">
                  <a:solidFill>
                    <a:srgbClr val="000000"/>
                  </a:solidFill>
                  <a:latin typeface="Corbel" panose="020B0503020204020204" pitchFamily="34" charset="0"/>
                </a:rPr>
                <a:t>Similar to someone making an announcement over the PA system </a:t>
              </a:r>
            </a:p>
          </p:txBody>
        </p:sp>
        <p:pic>
          <p:nvPicPr>
            <p:cNvPr id="235530" name="Picture 2">
              <a:extLst>
                <a:ext uri="{FF2B5EF4-FFF2-40B4-BE49-F238E27FC236}">
                  <a16:creationId xmlns:a16="http://schemas.microsoft.com/office/drawing/2014/main" id="{E9E0F3F6-3D34-5342-9267-EF22DAC4D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992" y="4059936"/>
              <a:ext cx="2542032" cy="220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Oval 6">
            <a:extLst>
              <a:ext uri="{FF2B5EF4-FFF2-40B4-BE49-F238E27FC236}">
                <a16:creationId xmlns:a16="http://schemas.microsoft.com/office/drawing/2014/main" id="{7DD747F7-AB2F-964B-ABDE-AB9C20A3F2BC}"/>
              </a:ext>
            </a:extLst>
          </p:cNvPr>
          <p:cNvSpPr/>
          <p:nvPr/>
        </p:nvSpPr>
        <p:spPr>
          <a:xfrm>
            <a:off x="5449222" y="217111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repeatCount="5000" accel="50000" decel="50000" fill="hold" nodeType="clickEffect">
                                  <p:stCondLst>
                                    <p:cond delay="0"/>
                                  </p:stCondLst>
                                  <p:childTnLst>
                                    <p:animMotion origin="layout" path="M -0.00034 -2.19986E-6 C -0.00677 0.03516 -0.01301 0.07056 0.00573 0.07125 C 0.02447 0.07194 0.08036 0.02684 0.11246 0.0037 C 0.14457 -0.01943 0.17616 -0.05575 0.19837 -0.06754 C 0.22059 -0.07934 0.23534 -0.07055 0.24575 -0.06662 C 0.25599 -0.06269 0.2579 -0.0532 0.25998 -0.04349 " pathEditMode="relative" rAng="0" ptsTypes="aaaaaA">
                                      <p:cBhvr>
                                        <p:cTn id="11" dur="3000" fill="hold"/>
                                        <p:tgtEl>
                                          <p:spTgt spid="7"/>
                                        </p:tgtEl>
                                        <p:attrNameLst>
                                          <p:attrName>ppt_x</p:attrName>
                                          <p:attrName>ppt_y</p:attrName>
                                        </p:attrNameLst>
                                      </p:cBhvr>
                                      <p:rCtr x="12374" y="-37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Box 3">
            <a:extLst>
              <a:ext uri="{FF2B5EF4-FFF2-40B4-BE49-F238E27FC236}">
                <a16:creationId xmlns:a16="http://schemas.microsoft.com/office/drawing/2014/main" id="{02A5DA76-D45A-3B4C-A97E-05A6C456263C}"/>
              </a:ext>
            </a:extLst>
          </p:cNvPr>
          <p:cNvSpPr txBox="1">
            <a:spLocks noChangeArrowheads="1"/>
          </p:cNvSpPr>
          <p:nvPr/>
        </p:nvSpPr>
        <p:spPr bwMode="auto">
          <a:xfrm>
            <a:off x="282575" y="217488"/>
            <a:ext cx="8575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4800">
                <a:solidFill>
                  <a:srgbClr val="000000"/>
                </a:solidFill>
                <a:latin typeface="Corbel" panose="020B0503020204020204" pitchFamily="34" charset="0"/>
              </a:rPr>
              <a:t>4 Types of Cell Signaling</a:t>
            </a:r>
          </a:p>
        </p:txBody>
      </p:sp>
      <p:sp>
        <p:nvSpPr>
          <p:cNvPr id="5" name="TextBox 4">
            <a:extLst>
              <a:ext uri="{FF2B5EF4-FFF2-40B4-BE49-F238E27FC236}">
                <a16:creationId xmlns:a16="http://schemas.microsoft.com/office/drawing/2014/main" id="{09BBB1AC-EAEE-5B4C-839B-E482F05F43ED}"/>
              </a:ext>
            </a:extLst>
          </p:cNvPr>
          <p:cNvSpPr txBox="1"/>
          <p:nvPr/>
        </p:nvSpPr>
        <p:spPr>
          <a:xfrm>
            <a:off x="4494213" y="1298575"/>
            <a:ext cx="4364037" cy="5694363"/>
          </a:xfrm>
          <a:prstGeom prst="rect">
            <a:avLst/>
          </a:prstGeom>
          <a:noFill/>
        </p:spPr>
        <p:txBody>
          <a:bodyPr>
            <a:spAutoFit/>
          </a:bodyPr>
          <a:lstStyle/>
          <a:p>
            <a:pPr defTabSz="457200" eaLnBrk="1" fontAlgn="auto" hangingPunct="1">
              <a:spcBef>
                <a:spcPts val="0"/>
              </a:spcBef>
              <a:spcAft>
                <a:spcPts val="0"/>
              </a:spcAft>
              <a:defRPr/>
            </a:pPr>
            <a:r>
              <a:rPr lang="en-US" sz="2800" dirty="0">
                <a:solidFill>
                  <a:prstClr val="black"/>
                </a:solidFill>
                <a:latin typeface="Corbel"/>
                <a:cs typeface="Corbel"/>
              </a:rPr>
              <a:t>4. </a:t>
            </a:r>
            <a:r>
              <a:rPr lang="en-US" sz="2800" u="sng" dirty="0">
                <a:solidFill>
                  <a:prstClr val="black"/>
                </a:solidFill>
                <a:latin typeface="Corbel"/>
                <a:cs typeface="Corbel"/>
              </a:rPr>
              <a:t>Synaptic Signaling</a:t>
            </a:r>
            <a:r>
              <a:rPr lang="en-US" sz="2800" dirty="0">
                <a:solidFill>
                  <a:prstClr val="black"/>
                </a:solidFill>
                <a:latin typeface="Corbel"/>
                <a:cs typeface="Corbel"/>
              </a:rPr>
              <a:t>: Rapid communication with distant cells using nerve cells’ long fiber-like extensions</a:t>
            </a:r>
          </a:p>
          <a:p>
            <a:pPr defTabSz="457200" eaLnBrk="1" fontAlgn="auto" hangingPunct="1">
              <a:spcBef>
                <a:spcPts val="0"/>
              </a:spcBef>
              <a:spcAft>
                <a:spcPts val="0"/>
              </a:spcAft>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Ligands are called </a:t>
            </a:r>
            <a:r>
              <a:rPr lang="en-US" sz="2800" b="1" dirty="0">
                <a:solidFill>
                  <a:srgbClr val="FF0000"/>
                </a:solidFill>
                <a:latin typeface="Corbel"/>
                <a:cs typeface="Corbel"/>
              </a:rPr>
              <a:t>neurotransmitters</a:t>
            </a:r>
          </a:p>
          <a:p>
            <a:pPr marL="457200" indent="-457200" defTabSz="457200" eaLnBrk="1" fontAlgn="auto" hangingPunct="1">
              <a:spcBef>
                <a:spcPts val="0"/>
              </a:spcBef>
              <a:spcAft>
                <a:spcPts val="0"/>
              </a:spcAft>
              <a:buFont typeface="Arial"/>
              <a:buChar char="•"/>
              <a:defRPr/>
            </a:pPr>
            <a:endParaRPr lang="en-US" sz="1400" dirty="0">
              <a:solidFill>
                <a:srgbClr val="C0504D"/>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Chemical Synapse: association of the neuron and its target cell</a:t>
            </a:r>
          </a:p>
          <a:p>
            <a:pPr defTabSz="457200" eaLnBrk="1" fontAlgn="auto" hangingPunct="1">
              <a:spcBef>
                <a:spcPts val="0"/>
              </a:spcBef>
              <a:spcAft>
                <a:spcPts val="0"/>
              </a:spcAft>
              <a:defRPr/>
            </a:pPr>
            <a:endParaRPr lang="en-US" sz="1400" dirty="0">
              <a:solidFill>
                <a:prstClr val="black"/>
              </a:solidFill>
              <a:latin typeface="Corbel"/>
              <a:cs typeface="Corbel"/>
            </a:endParaRPr>
          </a:p>
          <a:p>
            <a:pPr marL="457200" indent="-457200" defTabSz="457200" eaLnBrk="1" fontAlgn="auto" hangingPunct="1">
              <a:spcBef>
                <a:spcPts val="0"/>
              </a:spcBef>
              <a:spcAft>
                <a:spcPts val="0"/>
              </a:spcAft>
              <a:buFont typeface="Arial"/>
              <a:buChar char="•"/>
              <a:defRPr/>
            </a:pPr>
            <a:r>
              <a:rPr lang="en-US" sz="2800" dirty="0">
                <a:solidFill>
                  <a:prstClr val="black"/>
                </a:solidFill>
                <a:latin typeface="Corbel"/>
                <a:cs typeface="Corbel"/>
              </a:rPr>
              <a:t>Used by the nervous system - ex: touch</a:t>
            </a:r>
          </a:p>
        </p:txBody>
      </p:sp>
      <p:sp>
        <p:nvSpPr>
          <p:cNvPr id="237572" name="TextBox 7">
            <a:extLst>
              <a:ext uri="{FF2B5EF4-FFF2-40B4-BE49-F238E27FC236}">
                <a16:creationId xmlns:a16="http://schemas.microsoft.com/office/drawing/2014/main" id="{B32FE20F-549F-AF45-B3F4-BEF166C86794}"/>
              </a:ext>
            </a:extLst>
          </p:cNvPr>
          <p:cNvSpPr txBox="1">
            <a:spLocks noChangeArrowheads="1"/>
          </p:cNvSpPr>
          <p:nvPr/>
        </p:nvSpPr>
        <p:spPr bwMode="auto">
          <a:xfrm>
            <a:off x="230188" y="4635500"/>
            <a:ext cx="41449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rebuchet MS" panose="020B0703020202090204" pitchFamily="34" charset="0"/>
                <a:cs typeface="Arial" panose="020B0604020202020204" pitchFamily="34" charset="0"/>
              </a:defRPr>
            </a:lvl1pPr>
            <a:lvl2pPr marL="742950" indent="-285750" defTabSz="457200">
              <a:defRPr>
                <a:solidFill>
                  <a:schemeClr val="tx1"/>
                </a:solidFill>
                <a:latin typeface="Trebuchet MS" panose="020B0703020202090204" pitchFamily="34" charset="0"/>
                <a:cs typeface="Arial" panose="020B0604020202020204" pitchFamily="34" charset="0"/>
              </a:defRPr>
            </a:lvl2pPr>
            <a:lvl3pPr marL="1143000" indent="-228600" defTabSz="457200">
              <a:defRPr>
                <a:solidFill>
                  <a:schemeClr val="tx1"/>
                </a:solidFill>
                <a:latin typeface="Trebuchet MS" panose="020B0703020202090204" pitchFamily="34" charset="0"/>
                <a:cs typeface="Arial" panose="020B0604020202020204" pitchFamily="34" charset="0"/>
              </a:defRPr>
            </a:lvl3pPr>
            <a:lvl4pPr marL="1600200" indent="-228600" defTabSz="457200">
              <a:defRPr>
                <a:solidFill>
                  <a:schemeClr val="tx1"/>
                </a:solidFill>
                <a:latin typeface="Trebuchet MS" panose="020B0703020202090204" pitchFamily="34" charset="0"/>
                <a:cs typeface="Arial" panose="020B0604020202020204" pitchFamily="34" charset="0"/>
              </a:defRPr>
            </a:lvl4pPr>
            <a:lvl5pPr marL="2057400" indent="-228600" defTabSz="457200">
              <a:defRPr>
                <a:solidFill>
                  <a:schemeClr val="tx1"/>
                </a:solidFill>
                <a:latin typeface="Trebuchet MS" panose="020B070302020209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703020202090204" pitchFamily="34" charset="0"/>
                <a:cs typeface="Arial" panose="020B0604020202020204" pitchFamily="34" charset="0"/>
              </a:defRPr>
            </a:lvl9pPr>
          </a:lstStyle>
          <a:p>
            <a:pPr algn="ctr" eaLnBrk="1" hangingPunct="1"/>
            <a:r>
              <a:rPr lang="en-US" altLang="en-US" sz="2800">
                <a:solidFill>
                  <a:srgbClr val="000000"/>
                </a:solidFill>
                <a:latin typeface="Corbel" panose="020B0503020204020204" pitchFamily="34" charset="0"/>
              </a:rPr>
              <a:t>Similar to emailing where emails bounce from server to server until they reach their destination</a:t>
            </a:r>
          </a:p>
        </p:txBody>
      </p:sp>
      <p:pic>
        <p:nvPicPr>
          <p:cNvPr id="237573" name="Picture 1">
            <a:extLst>
              <a:ext uri="{FF2B5EF4-FFF2-40B4-BE49-F238E27FC236}">
                <a16:creationId xmlns:a16="http://schemas.microsoft.com/office/drawing/2014/main" id="{F84F9DAB-7AF1-6042-8C96-B7B448A2C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4363"/>
            <a:ext cx="407035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D2EBBA4-FE45-D14F-8576-6C40833B12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2236788"/>
            <a:ext cx="817562"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fill="hold" nodeType="clickEffect">
                                  <p:stCondLst>
                                    <p:cond delay="0"/>
                                  </p:stCondLst>
                                  <p:childTnLst>
                                    <p:animMotion origin="layout" path="M 2.50999E-6 -0.00047 C 0.02345 -0.0044 0.04134 -0.00602 0.06722 -0.00694 C 0.07938 -0.01203 0.11151 -0.00486 0.12576 -0.00209 C 0.13826 0.00324 0.17491 0.00208 0.19454 0.00416 C 0.21382 -0.00093 0.19889 -0.00093 0.23137 0.00115 C 0.23554 0.00254 0.23971 0.00439 0.24387 0.00578 C 0.25013 0.0111 0.25708 0.01064 0.26437 0.01365 C 0.26837 0.01295 0.27288 0.01388 0.27705 0.01203 C 0.27879 0.0111 0.27948 0.00809 0.27948 0.00578 C 0.28053 -0.04003 0.27983 -0.02777 0.2734 -0.05253 C 0.27375 -0.05623 0.27254 -0.06085 0.27462 -0.06363 C 0.27566 -0.06595 0.27879 -0.06479 0.28087 -0.06525 C 0.28209 -0.06571 0.28296 -0.06687 0.28469 -0.06687 C 0.29008 -0.0678 0.29564 -0.0678 0.3012 -0.06826 C 0.31735 -0.07173 0.31874 -0.06988 0.33941 -0.06826 C 0.34375 -0.06479 0.34532 -0.06224 0.34705 -0.05576 C 0.34601 -0.04674 0.34618 -0.03772 0.34462 -0.02869 C 0.34393 -0.02638 0.34132 -0.02522 0.34063 -0.02268 C 0.33229 -0.00023 0.34254 -0.01944 0.33559 -0.00694 C 0.33802 0.01712 0.34063 0.01157 0.36112 0.01365 C 0.36877 0.01573 0.37624 0.01735 0.38405 0.01989 C 0.39065 0.02822 0.40351 0.0509 0.40681 0.06224 C 0.40524 0.10851 0.41254 0.09902 0.38006 0.1018 C 0.3778 0.10226 0.37589 0.10273 0.3738 0.10319 C 0.36859 0.10388 0.36355 0.10365 0.35852 0.10481 C 0.35574 0.10527 0.35348 0.10759 0.35087 0.10805 C 0.3474 0.10851 0.34393 0.10897 0.34063 0.10944 C 0.33142 0.11337 0.33542 0.11175 0.32795 0.1143 C 0.32742 0.11568 0.32795 0.11892 0.32673 0.11892 C 0.32517 0.11892 0.32656 0.11453 0.32534 0.1143 C 0.32013 0.11337 0.31509 0.11522 0.31023 0.11592 C 0.28938 0.12471 0.26819 0.10874 0.24787 0.10805 C 0.2265 0.10712 0.20549 0.10689 0.18429 0.10643 C 0.16536 0.10458 0.14678 0.10319 0.12819 0.1018 C 0.09675 0.1025 0.07816 0.1025 0.05072 0.11106 C 0.03213 0.12725 0.04742 0.11106 0.03943 0.1254 C 0.03717 0.12887 0.0337 0.13119 0.03178 0.13489 C 0.02571 0.14507 0.02327 0.16057 0.02015 0.1726 C 0.01737 0.21356 0.00729 0.2161 0.02154 0.21032 C 0.02518 0.21055 0.03734 0.20823 0.04169 0.21517 C 0.0436 0.21818 0.04273 0.22674 0.0469 0.22767 C 0.0627 0.23045 0.07903 0.22859 0.09519 0.22929 C 0.1169 0.23322 0.13635 0.22489 0.15772 0.22304 C 0.21573 0.21772 0.27149 0.21656 0.33038 0.21517 C 0.35331 0.21263 0.34653 0.21263 0.37745 0.21517 C 0.38388 0.21564 0.39395 0.21726 0.39395 0.22605 " pathEditMode="relative" rAng="0" ptsTypes="fffffffffffffffffffffffffffffffffffffffffffffA">
                                      <p:cBhvr>
                                        <p:cTn id="11" dur="5000" fill="hold"/>
                                        <p:tgtEl>
                                          <p:spTgt spid="7"/>
                                        </p:tgtEl>
                                        <p:attrNameLst>
                                          <p:attrName>ppt_x</p:attrName>
                                          <p:attrName>ppt_y</p:attrName>
                                        </p:attrNameLst>
                                      </p:cBhvr>
                                      <p:rCtr x="20618" y="81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4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5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6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7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1676</TotalTime>
  <Words>1611</Words>
  <Application>Microsoft Macintosh PowerPoint</Application>
  <PresentationFormat>On-screen Show (4:3)</PresentationFormat>
  <Paragraphs>240</Paragraphs>
  <Slides>32</Slides>
  <Notes>16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32</vt:i4>
      </vt:variant>
    </vt:vector>
  </HeadingPairs>
  <TitlesOfParts>
    <vt:vector size="51" baseType="lpstr">
      <vt:lpstr>ヒラギノ角ゴ Pro W3</vt:lpstr>
      <vt:lpstr>Arial</vt:lpstr>
      <vt:lpstr>Calibri</vt:lpstr>
      <vt:lpstr>Comic Sans MS</vt:lpstr>
      <vt:lpstr>Corbel</vt:lpstr>
      <vt:lpstr>Georgia</vt:lpstr>
      <vt:lpstr>Lucida Grande</vt:lpstr>
      <vt:lpstr>Symbol</vt:lpstr>
      <vt:lpstr>Times New Roman</vt:lpstr>
      <vt:lpstr>Trebuchet MS</vt:lpstr>
      <vt:lpstr>Wingdings</vt:lpstr>
      <vt:lpstr>Slipstream</vt:lpstr>
      <vt:lpstr>1_Slipstream</vt:lpstr>
      <vt:lpstr>3_Slipstream</vt:lpstr>
      <vt:lpstr>4_Slipstream</vt:lpstr>
      <vt:lpstr>5_Slipstream</vt:lpstr>
      <vt:lpstr>6_Slipstream</vt:lpstr>
      <vt:lpstr>7_Slipstream</vt:lpstr>
      <vt:lpstr>2_Slipstream</vt:lpstr>
      <vt:lpstr>Cell Communication</vt:lpstr>
      <vt:lpstr>PowerPoint Presentation</vt:lpstr>
      <vt:lpstr>PowerPoint Presentation</vt:lpstr>
      <vt:lpstr>PowerPoint Presentation</vt:lpstr>
      <vt:lpstr>PowerPoint Presentation</vt:lpstr>
      <vt:lpstr>Cell Junctions in Animal and Plant cells</vt:lpstr>
      <vt:lpstr>PowerPoint Presentation</vt:lpstr>
      <vt:lpstr>PowerPoint Presentation</vt:lpstr>
      <vt:lpstr>PowerPoint Presentation</vt:lpstr>
      <vt:lpstr>PowerPoint Presentation</vt:lpstr>
      <vt:lpstr>PowerPoint Presentation</vt:lpstr>
      <vt:lpstr>Step One - Reception</vt:lpstr>
      <vt:lpstr>G Protein-coupled receptor</vt:lpstr>
      <vt:lpstr>PowerPoint Presentation</vt:lpstr>
      <vt:lpstr>Receptor Tyrosine Kinase</vt:lpstr>
      <vt:lpstr>PowerPoint Presentation</vt:lpstr>
      <vt:lpstr>Plasma Membrane Receptor Proteins</vt:lpstr>
      <vt:lpstr>PowerPoint Presentation</vt:lpstr>
      <vt:lpstr>PowerPoint Presentation</vt:lpstr>
      <vt:lpstr>Step Two - Transduction</vt:lpstr>
      <vt:lpstr>Step Two - Transduction</vt:lpstr>
      <vt:lpstr>PowerPoint Presentation</vt:lpstr>
      <vt:lpstr>PowerPoint Presentation</vt:lpstr>
      <vt:lpstr>Apoptosis (Controlled Cell Suicide)</vt:lpstr>
      <vt:lpstr>Concept: Feedback regulation and antagonistic hormone pairs are common in endocrine systems</vt:lpstr>
      <vt:lpstr>Simple Hormone Pathways</vt:lpstr>
      <vt:lpstr>PowerPoint Presentation</vt:lpstr>
      <vt:lpstr>Feedback Regulation</vt:lpstr>
      <vt:lpstr>Insulin and Glucagon: Control of Blood Glucose</vt:lpstr>
      <vt:lpstr>Figure 45.13</vt:lpstr>
      <vt:lpstr>Target Tissues for Insulin and Glucagon</vt:lpstr>
      <vt:lpstr>PowerPoint Presentation</vt:lpstr>
    </vt:vector>
  </TitlesOfParts>
  <Company>NPSD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Communication</dc:title>
  <dc:creator>NPSD</dc:creator>
  <cp:lastModifiedBy>Walker, Dale</cp:lastModifiedBy>
  <cp:revision>54</cp:revision>
  <dcterms:created xsi:type="dcterms:W3CDTF">2015-11-04T21:51:51Z</dcterms:created>
  <dcterms:modified xsi:type="dcterms:W3CDTF">2019-11-08T21:44:50Z</dcterms:modified>
</cp:coreProperties>
</file>