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1"/>
  </p:notesMasterIdLst>
  <p:handoutMasterIdLst>
    <p:handoutMasterId r:id="rId12"/>
  </p:handoutMasterIdLst>
  <p:sldIdLst>
    <p:sldId id="357" r:id="rId3"/>
    <p:sldId id="361" r:id="rId4"/>
    <p:sldId id="314" r:id="rId5"/>
    <p:sldId id="267" r:id="rId6"/>
    <p:sldId id="277" r:id="rId7"/>
    <p:sldId id="358" r:id="rId8"/>
    <p:sldId id="359" r:id="rId9"/>
    <p:sldId id="360" r:id="rId10"/>
  </p:sldIdLst>
  <p:sldSz cx="9144000" cy="6858000" type="screen4x3"/>
  <p:notesSz cx="69850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rs. Hollinger" initials="C" lastIdx="1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DC54AD"/>
    <a:srgbClr val="0099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74" autoAdjust="0"/>
  </p:normalViewPr>
  <p:slideViewPr>
    <p:cSldViewPr snapToGrid="0"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3456"/>
    </p:cViewPr>
  </p:sorterViewPr>
  <p:notesViewPr>
    <p:cSldViewPr snapToGrid="0">
      <p:cViewPr varScale="1">
        <p:scale>
          <a:sx n="138" d="100"/>
          <a:sy n="138" d="100"/>
        </p:scale>
        <p:origin x="-3560" y="-112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1-12-27T12:58:30.935" idx="2">
    <p:pos x="5446" y="3431"/>
    <p:text>Add a slide with the definitions of the BI, EU, EK statements, and LO. I did and workshop participants liked it.</p:tex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EB30DA-DAEE-6145-8FC3-31F2E017514C}" type="doc">
      <dgm:prSet loTypeId="urn:microsoft.com/office/officeart/2005/8/layout/venn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EC6DB73-6685-3049-A98E-3D96AC54F53C}">
      <dgm:prSet phldrT="[Text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b="1" dirty="0"/>
            <a:t>Big Idea</a:t>
          </a:r>
        </a:p>
      </dgm:t>
    </dgm:pt>
    <dgm:pt modelId="{D73CDFEB-9E37-5541-B013-90BCED49A0A3}" type="parTrans" cxnId="{C2E35D08-6A8B-2241-BA84-BBC954024DCC}">
      <dgm:prSet/>
      <dgm:spPr/>
      <dgm:t>
        <a:bodyPr/>
        <a:lstStyle/>
        <a:p>
          <a:endParaRPr lang="en-US"/>
        </a:p>
      </dgm:t>
    </dgm:pt>
    <dgm:pt modelId="{842B18FB-3898-E343-97A8-10ED15477853}" type="sibTrans" cxnId="{C2E35D08-6A8B-2241-BA84-BBC954024DCC}">
      <dgm:prSet/>
      <dgm:spPr/>
      <dgm:t>
        <a:bodyPr/>
        <a:lstStyle/>
        <a:p>
          <a:endParaRPr lang="en-US"/>
        </a:p>
      </dgm:t>
    </dgm:pt>
    <dgm:pt modelId="{7CECB0E3-8AF5-5E4B-B077-ADB350F95855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endParaRPr lang="en-US" b="1" dirty="0"/>
        </a:p>
      </dgm:t>
    </dgm:pt>
    <dgm:pt modelId="{6D08F755-E73F-8A4A-BAD7-AF044B0F7C76}" type="parTrans" cxnId="{B27928C3-9E03-6241-A0E6-3AFAB7BC7449}">
      <dgm:prSet/>
      <dgm:spPr/>
      <dgm:t>
        <a:bodyPr/>
        <a:lstStyle/>
        <a:p>
          <a:endParaRPr lang="en-US"/>
        </a:p>
      </dgm:t>
    </dgm:pt>
    <dgm:pt modelId="{87FEDB8A-77F7-334B-8771-DE1484C90F23}" type="sibTrans" cxnId="{B27928C3-9E03-6241-A0E6-3AFAB7BC7449}">
      <dgm:prSet/>
      <dgm:spPr/>
      <dgm:t>
        <a:bodyPr/>
        <a:lstStyle/>
        <a:p>
          <a:endParaRPr lang="en-US"/>
        </a:p>
      </dgm:t>
    </dgm:pt>
    <dgm:pt modelId="{14DA74C7-B0E3-7744-9FDD-D43149D90DC2}" type="pres">
      <dgm:prSet presAssocID="{B1EB30DA-DAEE-6145-8FC3-31F2E017514C}" presName="Name0" presStyleCnt="0">
        <dgm:presLayoutVars>
          <dgm:chMax val="7"/>
          <dgm:resizeHandles val="exact"/>
        </dgm:presLayoutVars>
      </dgm:prSet>
      <dgm:spPr/>
    </dgm:pt>
    <dgm:pt modelId="{1165686E-12E4-E742-9432-5C9B7688DC74}" type="pres">
      <dgm:prSet presAssocID="{B1EB30DA-DAEE-6145-8FC3-31F2E017514C}" presName="comp1" presStyleCnt="0"/>
      <dgm:spPr/>
    </dgm:pt>
    <dgm:pt modelId="{89096C63-54F5-194E-AEAE-F566862491CD}" type="pres">
      <dgm:prSet presAssocID="{B1EB30DA-DAEE-6145-8FC3-31F2E017514C}" presName="circle1" presStyleLbl="node1" presStyleIdx="0" presStyleCnt="2" custLinFactNeighborX="-9754" custLinFactNeighborY="-26638"/>
      <dgm:spPr/>
    </dgm:pt>
    <dgm:pt modelId="{B23A816C-E726-FA46-B71B-4820D3D09F82}" type="pres">
      <dgm:prSet presAssocID="{B1EB30DA-DAEE-6145-8FC3-31F2E017514C}" presName="c1text" presStyleLbl="node1" presStyleIdx="0" presStyleCnt="2">
        <dgm:presLayoutVars>
          <dgm:bulletEnabled val="1"/>
        </dgm:presLayoutVars>
      </dgm:prSet>
      <dgm:spPr/>
    </dgm:pt>
    <dgm:pt modelId="{29AF136F-7630-AC4C-8E9E-185AA55F601E}" type="pres">
      <dgm:prSet presAssocID="{B1EB30DA-DAEE-6145-8FC3-31F2E017514C}" presName="comp2" presStyleCnt="0"/>
      <dgm:spPr/>
    </dgm:pt>
    <dgm:pt modelId="{721F19E3-B7C1-594A-A6C9-C18344631EE6}" type="pres">
      <dgm:prSet presAssocID="{B1EB30DA-DAEE-6145-8FC3-31F2E017514C}" presName="circle2" presStyleLbl="node1" presStyleIdx="1" presStyleCnt="2" custLinFactNeighborX="22" custLinFactNeighborY="-1180"/>
      <dgm:spPr/>
    </dgm:pt>
    <dgm:pt modelId="{648C7554-9EFF-4745-9BD7-AC4C8BBF8A3E}" type="pres">
      <dgm:prSet presAssocID="{B1EB30DA-DAEE-6145-8FC3-31F2E017514C}" presName="c2text" presStyleLbl="node1" presStyleIdx="1" presStyleCnt="2">
        <dgm:presLayoutVars>
          <dgm:bulletEnabled val="1"/>
        </dgm:presLayoutVars>
      </dgm:prSet>
      <dgm:spPr/>
    </dgm:pt>
  </dgm:ptLst>
  <dgm:cxnLst>
    <dgm:cxn modelId="{C2E35D08-6A8B-2241-BA84-BBC954024DCC}" srcId="{B1EB30DA-DAEE-6145-8FC3-31F2E017514C}" destId="{5EC6DB73-6685-3049-A98E-3D96AC54F53C}" srcOrd="0" destOrd="0" parTransId="{D73CDFEB-9E37-5541-B013-90BCED49A0A3}" sibTransId="{842B18FB-3898-E343-97A8-10ED15477853}"/>
    <dgm:cxn modelId="{5733782E-1477-416D-BFA6-2B9D1CD45005}" type="presOf" srcId="{7CECB0E3-8AF5-5E4B-B077-ADB350F95855}" destId="{721F19E3-B7C1-594A-A6C9-C18344631EE6}" srcOrd="0" destOrd="0" presId="urn:microsoft.com/office/officeart/2005/8/layout/venn2"/>
    <dgm:cxn modelId="{52718265-E186-4E1F-BB75-EE6F3FCD69FF}" type="presOf" srcId="{5EC6DB73-6685-3049-A98E-3D96AC54F53C}" destId="{89096C63-54F5-194E-AEAE-F566862491CD}" srcOrd="0" destOrd="0" presId="urn:microsoft.com/office/officeart/2005/8/layout/venn2"/>
    <dgm:cxn modelId="{4E122DAD-405E-41C3-9329-854C4BFC36C3}" type="presOf" srcId="{B1EB30DA-DAEE-6145-8FC3-31F2E017514C}" destId="{14DA74C7-B0E3-7744-9FDD-D43149D90DC2}" srcOrd="0" destOrd="0" presId="urn:microsoft.com/office/officeart/2005/8/layout/venn2"/>
    <dgm:cxn modelId="{B27928C3-9E03-6241-A0E6-3AFAB7BC7449}" srcId="{B1EB30DA-DAEE-6145-8FC3-31F2E017514C}" destId="{7CECB0E3-8AF5-5E4B-B077-ADB350F95855}" srcOrd="1" destOrd="0" parTransId="{6D08F755-E73F-8A4A-BAD7-AF044B0F7C76}" sibTransId="{87FEDB8A-77F7-334B-8771-DE1484C90F23}"/>
    <dgm:cxn modelId="{1FB398FA-76F6-4BBD-8A88-1E01FCF045BE}" type="presOf" srcId="{7CECB0E3-8AF5-5E4B-B077-ADB350F95855}" destId="{648C7554-9EFF-4745-9BD7-AC4C8BBF8A3E}" srcOrd="1" destOrd="0" presId="urn:microsoft.com/office/officeart/2005/8/layout/venn2"/>
    <dgm:cxn modelId="{DFF86EFC-C615-4AD5-AA8E-FA06020871F2}" type="presOf" srcId="{5EC6DB73-6685-3049-A98E-3D96AC54F53C}" destId="{B23A816C-E726-FA46-B71B-4820D3D09F82}" srcOrd="1" destOrd="0" presId="urn:microsoft.com/office/officeart/2005/8/layout/venn2"/>
    <dgm:cxn modelId="{A09BD74C-7211-4A9E-989F-DCEC065B8E93}" type="presParOf" srcId="{14DA74C7-B0E3-7744-9FDD-D43149D90DC2}" destId="{1165686E-12E4-E742-9432-5C9B7688DC74}" srcOrd="0" destOrd="0" presId="urn:microsoft.com/office/officeart/2005/8/layout/venn2"/>
    <dgm:cxn modelId="{B85D1AC5-2AA0-4DBC-A0F4-469214AC4E2E}" type="presParOf" srcId="{1165686E-12E4-E742-9432-5C9B7688DC74}" destId="{89096C63-54F5-194E-AEAE-F566862491CD}" srcOrd="0" destOrd="0" presId="urn:microsoft.com/office/officeart/2005/8/layout/venn2"/>
    <dgm:cxn modelId="{0ACE5D84-6772-4242-B352-20E42473AD3F}" type="presParOf" srcId="{1165686E-12E4-E742-9432-5C9B7688DC74}" destId="{B23A816C-E726-FA46-B71B-4820D3D09F82}" srcOrd="1" destOrd="0" presId="urn:microsoft.com/office/officeart/2005/8/layout/venn2"/>
    <dgm:cxn modelId="{2BD81563-BFCF-43E0-8D2C-3B675E7E820E}" type="presParOf" srcId="{14DA74C7-B0E3-7744-9FDD-D43149D90DC2}" destId="{29AF136F-7630-AC4C-8E9E-185AA55F601E}" srcOrd="1" destOrd="0" presId="urn:microsoft.com/office/officeart/2005/8/layout/venn2"/>
    <dgm:cxn modelId="{0D4ABA30-CFF2-4C63-AA82-1C2C7E058373}" type="presParOf" srcId="{29AF136F-7630-AC4C-8E9E-185AA55F601E}" destId="{721F19E3-B7C1-594A-A6C9-C18344631EE6}" srcOrd="0" destOrd="0" presId="urn:microsoft.com/office/officeart/2005/8/layout/venn2"/>
    <dgm:cxn modelId="{55CF1A0F-6642-45A6-ADA1-18B113AD0816}" type="presParOf" srcId="{29AF136F-7630-AC4C-8E9E-185AA55F601E}" destId="{648C7554-9EFF-4745-9BD7-AC4C8BBF8A3E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B4A4107-4C7B-7E49-9901-C8A18025AB6A}" type="doc">
      <dgm:prSet loTypeId="urn:microsoft.com/office/officeart/2005/8/layout/gear1" loCatId="" qsTypeId="urn:microsoft.com/office/officeart/2005/8/quickstyle/simple4" qsCatId="simple" csTypeId="urn:microsoft.com/office/officeart/2005/8/colors/accent1_2" csCatId="accent1" phldr="1"/>
      <dgm:spPr/>
    </dgm:pt>
    <dgm:pt modelId="{79D4D809-E37B-304F-87D1-38627DDCCF74}">
      <dgm:prSet phldrT="[Text]"/>
      <dgm:spPr/>
      <dgm:t>
        <a:bodyPr/>
        <a:lstStyle/>
        <a:p>
          <a:r>
            <a:rPr lang="en-US" dirty="0"/>
            <a:t>Learning</a:t>
          </a:r>
        </a:p>
        <a:p>
          <a:r>
            <a:rPr lang="en-US" dirty="0"/>
            <a:t>Objective</a:t>
          </a:r>
        </a:p>
      </dgm:t>
    </dgm:pt>
    <dgm:pt modelId="{915E7AEC-D69F-374E-8B0B-A5C6D7F10F3E}" type="parTrans" cxnId="{BA10CF33-5AA9-EA4F-BF16-579657183AD0}">
      <dgm:prSet/>
      <dgm:spPr/>
      <dgm:t>
        <a:bodyPr/>
        <a:lstStyle/>
        <a:p>
          <a:endParaRPr lang="en-US"/>
        </a:p>
      </dgm:t>
    </dgm:pt>
    <dgm:pt modelId="{F687FBE5-EE9F-9E4E-9402-BD089B33B548}" type="sibTrans" cxnId="{BA10CF33-5AA9-EA4F-BF16-579657183AD0}">
      <dgm:prSet/>
      <dgm:spPr/>
      <dgm:t>
        <a:bodyPr/>
        <a:lstStyle/>
        <a:p>
          <a:endParaRPr lang="en-US"/>
        </a:p>
      </dgm:t>
    </dgm:pt>
    <dgm:pt modelId="{9E0A1DD1-36ED-124C-B832-A68B1492F7FA}">
      <dgm:prSet phldrT="[Text]"/>
      <dgm:spPr/>
      <dgm:t>
        <a:bodyPr/>
        <a:lstStyle/>
        <a:p>
          <a:r>
            <a:rPr lang="en-US" dirty="0"/>
            <a:t>Essential Knowledge</a:t>
          </a:r>
        </a:p>
      </dgm:t>
    </dgm:pt>
    <dgm:pt modelId="{F3115C6B-57BF-894B-A751-3CCDCD605B88}" type="parTrans" cxnId="{F561828B-801D-9246-8296-38B4B675DD74}">
      <dgm:prSet/>
      <dgm:spPr/>
      <dgm:t>
        <a:bodyPr/>
        <a:lstStyle/>
        <a:p>
          <a:endParaRPr lang="en-US"/>
        </a:p>
      </dgm:t>
    </dgm:pt>
    <dgm:pt modelId="{9F64CA1C-D251-F44C-B18E-DFA13A8D7069}" type="sibTrans" cxnId="{F561828B-801D-9246-8296-38B4B675DD74}">
      <dgm:prSet/>
      <dgm:spPr/>
      <dgm:t>
        <a:bodyPr/>
        <a:lstStyle/>
        <a:p>
          <a:endParaRPr lang="en-US"/>
        </a:p>
      </dgm:t>
    </dgm:pt>
    <dgm:pt modelId="{7BC6E985-C015-6D4C-A4BD-2147B72FE34E}">
      <dgm:prSet phldrT="[Text]"/>
      <dgm:spPr/>
      <dgm:t>
        <a:bodyPr/>
        <a:lstStyle/>
        <a:p>
          <a:r>
            <a:rPr lang="en-US" dirty="0"/>
            <a:t>Science</a:t>
          </a:r>
        </a:p>
        <a:p>
          <a:r>
            <a:rPr lang="en-US" dirty="0"/>
            <a:t>Practice</a:t>
          </a:r>
        </a:p>
      </dgm:t>
    </dgm:pt>
    <dgm:pt modelId="{F15FA445-8962-8F4F-92B7-634EF95E3F42}" type="parTrans" cxnId="{60DD8902-06CA-B846-B0F7-CDCA71E60C26}">
      <dgm:prSet/>
      <dgm:spPr/>
      <dgm:t>
        <a:bodyPr/>
        <a:lstStyle/>
        <a:p>
          <a:endParaRPr lang="en-US"/>
        </a:p>
      </dgm:t>
    </dgm:pt>
    <dgm:pt modelId="{C2631DB8-AE64-5D41-9029-C608776C7B82}" type="sibTrans" cxnId="{60DD8902-06CA-B846-B0F7-CDCA71E60C26}">
      <dgm:prSet/>
      <dgm:spPr/>
      <dgm:t>
        <a:bodyPr/>
        <a:lstStyle/>
        <a:p>
          <a:endParaRPr lang="en-US"/>
        </a:p>
      </dgm:t>
    </dgm:pt>
    <dgm:pt modelId="{858E7785-3CB0-CB49-A125-643ADBA10382}" type="pres">
      <dgm:prSet presAssocID="{DB4A4107-4C7B-7E49-9901-C8A18025AB6A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12F13FC3-082F-304E-BA85-ED854A2DB9B9}" type="pres">
      <dgm:prSet presAssocID="{79D4D809-E37B-304F-87D1-38627DDCCF74}" presName="gear1" presStyleLbl="node1" presStyleIdx="0" presStyleCnt="3">
        <dgm:presLayoutVars>
          <dgm:chMax val="1"/>
          <dgm:bulletEnabled val="1"/>
        </dgm:presLayoutVars>
      </dgm:prSet>
      <dgm:spPr/>
    </dgm:pt>
    <dgm:pt modelId="{007DCFEE-1FE0-AB41-BBFE-9FD349927738}" type="pres">
      <dgm:prSet presAssocID="{79D4D809-E37B-304F-87D1-38627DDCCF74}" presName="gear1srcNode" presStyleLbl="node1" presStyleIdx="0" presStyleCnt="3"/>
      <dgm:spPr/>
    </dgm:pt>
    <dgm:pt modelId="{E32683DD-379D-8140-BA2B-4DBC9861BC8B}" type="pres">
      <dgm:prSet presAssocID="{79D4D809-E37B-304F-87D1-38627DDCCF74}" presName="gear1dstNode" presStyleLbl="node1" presStyleIdx="0" presStyleCnt="3"/>
      <dgm:spPr/>
    </dgm:pt>
    <dgm:pt modelId="{4A51CA2D-E3E1-8C45-A71D-A54B741919F3}" type="pres">
      <dgm:prSet presAssocID="{9E0A1DD1-36ED-124C-B832-A68B1492F7FA}" presName="gear2" presStyleLbl="node1" presStyleIdx="1" presStyleCnt="3">
        <dgm:presLayoutVars>
          <dgm:chMax val="1"/>
          <dgm:bulletEnabled val="1"/>
        </dgm:presLayoutVars>
      </dgm:prSet>
      <dgm:spPr/>
    </dgm:pt>
    <dgm:pt modelId="{5F88370A-F361-394E-8B14-2262FBBA2134}" type="pres">
      <dgm:prSet presAssocID="{9E0A1DD1-36ED-124C-B832-A68B1492F7FA}" presName="gear2srcNode" presStyleLbl="node1" presStyleIdx="1" presStyleCnt="3"/>
      <dgm:spPr/>
    </dgm:pt>
    <dgm:pt modelId="{0E47D573-65AE-1E4F-875E-8D5B0C02B90B}" type="pres">
      <dgm:prSet presAssocID="{9E0A1DD1-36ED-124C-B832-A68B1492F7FA}" presName="gear2dstNode" presStyleLbl="node1" presStyleIdx="1" presStyleCnt="3"/>
      <dgm:spPr/>
    </dgm:pt>
    <dgm:pt modelId="{3D1D6A30-D81E-4F43-89EC-DC7E2486BAF1}" type="pres">
      <dgm:prSet presAssocID="{7BC6E985-C015-6D4C-A4BD-2147B72FE34E}" presName="gear3" presStyleLbl="node1" presStyleIdx="2" presStyleCnt="3"/>
      <dgm:spPr/>
    </dgm:pt>
    <dgm:pt modelId="{B35E60C8-27CA-7A48-894B-564F5251D84D}" type="pres">
      <dgm:prSet presAssocID="{7BC6E985-C015-6D4C-A4BD-2147B72FE34E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82322B20-74F8-8344-A15A-ED01763E3ADC}" type="pres">
      <dgm:prSet presAssocID="{7BC6E985-C015-6D4C-A4BD-2147B72FE34E}" presName="gear3srcNode" presStyleLbl="node1" presStyleIdx="2" presStyleCnt="3"/>
      <dgm:spPr/>
    </dgm:pt>
    <dgm:pt modelId="{72EC7627-8810-7C4B-8AAC-36F78E8BF21A}" type="pres">
      <dgm:prSet presAssocID="{7BC6E985-C015-6D4C-A4BD-2147B72FE34E}" presName="gear3dstNode" presStyleLbl="node1" presStyleIdx="2" presStyleCnt="3"/>
      <dgm:spPr/>
    </dgm:pt>
    <dgm:pt modelId="{CFE85A64-0AA0-0F41-B15F-EC13EB28F778}" type="pres">
      <dgm:prSet presAssocID="{F687FBE5-EE9F-9E4E-9402-BD089B33B548}" presName="connector1" presStyleLbl="sibTrans2D1" presStyleIdx="0" presStyleCnt="3"/>
      <dgm:spPr/>
    </dgm:pt>
    <dgm:pt modelId="{7CA63BFD-BEF5-AD46-942E-90C0A47D28D3}" type="pres">
      <dgm:prSet presAssocID="{9F64CA1C-D251-F44C-B18E-DFA13A8D7069}" presName="connector2" presStyleLbl="sibTrans2D1" presStyleIdx="1" presStyleCnt="3"/>
      <dgm:spPr/>
    </dgm:pt>
    <dgm:pt modelId="{7DA627C7-0098-0741-87B2-A5E66E238D85}" type="pres">
      <dgm:prSet presAssocID="{C2631DB8-AE64-5D41-9029-C608776C7B82}" presName="connector3" presStyleLbl="sibTrans2D1" presStyleIdx="2" presStyleCnt="3"/>
      <dgm:spPr/>
    </dgm:pt>
  </dgm:ptLst>
  <dgm:cxnLst>
    <dgm:cxn modelId="{60DD8902-06CA-B846-B0F7-CDCA71E60C26}" srcId="{DB4A4107-4C7B-7E49-9901-C8A18025AB6A}" destId="{7BC6E985-C015-6D4C-A4BD-2147B72FE34E}" srcOrd="2" destOrd="0" parTransId="{F15FA445-8962-8F4F-92B7-634EF95E3F42}" sibTransId="{C2631DB8-AE64-5D41-9029-C608776C7B82}"/>
    <dgm:cxn modelId="{10A0690A-4D81-4912-8DBF-DF1FE5F552E0}" type="presOf" srcId="{F687FBE5-EE9F-9E4E-9402-BD089B33B548}" destId="{CFE85A64-0AA0-0F41-B15F-EC13EB28F778}" srcOrd="0" destOrd="0" presId="urn:microsoft.com/office/officeart/2005/8/layout/gear1"/>
    <dgm:cxn modelId="{9709AC0A-4CC9-4F2F-878C-D26E2C3567CF}" type="presOf" srcId="{7BC6E985-C015-6D4C-A4BD-2147B72FE34E}" destId="{72EC7627-8810-7C4B-8AAC-36F78E8BF21A}" srcOrd="3" destOrd="0" presId="urn:microsoft.com/office/officeart/2005/8/layout/gear1"/>
    <dgm:cxn modelId="{E4FFF725-2150-4062-AE62-C4C2D106BD20}" type="presOf" srcId="{7BC6E985-C015-6D4C-A4BD-2147B72FE34E}" destId="{3D1D6A30-D81E-4F43-89EC-DC7E2486BAF1}" srcOrd="0" destOrd="0" presId="urn:microsoft.com/office/officeart/2005/8/layout/gear1"/>
    <dgm:cxn modelId="{8D644E2D-A646-4121-80BE-ED3E5EC6B798}" type="presOf" srcId="{79D4D809-E37B-304F-87D1-38627DDCCF74}" destId="{007DCFEE-1FE0-AB41-BBFE-9FD349927738}" srcOrd="1" destOrd="0" presId="urn:microsoft.com/office/officeart/2005/8/layout/gear1"/>
    <dgm:cxn modelId="{BA10CF33-5AA9-EA4F-BF16-579657183AD0}" srcId="{DB4A4107-4C7B-7E49-9901-C8A18025AB6A}" destId="{79D4D809-E37B-304F-87D1-38627DDCCF74}" srcOrd="0" destOrd="0" parTransId="{915E7AEC-D69F-374E-8B0B-A5C6D7F10F3E}" sibTransId="{F687FBE5-EE9F-9E4E-9402-BD089B33B548}"/>
    <dgm:cxn modelId="{4DBF9A4D-140E-4C91-A54B-9DD9FA19E7A5}" type="presOf" srcId="{7BC6E985-C015-6D4C-A4BD-2147B72FE34E}" destId="{82322B20-74F8-8344-A15A-ED01763E3ADC}" srcOrd="2" destOrd="0" presId="urn:microsoft.com/office/officeart/2005/8/layout/gear1"/>
    <dgm:cxn modelId="{079D4960-38E2-4D1B-988F-F0B7D41D4D7C}" type="presOf" srcId="{79D4D809-E37B-304F-87D1-38627DDCCF74}" destId="{12F13FC3-082F-304E-BA85-ED854A2DB9B9}" srcOrd="0" destOrd="0" presId="urn:microsoft.com/office/officeart/2005/8/layout/gear1"/>
    <dgm:cxn modelId="{7A7AF473-E9F4-41B7-8F5D-C789EDEF8EA6}" type="presOf" srcId="{C2631DB8-AE64-5D41-9029-C608776C7B82}" destId="{7DA627C7-0098-0741-87B2-A5E66E238D85}" srcOrd="0" destOrd="0" presId="urn:microsoft.com/office/officeart/2005/8/layout/gear1"/>
    <dgm:cxn modelId="{F561828B-801D-9246-8296-38B4B675DD74}" srcId="{DB4A4107-4C7B-7E49-9901-C8A18025AB6A}" destId="{9E0A1DD1-36ED-124C-B832-A68B1492F7FA}" srcOrd="1" destOrd="0" parTransId="{F3115C6B-57BF-894B-A751-3CCDCD605B88}" sibTransId="{9F64CA1C-D251-F44C-B18E-DFA13A8D7069}"/>
    <dgm:cxn modelId="{A7841694-78CD-4CD9-8224-62687263F0EA}" type="presOf" srcId="{9E0A1DD1-36ED-124C-B832-A68B1492F7FA}" destId="{5F88370A-F361-394E-8B14-2262FBBA2134}" srcOrd="1" destOrd="0" presId="urn:microsoft.com/office/officeart/2005/8/layout/gear1"/>
    <dgm:cxn modelId="{A26ABC9A-1D83-4111-8FAE-CA3987686117}" type="presOf" srcId="{79D4D809-E37B-304F-87D1-38627DDCCF74}" destId="{E32683DD-379D-8140-BA2B-4DBC9861BC8B}" srcOrd="2" destOrd="0" presId="urn:microsoft.com/office/officeart/2005/8/layout/gear1"/>
    <dgm:cxn modelId="{49C125AC-A4AB-406C-9B86-79C9952CACAB}" type="presOf" srcId="{7BC6E985-C015-6D4C-A4BD-2147B72FE34E}" destId="{B35E60C8-27CA-7A48-894B-564F5251D84D}" srcOrd="1" destOrd="0" presId="urn:microsoft.com/office/officeart/2005/8/layout/gear1"/>
    <dgm:cxn modelId="{FBC38DB2-D506-4A48-AF2C-4EFF0B2FFA75}" type="presOf" srcId="{9E0A1DD1-36ED-124C-B832-A68B1492F7FA}" destId="{0E47D573-65AE-1E4F-875E-8D5B0C02B90B}" srcOrd="2" destOrd="0" presId="urn:microsoft.com/office/officeart/2005/8/layout/gear1"/>
    <dgm:cxn modelId="{073DF3B6-3658-4699-BBB7-8ACE025D14CF}" type="presOf" srcId="{9E0A1DD1-36ED-124C-B832-A68B1492F7FA}" destId="{4A51CA2D-E3E1-8C45-A71D-A54B741919F3}" srcOrd="0" destOrd="0" presId="urn:microsoft.com/office/officeart/2005/8/layout/gear1"/>
    <dgm:cxn modelId="{D1D32FCF-0A2F-4A17-B20C-7F87DFDAF1A6}" type="presOf" srcId="{9F64CA1C-D251-F44C-B18E-DFA13A8D7069}" destId="{7CA63BFD-BEF5-AD46-942E-90C0A47D28D3}" srcOrd="0" destOrd="0" presId="urn:microsoft.com/office/officeart/2005/8/layout/gear1"/>
    <dgm:cxn modelId="{5BCCFBDA-9DE6-4F07-85AD-67CD63D4C6E4}" type="presOf" srcId="{DB4A4107-4C7B-7E49-9901-C8A18025AB6A}" destId="{858E7785-3CB0-CB49-A125-643ADBA10382}" srcOrd="0" destOrd="0" presId="urn:microsoft.com/office/officeart/2005/8/layout/gear1"/>
    <dgm:cxn modelId="{5FDA2447-00BA-48DC-A5C1-34F32E79F316}" type="presParOf" srcId="{858E7785-3CB0-CB49-A125-643ADBA10382}" destId="{12F13FC3-082F-304E-BA85-ED854A2DB9B9}" srcOrd="0" destOrd="0" presId="urn:microsoft.com/office/officeart/2005/8/layout/gear1"/>
    <dgm:cxn modelId="{AED0C4EB-ED5B-4CEE-8D1A-D1B96217B603}" type="presParOf" srcId="{858E7785-3CB0-CB49-A125-643ADBA10382}" destId="{007DCFEE-1FE0-AB41-BBFE-9FD349927738}" srcOrd="1" destOrd="0" presId="urn:microsoft.com/office/officeart/2005/8/layout/gear1"/>
    <dgm:cxn modelId="{4F64A2AE-FF20-4CFB-B761-01276344FE97}" type="presParOf" srcId="{858E7785-3CB0-CB49-A125-643ADBA10382}" destId="{E32683DD-379D-8140-BA2B-4DBC9861BC8B}" srcOrd="2" destOrd="0" presId="urn:microsoft.com/office/officeart/2005/8/layout/gear1"/>
    <dgm:cxn modelId="{BA34DA79-35B1-41F5-84D7-86E78700D16D}" type="presParOf" srcId="{858E7785-3CB0-CB49-A125-643ADBA10382}" destId="{4A51CA2D-E3E1-8C45-A71D-A54B741919F3}" srcOrd="3" destOrd="0" presId="urn:microsoft.com/office/officeart/2005/8/layout/gear1"/>
    <dgm:cxn modelId="{FE08B178-2520-4B0E-8F9E-5738A2543D28}" type="presParOf" srcId="{858E7785-3CB0-CB49-A125-643ADBA10382}" destId="{5F88370A-F361-394E-8B14-2262FBBA2134}" srcOrd="4" destOrd="0" presId="urn:microsoft.com/office/officeart/2005/8/layout/gear1"/>
    <dgm:cxn modelId="{82CBA97E-F534-4B54-9048-D07A128E32CC}" type="presParOf" srcId="{858E7785-3CB0-CB49-A125-643ADBA10382}" destId="{0E47D573-65AE-1E4F-875E-8D5B0C02B90B}" srcOrd="5" destOrd="0" presId="urn:microsoft.com/office/officeart/2005/8/layout/gear1"/>
    <dgm:cxn modelId="{E3691485-6E4F-4A41-A5D0-51160C56C546}" type="presParOf" srcId="{858E7785-3CB0-CB49-A125-643ADBA10382}" destId="{3D1D6A30-D81E-4F43-89EC-DC7E2486BAF1}" srcOrd="6" destOrd="0" presId="urn:microsoft.com/office/officeart/2005/8/layout/gear1"/>
    <dgm:cxn modelId="{48BB76CC-52E1-408F-B862-554A173A0D74}" type="presParOf" srcId="{858E7785-3CB0-CB49-A125-643ADBA10382}" destId="{B35E60C8-27CA-7A48-894B-564F5251D84D}" srcOrd="7" destOrd="0" presId="urn:microsoft.com/office/officeart/2005/8/layout/gear1"/>
    <dgm:cxn modelId="{76D6CC15-FA8E-4B49-80C2-772DE5D00EC4}" type="presParOf" srcId="{858E7785-3CB0-CB49-A125-643ADBA10382}" destId="{82322B20-74F8-8344-A15A-ED01763E3ADC}" srcOrd="8" destOrd="0" presId="urn:microsoft.com/office/officeart/2005/8/layout/gear1"/>
    <dgm:cxn modelId="{BFE7EEB3-40AD-4938-B367-0E9FF4AF1ED2}" type="presParOf" srcId="{858E7785-3CB0-CB49-A125-643ADBA10382}" destId="{72EC7627-8810-7C4B-8AAC-36F78E8BF21A}" srcOrd="9" destOrd="0" presId="urn:microsoft.com/office/officeart/2005/8/layout/gear1"/>
    <dgm:cxn modelId="{427E83B7-6EA8-4B75-83D9-3CCEDB1E9720}" type="presParOf" srcId="{858E7785-3CB0-CB49-A125-643ADBA10382}" destId="{CFE85A64-0AA0-0F41-B15F-EC13EB28F778}" srcOrd="10" destOrd="0" presId="urn:microsoft.com/office/officeart/2005/8/layout/gear1"/>
    <dgm:cxn modelId="{E55BDDDD-DAF7-4C89-BE35-1032F1C91057}" type="presParOf" srcId="{858E7785-3CB0-CB49-A125-643ADBA10382}" destId="{7CA63BFD-BEF5-AD46-942E-90C0A47D28D3}" srcOrd="11" destOrd="0" presId="urn:microsoft.com/office/officeart/2005/8/layout/gear1"/>
    <dgm:cxn modelId="{D6C7DB6E-5FAC-48DB-922D-F9DAD6A187D6}" type="presParOf" srcId="{858E7785-3CB0-CB49-A125-643ADBA10382}" destId="{7DA627C7-0098-0741-87B2-A5E66E238D85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07D1324-9664-4D92-9048-831A4BC0074D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F200B5FB-3CB4-4F49-8B88-491BB3CCF472}">
      <dgm:prSet phldrT="[Text]"/>
      <dgm:spPr>
        <a:solidFill>
          <a:schemeClr val="bg2">
            <a:lumMod val="50000"/>
            <a:alpha val="50000"/>
          </a:schemeClr>
        </a:solidFill>
        <a:ln>
          <a:noFill/>
        </a:ln>
      </dgm:spPr>
      <dgm:t>
        <a:bodyPr/>
        <a:lstStyle/>
        <a:p>
          <a:r>
            <a:rPr lang="en-US" b="1" dirty="0"/>
            <a:t>Essential Knowledge</a:t>
          </a:r>
        </a:p>
      </dgm:t>
    </dgm:pt>
    <dgm:pt modelId="{C4A61F3D-E0CD-420B-874F-FA682407B4BA}" type="parTrans" cxnId="{D1611829-9A7C-4E1A-AA9F-124862B30C7A}">
      <dgm:prSet/>
      <dgm:spPr/>
      <dgm:t>
        <a:bodyPr/>
        <a:lstStyle/>
        <a:p>
          <a:endParaRPr lang="en-US"/>
        </a:p>
      </dgm:t>
    </dgm:pt>
    <dgm:pt modelId="{F6F1F254-F5FE-44A5-A558-D395870B56C5}" type="sibTrans" cxnId="{D1611829-9A7C-4E1A-AA9F-124862B30C7A}">
      <dgm:prSet/>
      <dgm:spPr/>
      <dgm:t>
        <a:bodyPr/>
        <a:lstStyle/>
        <a:p>
          <a:endParaRPr lang="en-US"/>
        </a:p>
      </dgm:t>
    </dgm:pt>
    <dgm:pt modelId="{ED7950CD-9E21-49E2-9534-870A96C6C878}">
      <dgm:prSet phldrT="[Text]"/>
      <dgm:spPr>
        <a:solidFill>
          <a:schemeClr val="bg2">
            <a:lumMod val="50000"/>
            <a:alpha val="50000"/>
          </a:schemeClr>
        </a:solidFill>
        <a:ln>
          <a:noFill/>
        </a:ln>
      </dgm:spPr>
      <dgm:t>
        <a:bodyPr/>
        <a:lstStyle/>
        <a:p>
          <a:r>
            <a:rPr lang="en-US" b="1" dirty="0"/>
            <a:t>Science Practice</a:t>
          </a:r>
        </a:p>
      </dgm:t>
    </dgm:pt>
    <dgm:pt modelId="{EFCB8F33-4E84-46BB-8199-A7A87E315511}" type="parTrans" cxnId="{E5542A77-2F4B-4683-B4D7-93D52BEABA8B}">
      <dgm:prSet/>
      <dgm:spPr/>
      <dgm:t>
        <a:bodyPr/>
        <a:lstStyle/>
        <a:p>
          <a:endParaRPr lang="en-US"/>
        </a:p>
      </dgm:t>
    </dgm:pt>
    <dgm:pt modelId="{BC459C3C-B472-4967-8202-85057FC17AFC}" type="sibTrans" cxnId="{E5542A77-2F4B-4683-B4D7-93D52BEABA8B}">
      <dgm:prSet/>
      <dgm:spPr/>
      <dgm:t>
        <a:bodyPr/>
        <a:lstStyle/>
        <a:p>
          <a:endParaRPr lang="en-US"/>
        </a:p>
      </dgm:t>
    </dgm:pt>
    <dgm:pt modelId="{63BA6FA5-C129-45D7-A7FD-5AA65C6C3D45}" type="pres">
      <dgm:prSet presAssocID="{107D1324-9664-4D92-9048-831A4BC0074D}" presName="compositeShape" presStyleCnt="0">
        <dgm:presLayoutVars>
          <dgm:chMax val="7"/>
          <dgm:dir/>
          <dgm:resizeHandles val="exact"/>
        </dgm:presLayoutVars>
      </dgm:prSet>
      <dgm:spPr/>
    </dgm:pt>
    <dgm:pt modelId="{8530D11F-C3F0-48A3-B7C8-F0570C8693B3}" type="pres">
      <dgm:prSet presAssocID="{F200B5FB-3CB4-4F49-8B88-491BB3CCF472}" presName="circ1" presStyleLbl="vennNode1" presStyleIdx="0" presStyleCnt="2"/>
      <dgm:spPr/>
    </dgm:pt>
    <dgm:pt modelId="{FD977C99-4783-4B02-A426-5E2B83AB3F51}" type="pres">
      <dgm:prSet presAssocID="{F200B5FB-3CB4-4F49-8B88-491BB3CCF472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8EAD379A-84FD-4A34-98A4-39FD5EAF4D97}" type="pres">
      <dgm:prSet presAssocID="{ED7950CD-9E21-49E2-9534-870A96C6C878}" presName="circ2" presStyleLbl="vennNode1" presStyleIdx="1" presStyleCnt="2" custLinFactNeighborX="477" custLinFactNeighborY="170"/>
      <dgm:spPr/>
    </dgm:pt>
    <dgm:pt modelId="{DA6EEC84-A24D-4AE3-8C82-D25BBBAFE356}" type="pres">
      <dgm:prSet presAssocID="{ED7950CD-9E21-49E2-9534-870A96C6C87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045D0A02-ED88-4D4A-8B1B-529A37EB7FCB}" type="presOf" srcId="{ED7950CD-9E21-49E2-9534-870A96C6C878}" destId="{DA6EEC84-A24D-4AE3-8C82-D25BBBAFE356}" srcOrd="1" destOrd="0" presId="urn:microsoft.com/office/officeart/2005/8/layout/venn1"/>
    <dgm:cxn modelId="{D1611829-9A7C-4E1A-AA9F-124862B30C7A}" srcId="{107D1324-9664-4D92-9048-831A4BC0074D}" destId="{F200B5FB-3CB4-4F49-8B88-491BB3CCF472}" srcOrd="0" destOrd="0" parTransId="{C4A61F3D-E0CD-420B-874F-FA682407B4BA}" sibTransId="{F6F1F254-F5FE-44A5-A558-D395870B56C5}"/>
    <dgm:cxn modelId="{59C0D25B-59C4-4F4C-B13A-57338E726DC4}" type="presOf" srcId="{F200B5FB-3CB4-4F49-8B88-491BB3CCF472}" destId="{8530D11F-C3F0-48A3-B7C8-F0570C8693B3}" srcOrd="0" destOrd="0" presId="urn:microsoft.com/office/officeart/2005/8/layout/venn1"/>
    <dgm:cxn modelId="{E5542A77-2F4B-4683-B4D7-93D52BEABA8B}" srcId="{107D1324-9664-4D92-9048-831A4BC0074D}" destId="{ED7950CD-9E21-49E2-9534-870A96C6C878}" srcOrd="1" destOrd="0" parTransId="{EFCB8F33-4E84-46BB-8199-A7A87E315511}" sibTransId="{BC459C3C-B472-4967-8202-85057FC17AFC}"/>
    <dgm:cxn modelId="{97BDF57D-F1B9-4B72-8D28-D4FE5256F71E}" type="presOf" srcId="{ED7950CD-9E21-49E2-9534-870A96C6C878}" destId="{8EAD379A-84FD-4A34-98A4-39FD5EAF4D97}" srcOrd="0" destOrd="0" presId="urn:microsoft.com/office/officeart/2005/8/layout/venn1"/>
    <dgm:cxn modelId="{79CB439C-8479-4A81-ABBE-6095E65C1A1F}" type="presOf" srcId="{107D1324-9664-4D92-9048-831A4BC0074D}" destId="{63BA6FA5-C129-45D7-A7FD-5AA65C6C3D45}" srcOrd="0" destOrd="0" presId="urn:microsoft.com/office/officeart/2005/8/layout/venn1"/>
    <dgm:cxn modelId="{5CB88EB8-35B5-419A-BBC5-A15B7802DDA5}" type="presOf" srcId="{F200B5FB-3CB4-4F49-8B88-491BB3CCF472}" destId="{FD977C99-4783-4B02-A426-5E2B83AB3F51}" srcOrd="1" destOrd="0" presId="urn:microsoft.com/office/officeart/2005/8/layout/venn1"/>
    <dgm:cxn modelId="{024421F5-401B-4747-8644-A02E89DB914C}" type="presParOf" srcId="{63BA6FA5-C129-45D7-A7FD-5AA65C6C3D45}" destId="{8530D11F-C3F0-48A3-B7C8-F0570C8693B3}" srcOrd="0" destOrd="0" presId="urn:microsoft.com/office/officeart/2005/8/layout/venn1"/>
    <dgm:cxn modelId="{ACF20BC8-F276-4F6B-8AAB-115334EE595B}" type="presParOf" srcId="{63BA6FA5-C129-45D7-A7FD-5AA65C6C3D45}" destId="{FD977C99-4783-4B02-A426-5E2B83AB3F51}" srcOrd="1" destOrd="0" presId="urn:microsoft.com/office/officeart/2005/8/layout/venn1"/>
    <dgm:cxn modelId="{309691F8-D704-44E7-9FB5-E3934C7F03A2}" type="presParOf" srcId="{63BA6FA5-C129-45D7-A7FD-5AA65C6C3D45}" destId="{8EAD379A-84FD-4A34-98A4-39FD5EAF4D97}" srcOrd="2" destOrd="0" presId="urn:microsoft.com/office/officeart/2005/8/layout/venn1"/>
    <dgm:cxn modelId="{6A7E9381-33CD-48F0-AEB7-5C64006B55D7}" type="presParOf" srcId="{63BA6FA5-C129-45D7-A7FD-5AA65C6C3D45}" destId="{DA6EEC84-A24D-4AE3-8C82-D25BBBAFE356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096C63-54F5-194E-AEAE-F566862491CD}">
      <dsp:nvSpPr>
        <dsp:cNvPr id="0" name=""/>
        <dsp:cNvSpPr/>
      </dsp:nvSpPr>
      <dsp:spPr>
        <a:xfrm>
          <a:off x="0" y="0"/>
          <a:ext cx="3613150" cy="3613150"/>
        </a:xfrm>
        <a:prstGeom prst="ellipse">
          <a:avLst/>
        </a:prstGeom>
        <a:solidFill>
          <a:schemeClr val="accent5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/>
            <a:t>Big Idea</a:t>
          </a:r>
        </a:p>
      </dsp:txBody>
      <dsp:txXfrm>
        <a:off x="858123" y="270986"/>
        <a:ext cx="1896903" cy="614235"/>
      </dsp:txXfrm>
    </dsp:sp>
    <dsp:sp modelId="{721F19E3-B7C1-594A-A6C9-C18344631EE6}">
      <dsp:nvSpPr>
        <dsp:cNvPr id="0" name=""/>
        <dsp:cNvSpPr/>
      </dsp:nvSpPr>
      <dsp:spPr>
        <a:xfrm>
          <a:off x="452239" y="928914"/>
          <a:ext cx="2709862" cy="2709862"/>
        </a:xfrm>
        <a:prstGeom prst="ellipse">
          <a:avLst/>
        </a:prstGeom>
        <a:solidFill>
          <a:schemeClr val="accent5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b="1" kern="1200" dirty="0"/>
        </a:p>
      </dsp:txBody>
      <dsp:txXfrm>
        <a:off x="849090" y="1606380"/>
        <a:ext cx="1916162" cy="13549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F13FC3-082F-304E-BA85-ED854A2DB9B9}">
      <dsp:nvSpPr>
        <dsp:cNvPr id="0" name=""/>
        <dsp:cNvSpPr/>
      </dsp:nvSpPr>
      <dsp:spPr>
        <a:xfrm>
          <a:off x="1052512" y="814387"/>
          <a:ext cx="995362" cy="995362"/>
        </a:xfrm>
        <a:prstGeom prst="gear9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Learning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Objective</a:t>
          </a:r>
        </a:p>
      </dsp:txBody>
      <dsp:txXfrm>
        <a:off x="1252624" y="1047546"/>
        <a:ext cx="595138" cy="511636"/>
      </dsp:txXfrm>
    </dsp:sp>
    <dsp:sp modelId="{4A51CA2D-E3E1-8C45-A71D-A54B741919F3}">
      <dsp:nvSpPr>
        <dsp:cNvPr id="0" name=""/>
        <dsp:cNvSpPr/>
      </dsp:nvSpPr>
      <dsp:spPr>
        <a:xfrm>
          <a:off x="473392" y="579120"/>
          <a:ext cx="723900" cy="723900"/>
        </a:xfrm>
        <a:prstGeom prst="gear6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Essential Knowledge</a:t>
          </a:r>
        </a:p>
      </dsp:txBody>
      <dsp:txXfrm>
        <a:off x="655636" y="762465"/>
        <a:ext cx="359412" cy="357210"/>
      </dsp:txXfrm>
    </dsp:sp>
    <dsp:sp modelId="{3D1D6A30-D81E-4F43-89EC-DC7E2486BAF1}">
      <dsp:nvSpPr>
        <dsp:cNvPr id="0" name=""/>
        <dsp:cNvSpPr/>
      </dsp:nvSpPr>
      <dsp:spPr>
        <a:xfrm rot="20700000">
          <a:off x="878850" y="79702"/>
          <a:ext cx="709274" cy="709274"/>
        </a:xfrm>
        <a:prstGeom prst="gear6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Science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Practice</a:t>
          </a:r>
        </a:p>
      </dsp:txBody>
      <dsp:txXfrm rot="-20700000">
        <a:off x="1034415" y="235267"/>
        <a:ext cx="398145" cy="398145"/>
      </dsp:txXfrm>
    </dsp:sp>
    <dsp:sp modelId="{CFE85A64-0AA0-0F41-B15F-EC13EB28F778}">
      <dsp:nvSpPr>
        <dsp:cNvPr id="0" name=""/>
        <dsp:cNvSpPr/>
      </dsp:nvSpPr>
      <dsp:spPr>
        <a:xfrm>
          <a:off x="952407" y="677069"/>
          <a:ext cx="1274064" cy="1274064"/>
        </a:xfrm>
        <a:prstGeom prst="circularArrow">
          <a:avLst>
            <a:gd name="adj1" fmla="val 4688"/>
            <a:gd name="adj2" fmla="val 299029"/>
            <a:gd name="adj3" fmla="val 2404883"/>
            <a:gd name="adj4" fmla="val 16126144"/>
            <a:gd name="adj5" fmla="val 5469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CA63BFD-BEF5-AD46-942E-90C0A47D28D3}">
      <dsp:nvSpPr>
        <dsp:cNvPr id="0" name=""/>
        <dsp:cNvSpPr/>
      </dsp:nvSpPr>
      <dsp:spPr>
        <a:xfrm>
          <a:off x="345191" y="429181"/>
          <a:ext cx="925687" cy="925687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DA627C7-0098-0741-87B2-A5E66E238D85}">
      <dsp:nvSpPr>
        <dsp:cNvPr id="0" name=""/>
        <dsp:cNvSpPr/>
      </dsp:nvSpPr>
      <dsp:spPr>
        <a:xfrm>
          <a:off x="714787" y="-65421"/>
          <a:ext cx="998077" cy="998077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30D11F-C3F0-48A3-B7C8-F0570C8693B3}">
      <dsp:nvSpPr>
        <dsp:cNvPr id="0" name=""/>
        <dsp:cNvSpPr/>
      </dsp:nvSpPr>
      <dsp:spPr>
        <a:xfrm>
          <a:off x="59650" y="510500"/>
          <a:ext cx="1471374" cy="1471374"/>
        </a:xfrm>
        <a:prstGeom prst="ellipse">
          <a:avLst/>
        </a:prstGeom>
        <a:solidFill>
          <a:schemeClr val="bg2">
            <a:lumMod val="50000"/>
            <a:alpha val="5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Essential Knowledge</a:t>
          </a:r>
        </a:p>
      </dsp:txBody>
      <dsp:txXfrm>
        <a:off x="265112" y="684006"/>
        <a:ext cx="848360" cy="1124361"/>
      </dsp:txXfrm>
    </dsp:sp>
    <dsp:sp modelId="{8EAD379A-84FD-4A34-98A4-39FD5EAF4D97}">
      <dsp:nvSpPr>
        <dsp:cNvPr id="0" name=""/>
        <dsp:cNvSpPr/>
      </dsp:nvSpPr>
      <dsp:spPr>
        <a:xfrm>
          <a:off x="1127118" y="513001"/>
          <a:ext cx="1471374" cy="1471374"/>
        </a:xfrm>
        <a:prstGeom prst="ellipse">
          <a:avLst/>
        </a:prstGeom>
        <a:solidFill>
          <a:schemeClr val="bg2">
            <a:lumMod val="50000"/>
            <a:alpha val="5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Science Practice</a:t>
          </a:r>
        </a:p>
      </dsp:txBody>
      <dsp:txXfrm>
        <a:off x="1544670" y="686508"/>
        <a:ext cx="848360" cy="11243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6833" cy="464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8167" y="0"/>
            <a:ext cx="3026833" cy="464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0" y="8587423"/>
            <a:ext cx="6985000" cy="0"/>
          </a:xfrm>
          <a:prstGeom prst="line">
            <a:avLst/>
          </a:prstGeom>
          <a:noFill/>
          <a:ln w="38100">
            <a:solidFill>
              <a:srgbClr val="0099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958" tIns="46479" rIns="92958" bIns="46479" anchor="ctr"/>
          <a:lstStyle/>
          <a:p>
            <a:endParaRPr lang="en-US"/>
          </a:p>
        </p:txBody>
      </p:sp>
      <p:pic>
        <p:nvPicPr>
          <p:cNvPr id="15373" name="Picture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516" y="8688963"/>
            <a:ext cx="1670255" cy="46418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75" name="Picture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735" y="8703470"/>
            <a:ext cx="2561167" cy="46096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68500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6833" cy="464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8167" y="0"/>
            <a:ext cx="3026833" cy="464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164167" y="4409757"/>
            <a:ext cx="4656667" cy="4022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0" y="8584199"/>
            <a:ext cx="6985000" cy="0"/>
          </a:xfrm>
          <a:prstGeom prst="line">
            <a:avLst/>
          </a:prstGeom>
          <a:noFill/>
          <a:ln w="38100">
            <a:solidFill>
              <a:srgbClr val="0099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958" tIns="46479" rIns="92958" bIns="46479" anchor="ctr"/>
          <a:lstStyle/>
          <a:p>
            <a:endParaRPr lang="en-US"/>
          </a:p>
        </p:txBody>
      </p:sp>
      <p:pic>
        <p:nvPicPr>
          <p:cNvPr id="13327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516" y="8688963"/>
            <a:ext cx="1670255" cy="46418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9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735" y="8703470"/>
            <a:ext cx="2561167" cy="46096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9278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31775" indent="-231775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Univers LT Std 45 Light" pitchFamily="34" charset="0"/>
        <a:ea typeface="+mn-ea"/>
        <a:cs typeface="+mn-cs"/>
      </a:defRPr>
    </a:lvl1pPr>
    <a:lvl2pPr marL="517525" indent="-17145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Univers LT Std 45 Light" pitchFamily="34" charset="0"/>
        <a:ea typeface="+mn-ea"/>
        <a:cs typeface="+mn-cs"/>
      </a:defRPr>
    </a:lvl2pPr>
    <a:lvl3pPr marL="857250" indent="-225425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Univers LT Std 45 Light" pitchFamily="34" charset="0"/>
        <a:ea typeface="+mn-ea"/>
        <a:cs typeface="+mn-cs"/>
      </a:defRPr>
    </a:lvl3pPr>
    <a:lvl4pPr marL="1198563" indent="-227013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Univers LT Std 45 Light" pitchFamily="34" charset="0"/>
        <a:ea typeface="+mn-ea"/>
        <a:cs typeface="+mn-cs"/>
      </a:defRPr>
    </a:lvl4pPr>
    <a:lvl5pPr marL="1541463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Univers LT Std 45 Light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468813" y="1801813"/>
            <a:ext cx="3886200" cy="124618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483100" y="3197225"/>
            <a:ext cx="3276600" cy="2670175"/>
          </a:xfrm>
        </p:spPr>
        <p:txBody>
          <a:bodyPr/>
          <a:lstStyle>
            <a:lvl1pPr marL="0" indent="0">
              <a:buFont typeface="Times" pitchFamily="18" charset="0"/>
              <a:buNone/>
              <a:defRPr sz="1600">
                <a:latin typeface="Serifa Std 45 Light" pitchFamily="18" charset="0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pic>
        <p:nvPicPr>
          <p:cNvPr id="3095" name="Picture 2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463" y="525463"/>
            <a:ext cx="2911475" cy="812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6" name="Picture 24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25" y="6062663"/>
            <a:ext cx="2041525" cy="3683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8303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6700" y="296863"/>
            <a:ext cx="2078038" cy="5576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96863"/>
            <a:ext cx="6083300" cy="5576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59901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CA978-2EE7-2147-9AF4-0D80F89B51F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7/16/19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931BE-C795-E747-8C7B-5F2F04AD7CC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074862"/>
      </p:ext>
    </p:extLst>
  </p:cSld>
  <p:clrMapOvr>
    <a:masterClrMapping/>
  </p:clrMapOvr>
  <p:transition spd="med"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CA978-2EE7-2147-9AF4-0D80F89B51F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7/16/19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931BE-C795-E747-8C7B-5F2F04AD7CC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421670"/>
      </p:ext>
    </p:extLst>
  </p:cSld>
  <p:clrMapOvr>
    <a:masterClrMapping/>
  </p:clrMapOvr>
  <p:transition spd="med"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CA978-2EE7-2147-9AF4-0D80F89B51F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7/16/19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931BE-C795-E747-8C7B-5F2F04AD7CC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625806"/>
      </p:ext>
    </p:extLst>
  </p:cSld>
  <p:clrMapOvr>
    <a:masterClrMapping/>
  </p:clrMapOvr>
  <p:transition spd="med">
    <p:dissolv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CA978-2EE7-2147-9AF4-0D80F89B51F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7/16/19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931BE-C795-E747-8C7B-5F2F04AD7CC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171536"/>
      </p:ext>
    </p:extLst>
  </p:cSld>
  <p:clrMapOvr>
    <a:masterClrMapping/>
  </p:clrMapOvr>
  <p:transition spd="med">
    <p:dissolv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CA978-2EE7-2147-9AF4-0D80F89B51F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7/16/19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931BE-C795-E747-8C7B-5F2F04AD7CC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58011"/>
      </p:ext>
    </p:extLst>
  </p:cSld>
  <p:clrMapOvr>
    <a:masterClrMapping/>
  </p:clrMapOvr>
  <p:transition spd="med">
    <p:dissolv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CA978-2EE7-2147-9AF4-0D80F89B51F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7/16/19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931BE-C795-E747-8C7B-5F2F04AD7CC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654785"/>
      </p:ext>
    </p:extLst>
  </p:cSld>
  <p:clrMapOvr>
    <a:masterClrMapping/>
  </p:clrMapOvr>
  <p:transition spd="med">
    <p:dissolv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CA978-2EE7-2147-9AF4-0D80F89B51F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7/16/19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931BE-C795-E747-8C7B-5F2F04AD7CC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926772"/>
      </p:ext>
    </p:extLst>
  </p:cSld>
  <p:clrMapOvr>
    <a:masterClrMapping/>
  </p:clrMapOvr>
  <p:transition spd="med">
    <p:dissolv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CA978-2EE7-2147-9AF4-0D80F89B51F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7/16/19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931BE-C795-E747-8C7B-5F2F04AD7CC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373095"/>
      </p:ext>
    </p:extLst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29066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CA978-2EE7-2147-9AF4-0D80F89B51F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7/16/19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931BE-C795-E747-8C7B-5F2F04AD7CC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864922"/>
      </p:ext>
    </p:extLst>
  </p:cSld>
  <p:clrMapOvr>
    <a:masterClrMapping/>
  </p:clrMapOvr>
  <p:transition spd="med">
    <p:dissolv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CA978-2EE7-2147-9AF4-0D80F89B51F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7/16/19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931BE-C795-E747-8C7B-5F2F04AD7CC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58924"/>
      </p:ext>
    </p:extLst>
  </p:cSld>
  <p:clrMapOvr>
    <a:masterClrMapping/>
  </p:clrMapOvr>
  <p:transition spd="med">
    <p:dissolv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CA978-2EE7-2147-9AF4-0D80F89B51F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7/16/19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931BE-C795-E747-8C7B-5F2F04AD7CC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421496"/>
      </p:ext>
    </p:extLst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6138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843088"/>
            <a:ext cx="4076700" cy="4030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43088"/>
            <a:ext cx="4076700" cy="4030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36360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03561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814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9956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56978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7116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8938" y="296863"/>
            <a:ext cx="8305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43088"/>
            <a:ext cx="8305800" cy="4030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99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0" y="6172200"/>
            <a:ext cx="9144000" cy="0"/>
          </a:xfrm>
          <a:prstGeom prst="line">
            <a:avLst/>
          </a:prstGeom>
          <a:noFill/>
          <a:ln w="38100">
            <a:solidFill>
              <a:srgbClr val="0099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2" name="Text Box 28"/>
          <p:cNvSpPr txBox="1">
            <a:spLocks noChangeArrowheads="1"/>
          </p:cNvSpPr>
          <p:nvPr userDrawn="1"/>
        </p:nvSpPr>
        <p:spPr bwMode="auto">
          <a:xfrm>
            <a:off x="25400" y="5961063"/>
            <a:ext cx="355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fld id="{0FA611A1-1ECA-4E2C-A209-17D0FEB55487}" type="slidenum">
              <a:rPr lang="en-US" sz="900">
                <a:solidFill>
                  <a:srgbClr val="000000"/>
                </a:solidFill>
                <a:latin typeface="Serifa Std 45 Light" pitchFamily="18" charset="0"/>
              </a:rPr>
              <a:pPr algn="ctr"/>
              <a:t>‹#›</a:t>
            </a:fld>
            <a:endParaRPr lang="en-US"/>
          </a:p>
        </p:txBody>
      </p:sp>
      <p:pic>
        <p:nvPicPr>
          <p:cNvPr id="1058" name="Picture 34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63" y="6289675"/>
            <a:ext cx="1639887" cy="457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1" name="Picture 37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6713" y="6326188"/>
            <a:ext cx="2041525" cy="3683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Serifa Std 45 Light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Serifa Std 45 Light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Serifa Std 45 Light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Serifa Std 45 Light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Serifa Std 45 Light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Serifa Std 45 Light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Serifa Std 45 Light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Serifa Std 45 Light" pitchFamily="18" charset="0"/>
        </a:defRPr>
      </a:lvl9pPr>
    </p:titleStyle>
    <p:bodyStyle>
      <a:lvl1pPr marL="228600" indent="-228600" algn="l" rtl="0" fontAlgn="base">
        <a:spcBef>
          <a:spcPct val="50000"/>
        </a:spcBef>
        <a:spcAft>
          <a:spcPct val="0"/>
        </a:spcAft>
        <a:buFont typeface="Times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568325" indent="-225425" algn="l" rtl="0" fontAlgn="base">
        <a:spcBef>
          <a:spcPct val="50000"/>
        </a:spcBef>
        <a:spcAft>
          <a:spcPct val="0"/>
        </a:spcAft>
        <a:buFont typeface="Times" pitchFamily="18" charset="0"/>
        <a:buChar char="•"/>
        <a:defRPr sz="2800">
          <a:solidFill>
            <a:srgbClr val="000000"/>
          </a:solidFill>
          <a:latin typeface="+mn-lt"/>
        </a:defRPr>
      </a:lvl2pPr>
      <a:lvl3pPr marL="911225" indent="-228600" algn="l" rtl="0" fontAlgn="base">
        <a:spcBef>
          <a:spcPct val="50000"/>
        </a:spcBef>
        <a:spcAft>
          <a:spcPct val="0"/>
        </a:spcAft>
        <a:buFont typeface="Times" pitchFamily="18" charset="0"/>
        <a:buChar char="•"/>
        <a:defRPr sz="2400">
          <a:solidFill>
            <a:srgbClr val="000000"/>
          </a:solidFill>
          <a:latin typeface="+mn-lt"/>
        </a:defRPr>
      </a:lvl3pPr>
      <a:lvl4pPr marL="1254125" indent="-228600" algn="l" rtl="0" fontAlgn="base">
        <a:spcBef>
          <a:spcPct val="50000"/>
        </a:spcBef>
        <a:spcAft>
          <a:spcPct val="0"/>
        </a:spcAft>
        <a:buFont typeface="Times" pitchFamily="18" charset="0"/>
        <a:buChar char="•"/>
        <a:defRPr sz="2000">
          <a:solidFill>
            <a:srgbClr val="000000"/>
          </a:solidFill>
          <a:latin typeface="+mn-lt"/>
        </a:defRPr>
      </a:lvl4pPr>
      <a:lvl5pPr marL="1597025" indent="-228600" algn="l" rtl="0" fontAlgn="base">
        <a:spcBef>
          <a:spcPct val="50000"/>
        </a:spcBef>
        <a:spcAft>
          <a:spcPct val="0"/>
        </a:spcAft>
        <a:buFont typeface="Times" pitchFamily="18" charset="0"/>
        <a:buChar char="•"/>
        <a:defRPr sz="2000">
          <a:solidFill>
            <a:srgbClr val="000000"/>
          </a:solidFill>
          <a:latin typeface="+mn-lt"/>
        </a:defRPr>
      </a:lvl5pPr>
      <a:lvl6pPr marL="2054225" indent="-228600" algn="l" rtl="0" fontAlgn="base">
        <a:spcBef>
          <a:spcPct val="50000"/>
        </a:spcBef>
        <a:spcAft>
          <a:spcPct val="0"/>
        </a:spcAft>
        <a:buFont typeface="Times" pitchFamily="18" charset="0"/>
        <a:buChar char="•"/>
        <a:defRPr sz="2000">
          <a:solidFill>
            <a:srgbClr val="000000"/>
          </a:solidFill>
          <a:latin typeface="+mn-lt"/>
        </a:defRPr>
      </a:lvl6pPr>
      <a:lvl7pPr marL="2511425" indent="-228600" algn="l" rtl="0" fontAlgn="base">
        <a:spcBef>
          <a:spcPct val="50000"/>
        </a:spcBef>
        <a:spcAft>
          <a:spcPct val="0"/>
        </a:spcAft>
        <a:buFont typeface="Times" pitchFamily="18" charset="0"/>
        <a:buChar char="•"/>
        <a:defRPr sz="2000">
          <a:solidFill>
            <a:srgbClr val="000000"/>
          </a:solidFill>
          <a:latin typeface="+mn-lt"/>
        </a:defRPr>
      </a:lvl7pPr>
      <a:lvl8pPr marL="2968625" indent="-228600" algn="l" rtl="0" fontAlgn="base">
        <a:spcBef>
          <a:spcPct val="50000"/>
        </a:spcBef>
        <a:spcAft>
          <a:spcPct val="0"/>
        </a:spcAft>
        <a:buFont typeface="Times" pitchFamily="18" charset="0"/>
        <a:buChar char="•"/>
        <a:defRPr sz="2000">
          <a:solidFill>
            <a:srgbClr val="000000"/>
          </a:solidFill>
          <a:latin typeface="+mn-lt"/>
        </a:defRPr>
      </a:lvl8pPr>
      <a:lvl9pPr marL="3425825" indent="-228600" algn="l" rtl="0" fontAlgn="base">
        <a:spcBef>
          <a:spcPct val="50000"/>
        </a:spcBef>
        <a:spcAft>
          <a:spcPct val="0"/>
        </a:spcAft>
        <a:buFont typeface="Times" pitchFamily="18" charset="0"/>
        <a:buChar char="•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D3FCA978-2EE7-2147-9AF4-0D80F89B51F9}" type="datetimeFigureOut">
              <a:rPr lang="en-US">
                <a:solidFill>
                  <a:prstClr val="white">
                    <a:tint val="75000"/>
                  </a:prstClr>
                </a:solidFill>
                <a:latin typeface="Calibri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7/16/19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9C8931BE-C795-E747-8C7B-5F2F04AD7CC0}" type="slidenum">
              <a:rPr lang="en-US">
                <a:solidFill>
                  <a:prstClr val="white">
                    <a:tint val="75000"/>
                  </a:prstClr>
                </a:solidFill>
                <a:latin typeface="Calibri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786462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84CB0-0026-624B-87C0-BB02BE4D2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938" y="0"/>
            <a:ext cx="8305800" cy="1143000"/>
          </a:xfrm>
        </p:spPr>
        <p:txBody>
          <a:bodyPr/>
          <a:lstStyle/>
          <a:p>
            <a:pPr algn="ctr"/>
            <a:r>
              <a:rPr lang="en-US" dirty="0"/>
              <a:t>Dual Credit/AP Biology Class</a:t>
            </a:r>
            <a:br>
              <a:rPr lang="en-US" dirty="0"/>
            </a:br>
            <a:r>
              <a:rPr lang="en-US" dirty="0"/>
              <a:t>Bonneville High School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B3B215-CEBA-C348-A3C9-8187BAF15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000" y="1058167"/>
            <a:ext cx="8890000" cy="5156200"/>
          </a:xfrm>
        </p:spPr>
        <p:txBody>
          <a:bodyPr/>
          <a:lstStyle/>
          <a:p>
            <a:r>
              <a:rPr lang="en-US" dirty="0"/>
              <a:t>Can earn 4 college credits with College of Southern Idaho (CSI) and/or can take the AP Biology exam. </a:t>
            </a:r>
          </a:p>
          <a:p>
            <a:pPr lvl="1"/>
            <a:r>
              <a:rPr lang="en-US" dirty="0"/>
              <a:t>If you get a higher score on the exam, you may be able to get an elective credit with the university/college.</a:t>
            </a:r>
          </a:p>
          <a:p>
            <a:r>
              <a:rPr lang="en-US" dirty="0"/>
              <a:t>If you just do the AP Biology, the goal of the class is to prepare you for a single test in April.</a:t>
            </a:r>
          </a:p>
          <a:p>
            <a:pPr marL="0" indent="0">
              <a:buNone/>
            </a:pPr>
            <a:r>
              <a:rPr lang="en-US" dirty="0"/>
              <a:t>	-This is a college level class. You are to give a college level effort. The expectations are also on a college level. No late work or retakes on tests.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6420614-9346-5C44-A4C4-0E8A5930B6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5729" y="6214367"/>
            <a:ext cx="1854913" cy="650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501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2DADB-E740-104A-BA41-5A8DC7E39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7B55D-CBF9-304B-9CEE-417744D41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938" y="1439863"/>
            <a:ext cx="8305800" cy="4030662"/>
          </a:xfrm>
        </p:spPr>
        <p:txBody>
          <a:bodyPr/>
          <a:lstStyle/>
          <a:p>
            <a:r>
              <a:rPr lang="en-US" dirty="0"/>
              <a:t>Go over the syllabus, expectations, test correction policy, points breakdown for the course.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112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41600" y="217488"/>
            <a:ext cx="3860800" cy="615042"/>
          </a:xfrm>
          <a:gradFill flip="none" rotWithShape="1">
            <a:gsLst>
              <a:gs pos="0">
                <a:schemeClr val="bg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bg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bg2">
                  <a:lumMod val="60000"/>
                  <a:lumOff val="40000"/>
                  <a:shade val="100000"/>
                  <a:satMod val="115000"/>
                </a:schemeClr>
              </a:gs>
            </a:gsLst>
            <a:lin ang="162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r>
              <a:rPr lang="en-US" sz="3400" dirty="0"/>
              <a:t>The New AP Biology</a:t>
            </a:r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1282683182"/>
              </p:ext>
            </p:extLst>
          </p:nvPr>
        </p:nvGraphicFramePr>
        <p:xfrm>
          <a:off x="2765425" y="1492250"/>
          <a:ext cx="3613150" cy="37283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902521203"/>
              </p:ext>
            </p:extLst>
          </p:nvPr>
        </p:nvGraphicFramePr>
        <p:xfrm>
          <a:off x="6584156" y="47625"/>
          <a:ext cx="2286000" cy="1809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74625" y="1303592"/>
            <a:ext cx="2387600" cy="2493888"/>
          </a:xfrm>
          <a:prstGeom prst="rect">
            <a:avLst/>
          </a:prstGeom>
          <a:noFill/>
          <a:ln w="57150">
            <a:solidFill>
              <a:schemeClr val="bg2">
                <a:lumMod val="40000"/>
                <a:lumOff val="60000"/>
              </a:schemeClr>
            </a:solidFill>
          </a:ln>
        </p:spPr>
        <p:txBody>
          <a:bodyPr wrap="square" lIns="31370" tIns="15685" rIns="31370" bIns="15685" rtlCol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250"/>
              </a:spcAft>
            </a:pPr>
            <a:r>
              <a:rPr lang="en-US" sz="1800" u="sng" dirty="0">
                <a:solidFill>
                  <a:prstClr val="white"/>
                </a:solidFill>
                <a:latin typeface="Calibri"/>
              </a:rPr>
              <a:t>4 Big Ideas:</a:t>
            </a:r>
            <a:endParaRPr lang="en-US" sz="1400" u="sng" dirty="0">
              <a:solidFill>
                <a:prstClr val="white"/>
              </a:solidFill>
              <a:latin typeface="Calibri"/>
            </a:endParaRPr>
          </a:p>
          <a:p>
            <a:pPr marL="254884" indent="-254884" defTabSz="457200" eaLnBrk="1" fontAlgn="auto" hangingPunct="1">
              <a:spcBef>
                <a:spcPts val="0"/>
              </a:spcBef>
              <a:spcAft>
                <a:spcPts val="250"/>
              </a:spcAft>
              <a:buFont typeface="+mj-lt"/>
              <a:buAutoNum type="arabicPeriod"/>
            </a:pPr>
            <a:r>
              <a:rPr lang="en-US" sz="1100" dirty="0">
                <a:solidFill>
                  <a:prstClr val="white"/>
                </a:solidFill>
                <a:latin typeface="Calibri"/>
              </a:rPr>
              <a:t>The process of evolution drives the diversity and unity of life.</a:t>
            </a:r>
          </a:p>
          <a:p>
            <a:pPr marL="254884" indent="-254884" defTabSz="457200" eaLnBrk="1" fontAlgn="auto" hangingPunct="1">
              <a:spcBef>
                <a:spcPts val="0"/>
              </a:spcBef>
              <a:spcAft>
                <a:spcPts val="250"/>
              </a:spcAft>
              <a:buFont typeface="+mj-lt"/>
              <a:buAutoNum type="arabicPeriod"/>
            </a:pPr>
            <a:r>
              <a:rPr lang="en-US" sz="1100" dirty="0">
                <a:solidFill>
                  <a:prstClr val="white"/>
                </a:solidFill>
                <a:latin typeface="Calibri"/>
              </a:rPr>
              <a:t>Biological systems utilize energy and molecular building blocks to grow, reproduce, and maintain homeostasis.</a:t>
            </a:r>
          </a:p>
          <a:p>
            <a:pPr marL="254884" indent="-254884" defTabSz="457200" eaLnBrk="1" fontAlgn="auto" hangingPunct="1">
              <a:spcBef>
                <a:spcPts val="0"/>
              </a:spcBef>
              <a:spcAft>
                <a:spcPts val="250"/>
              </a:spcAft>
              <a:buFont typeface="+mj-lt"/>
              <a:buAutoNum type="arabicPeriod"/>
            </a:pPr>
            <a:r>
              <a:rPr lang="en-US" sz="1100" dirty="0">
                <a:solidFill>
                  <a:prstClr val="white"/>
                </a:solidFill>
                <a:latin typeface="Calibri"/>
              </a:rPr>
              <a:t>Living systems retrieve, transmit, and respond to information essential to life processes.</a:t>
            </a:r>
          </a:p>
          <a:p>
            <a:pPr marL="254884" indent="-254884" defTabSz="457200" eaLnBrk="1" fontAlgn="auto" hangingPunct="1">
              <a:spcBef>
                <a:spcPts val="0"/>
              </a:spcBef>
              <a:spcAft>
                <a:spcPts val="250"/>
              </a:spcAft>
              <a:buFont typeface="+mj-lt"/>
              <a:buAutoNum type="arabicPeriod"/>
            </a:pPr>
            <a:r>
              <a:rPr lang="en-US" sz="1100" dirty="0">
                <a:solidFill>
                  <a:prstClr val="white"/>
                </a:solidFill>
                <a:latin typeface="Calibri"/>
              </a:rPr>
              <a:t>Biological systems interact, and these interactions possess complex properties.</a:t>
            </a:r>
          </a:p>
        </p:txBody>
      </p:sp>
      <p:sp>
        <p:nvSpPr>
          <p:cNvPr id="19" name="Right Arrow 18"/>
          <p:cNvSpPr/>
          <p:nvPr/>
        </p:nvSpPr>
        <p:spPr>
          <a:xfrm rot="21091712">
            <a:off x="2466567" y="2292709"/>
            <a:ext cx="1397846" cy="184192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1370" tIns="15685" rIns="31370" bIns="15685"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74750" y="4325361"/>
            <a:ext cx="1219200" cy="262514"/>
          </a:xfrm>
          <a:prstGeom prst="rect">
            <a:avLst/>
          </a:prstGeom>
          <a:noFill/>
          <a:ln w="57150">
            <a:solidFill>
              <a:schemeClr val="bg2">
                <a:lumMod val="40000"/>
                <a:lumOff val="60000"/>
              </a:schemeClr>
            </a:solidFill>
          </a:ln>
        </p:spPr>
        <p:txBody>
          <a:bodyPr wrap="square" lIns="31370" tIns="15685" rIns="31370" bIns="15685" rtlCol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500" dirty="0">
                <a:solidFill>
                  <a:prstClr val="white"/>
                </a:solidFill>
                <a:latin typeface="Calibri"/>
              </a:rPr>
              <a:t>Core Concepts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976563" y="6035725"/>
            <a:ext cx="3190875" cy="538231"/>
          </a:xfrm>
          <a:prstGeom prst="rect">
            <a:avLst/>
          </a:prstGeom>
          <a:noFill/>
          <a:ln w="57150">
            <a:solidFill>
              <a:schemeClr val="bg2">
                <a:lumMod val="40000"/>
                <a:lumOff val="60000"/>
              </a:schemeClr>
            </a:solidFill>
          </a:ln>
        </p:spPr>
        <p:txBody>
          <a:bodyPr wrap="square" lIns="31370" tIns="15685" rIns="31370" bIns="15685" rtlCol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500" dirty="0">
                <a:solidFill>
                  <a:prstClr val="white"/>
                </a:solidFill>
                <a:latin typeface="Calibri"/>
              </a:rPr>
              <a:t>Testable explanations and predictions: </a:t>
            </a:r>
            <a:r>
              <a:rPr lang="en-US" sz="1800" dirty="0">
                <a:solidFill>
                  <a:prstClr val="white"/>
                </a:solidFill>
                <a:latin typeface="Calibri"/>
              </a:rPr>
              <a:t>The New AP Biology Exam</a:t>
            </a:r>
          </a:p>
        </p:txBody>
      </p:sp>
      <p:sp>
        <p:nvSpPr>
          <p:cNvPr id="26" name="Left Arrow 25"/>
          <p:cNvSpPr/>
          <p:nvPr/>
        </p:nvSpPr>
        <p:spPr>
          <a:xfrm rot="8704502">
            <a:off x="2381544" y="3866248"/>
            <a:ext cx="1041400" cy="217714"/>
          </a:xfrm>
          <a:prstGeom prst="leftArrow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370" tIns="15685" rIns="31370" bIns="15685"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877050" y="6080609"/>
            <a:ext cx="1700213" cy="493341"/>
          </a:xfrm>
          <a:prstGeom prst="rect">
            <a:avLst/>
          </a:prstGeom>
          <a:noFill/>
          <a:ln w="57150">
            <a:solidFill>
              <a:schemeClr val="bg2">
                <a:lumMod val="40000"/>
                <a:lumOff val="60000"/>
              </a:schemeClr>
            </a:solidFill>
          </a:ln>
        </p:spPr>
        <p:txBody>
          <a:bodyPr wrap="square" lIns="31370" tIns="15685" rIns="31370" bIns="15685" rtlCol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500" dirty="0">
                <a:solidFill>
                  <a:prstClr val="white"/>
                </a:solidFill>
                <a:latin typeface="Calibri"/>
              </a:rPr>
              <a:t>13 New Laboratory Investigations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06375" y="5207000"/>
            <a:ext cx="2270125" cy="1134548"/>
          </a:xfrm>
          <a:prstGeom prst="rect">
            <a:avLst/>
          </a:prstGeom>
          <a:noFill/>
          <a:ln w="57150">
            <a:solidFill>
              <a:schemeClr val="bg2">
                <a:lumMod val="40000"/>
                <a:lumOff val="60000"/>
              </a:schemeClr>
            </a:solidFill>
          </a:ln>
        </p:spPr>
        <p:txBody>
          <a:bodyPr wrap="square" lIns="31370" tIns="15685" rIns="31370" bIns="15685" rtlCol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white"/>
                </a:solidFill>
                <a:latin typeface="Calibri"/>
              </a:rPr>
              <a:t>The new curriculum framework supports </a:t>
            </a:r>
            <a:r>
              <a:rPr lang="en-US" sz="1800" b="1" dirty="0">
                <a:solidFill>
                  <a:prstClr val="white"/>
                </a:solidFill>
                <a:latin typeface="Calibri"/>
              </a:rPr>
              <a:t>Essential Knowledge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prstClr val="white"/>
                </a:solidFill>
                <a:latin typeface="Calibri"/>
              </a:rPr>
              <a:t>with Science Practice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568281" y="1968500"/>
            <a:ext cx="2369344" cy="3797189"/>
          </a:xfrm>
          <a:prstGeom prst="rect">
            <a:avLst/>
          </a:prstGeom>
          <a:noFill/>
          <a:ln w="57150">
            <a:solidFill>
              <a:schemeClr val="bg2">
                <a:lumMod val="40000"/>
                <a:lumOff val="60000"/>
              </a:schemeClr>
            </a:solidFill>
          </a:ln>
        </p:spPr>
        <p:txBody>
          <a:bodyPr wrap="square" lIns="19047" tIns="9523" rIns="19047" bIns="9523" rtlCol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250"/>
              </a:spcAft>
            </a:pPr>
            <a:r>
              <a:rPr lang="en-US" sz="1800" u="sng" dirty="0">
                <a:solidFill>
                  <a:prstClr val="white"/>
                </a:solidFill>
                <a:latin typeface="Calibri"/>
              </a:rPr>
              <a:t>Science Practices:</a:t>
            </a:r>
            <a:endParaRPr lang="en-US" sz="1500" u="sng" dirty="0">
              <a:solidFill>
                <a:prstClr val="white"/>
              </a:solidFill>
              <a:latin typeface="Calibri"/>
            </a:endParaRPr>
          </a:p>
          <a:p>
            <a:pPr marL="285704" indent="-285704" defTabSz="457200" eaLnBrk="1" fontAlgn="auto" hangingPunct="1">
              <a:spcBef>
                <a:spcPts val="0"/>
              </a:spcBef>
              <a:spcAft>
                <a:spcPts val="250"/>
              </a:spcAft>
              <a:buFont typeface="+mj-lt"/>
              <a:buAutoNum type="arabicPeriod"/>
            </a:pPr>
            <a:r>
              <a:rPr lang="en-US" sz="1000" dirty="0">
                <a:solidFill>
                  <a:prstClr val="white"/>
                </a:solidFill>
                <a:latin typeface="Calibri"/>
              </a:rPr>
              <a:t>The student can use representations and models to communicate scientific phenomena and solve scientific problems.</a:t>
            </a:r>
          </a:p>
          <a:p>
            <a:pPr marL="285704" indent="-285704" defTabSz="457200" eaLnBrk="1" fontAlgn="auto" hangingPunct="1">
              <a:spcBef>
                <a:spcPts val="0"/>
              </a:spcBef>
              <a:spcAft>
                <a:spcPts val="250"/>
              </a:spcAft>
              <a:buFont typeface="+mj-lt"/>
              <a:buAutoNum type="arabicPeriod"/>
            </a:pPr>
            <a:r>
              <a:rPr lang="en-US" sz="1000" dirty="0">
                <a:solidFill>
                  <a:prstClr val="white"/>
                </a:solidFill>
                <a:latin typeface="Calibri"/>
              </a:rPr>
              <a:t>The student can use mathematics appropriately.</a:t>
            </a:r>
          </a:p>
          <a:p>
            <a:pPr marL="285704" indent="-285704" defTabSz="457200" eaLnBrk="1" fontAlgn="auto" hangingPunct="1">
              <a:spcBef>
                <a:spcPts val="0"/>
              </a:spcBef>
              <a:spcAft>
                <a:spcPts val="250"/>
              </a:spcAft>
              <a:buFont typeface="+mj-lt"/>
              <a:buAutoNum type="arabicPeriod"/>
            </a:pPr>
            <a:r>
              <a:rPr lang="en-US" sz="1000" dirty="0">
                <a:solidFill>
                  <a:prstClr val="white"/>
                </a:solidFill>
                <a:latin typeface="Calibri"/>
              </a:rPr>
              <a:t>The student can engage in scientific questioning to extend thinking or to guide investigations within the context of the AP course.</a:t>
            </a:r>
          </a:p>
          <a:p>
            <a:pPr marL="285704" indent="-285704" defTabSz="457200" eaLnBrk="1" fontAlgn="auto" hangingPunct="1">
              <a:spcBef>
                <a:spcPts val="0"/>
              </a:spcBef>
              <a:spcAft>
                <a:spcPts val="250"/>
              </a:spcAft>
              <a:buFont typeface="+mj-lt"/>
              <a:buAutoNum type="arabicPeriod"/>
            </a:pPr>
            <a:r>
              <a:rPr lang="en-US" sz="1000" dirty="0">
                <a:solidFill>
                  <a:prstClr val="white"/>
                </a:solidFill>
                <a:latin typeface="Calibri"/>
              </a:rPr>
              <a:t>Student can plan and implement data collection strategies in relation to a particular scientific question.</a:t>
            </a:r>
          </a:p>
          <a:p>
            <a:pPr marL="285704" indent="-285704" defTabSz="457200" eaLnBrk="1" fontAlgn="auto" hangingPunct="1">
              <a:spcBef>
                <a:spcPts val="0"/>
              </a:spcBef>
              <a:spcAft>
                <a:spcPts val="250"/>
              </a:spcAft>
              <a:buFont typeface="+mj-lt"/>
              <a:buAutoNum type="arabicPeriod"/>
            </a:pPr>
            <a:r>
              <a:rPr lang="en-US" sz="1000" dirty="0">
                <a:solidFill>
                  <a:prstClr val="white"/>
                </a:solidFill>
                <a:latin typeface="Calibri"/>
              </a:rPr>
              <a:t>The student can perform data analysis and evaluation of evidence.</a:t>
            </a:r>
          </a:p>
          <a:p>
            <a:pPr marL="285704" indent="-285704" defTabSz="457200" eaLnBrk="1" fontAlgn="auto" hangingPunct="1">
              <a:spcBef>
                <a:spcPts val="0"/>
              </a:spcBef>
              <a:spcAft>
                <a:spcPts val="250"/>
              </a:spcAft>
              <a:buFont typeface="+mj-lt"/>
              <a:buAutoNum type="arabicPeriod"/>
            </a:pPr>
            <a:r>
              <a:rPr lang="en-US" sz="1000" dirty="0">
                <a:solidFill>
                  <a:prstClr val="white"/>
                </a:solidFill>
                <a:latin typeface="Calibri"/>
              </a:rPr>
              <a:t>The student can work with scientific explanations and theories.</a:t>
            </a:r>
          </a:p>
          <a:p>
            <a:pPr marL="285704" indent="-285704" defTabSz="457200" eaLnBrk="1" fontAlgn="auto" hangingPunct="1">
              <a:spcBef>
                <a:spcPts val="0"/>
              </a:spcBef>
              <a:spcAft>
                <a:spcPts val="250"/>
              </a:spcAft>
              <a:buFont typeface="+mj-lt"/>
              <a:buAutoNum type="arabicPeriod"/>
            </a:pPr>
            <a:r>
              <a:rPr lang="en-US" sz="1000" dirty="0">
                <a:solidFill>
                  <a:prstClr val="white"/>
                </a:solidFill>
                <a:latin typeface="Calibri"/>
              </a:rPr>
              <a:t>The student can connect and relate knowledge across various scales, concepts, and representations in and across domains.</a:t>
            </a:r>
          </a:p>
        </p:txBody>
      </p:sp>
      <p:sp>
        <p:nvSpPr>
          <p:cNvPr id="18" name="Down Arrow 17"/>
          <p:cNvSpPr/>
          <p:nvPr/>
        </p:nvSpPr>
        <p:spPr>
          <a:xfrm>
            <a:off x="7631906" y="5715000"/>
            <a:ext cx="190500" cy="333375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047" tIns="9523" rIns="19047" bIns="9523"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graphicFrame>
        <p:nvGraphicFramePr>
          <p:cNvPr id="30" name="Diagram 29"/>
          <p:cNvGraphicFramePr/>
          <p:nvPr>
            <p:extLst>
              <p:ext uri="{D42A27DB-BD31-4B8C-83A1-F6EECF244321}">
                <p14:modId xmlns:p14="http://schemas.microsoft.com/office/powerpoint/2010/main" val="4050246525"/>
              </p:ext>
            </p:extLst>
          </p:nvPr>
        </p:nvGraphicFramePr>
        <p:xfrm>
          <a:off x="3246438" y="2778125"/>
          <a:ext cx="2651125" cy="2492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4064000" y="2889250"/>
            <a:ext cx="1143000" cy="450119"/>
          </a:xfrm>
          <a:prstGeom prst="rect">
            <a:avLst/>
          </a:prstGeom>
          <a:noFill/>
        </p:spPr>
        <p:txBody>
          <a:bodyPr wrap="square" lIns="19047" tIns="9523" rIns="19047" bIns="9523" rtlCol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prstClr val="white"/>
                </a:solidFill>
                <a:latin typeface="Calibri"/>
              </a:rPr>
              <a:t>Enduring understanding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849688" y="5461000"/>
            <a:ext cx="1444625" cy="234676"/>
          </a:xfrm>
          <a:prstGeom prst="rect">
            <a:avLst/>
          </a:prstGeom>
          <a:noFill/>
          <a:ln>
            <a:solidFill>
              <a:schemeClr val="bg2">
                <a:lumMod val="40000"/>
                <a:lumOff val="60000"/>
              </a:schemeClr>
            </a:solidFill>
          </a:ln>
        </p:spPr>
        <p:txBody>
          <a:bodyPr wrap="square" lIns="19047" tIns="9523" rIns="19047" bIns="9523" rtlCol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prstClr val="white"/>
                </a:solidFill>
                <a:latin typeface="Calibri"/>
              </a:rPr>
              <a:t>Learning Objective</a:t>
            </a:r>
          </a:p>
        </p:txBody>
      </p:sp>
      <p:sp>
        <p:nvSpPr>
          <p:cNvPr id="33" name="Down Arrow 32"/>
          <p:cNvSpPr/>
          <p:nvPr/>
        </p:nvSpPr>
        <p:spPr>
          <a:xfrm>
            <a:off x="4468813" y="4143375"/>
            <a:ext cx="206375" cy="1270000"/>
          </a:xfrm>
          <a:prstGeom prst="downArrow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047" tIns="9523" rIns="19047" bIns="9523"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4" name="Down Arrow 33"/>
          <p:cNvSpPr/>
          <p:nvPr/>
        </p:nvSpPr>
        <p:spPr>
          <a:xfrm>
            <a:off x="4476750" y="5730875"/>
            <a:ext cx="190500" cy="269875"/>
          </a:xfrm>
          <a:prstGeom prst="downArrow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047" tIns="9523" rIns="19047" bIns="9523"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5" name="Left Arrow 34"/>
          <p:cNvSpPr/>
          <p:nvPr/>
        </p:nvSpPr>
        <p:spPr>
          <a:xfrm rot="801863">
            <a:off x="5620456" y="4243726"/>
            <a:ext cx="895004" cy="227923"/>
          </a:xfrm>
          <a:prstGeom prst="leftArrow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047" tIns="9523" rIns="19047" bIns="9523"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 flipH="1">
            <a:off x="365125" y="6445250"/>
            <a:ext cx="1818926" cy="234676"/>
          </a:xfrm>
          <a:prstGeom prst="rect">
            <a:avLst/>
          </a:prstGeom>
          <a:noFill/>
        </p:spPr>
        <p:txBody>
          <a:bodyPr wrap="square" lIns="19047" tIns="9523" rIns="19047" bIns="9523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prstClr val="white"/>
                </a:solidFill>
                <a:latin typeface="Calibri"/>
              </a:rPr>
              <a:t>Peggy O’Neill Skinner</a:t>
            </a:r>
          </a:p>
        </p:txBody>
      </p:sp>
    </p:spTree>
    <p:extLst>
      <p:ext uri="{BB962C8B-B14F-4D97-AF65-F5344CB8AC3E}">
        <p14:creationId xmlns:p14="http://schemas.microsoft.com/office/powerpoint/2010/main" val="3729227014"/>
      </p:ext>
    </p:extLst>
  </p:cSld>
  <p:clrMapOvr>
    <a:masterClrMapping/>
  </p:clrMapOvr>
  <p:transition spd="med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900" dirty="0"/>
              <a:t>4 Big Ideas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b="1" u="sng" dirty="0"/>
              <a:t>BIG IDEA 1: </a:t>
            </a:r>
            <a:r>
              <a:rPr lang="en-US" i="1" dirty="0"/>
              <a:t>The process of </a:t>
            </a:r>
            <a:r>
              <a:rPr lang="en-US" b="1" i="1" dirty="0"/>
              <a:t>evolution</a:t>
            </a:r>
            <a:r>
              <a:rPr lang="en-US" i="1" dirty="0"/>
              <a:t> drives the diversity and unity of life.</a:t>
            </a:r>
          </a:p>
          <a:p>
            <a:pPr>
              <a:lnSpc>
                <a:spcPct val="90000"/>
              </a:lnSpc>
            </a:pPr>
            <a:r>
              <a:rPr lang="en-US" b="1" u="sng" dirty="0"/>
              <a:t>BIG IDEA 2: </a:t>
            </a:r>
            <a:r>
              <a:rPr lang="en-US" i="1" dirty="0"/>
              <a:t>Biological systems utilize </a:t>
            </a:r>
            <a:r>
              <a:rPr lang="en-US" b="1" i="1" dirty="0"/>
              <a:t>energy</a:t>
            </a:r>
            <a:r>
              <a:rPr lang="en-US" i="1" dirty="0"/>
              <a:t> and molecular building blocks to grow, to reproduce, and to maintain homeostasis</a:t>
            </a:r>
            <a:r>
              <a:rPr lang="en-US" dirty="0"/>
              <a:t>. </a:t>
            </a:r>
          </a:p>
          <a:p>
            <a:pPr>
              <a:lnSpc>
                <a:spcPct val="90000"/>
              </a:lnSpc>
            </a:pPr>
            <a:r>
              <a:rPr lang="en-US" b="1" u="sng" dirty="0"/>
              <a:t>BIG IDEA 3: </a:t>
            </a:r>
            <a:r>
              <a:rPr lang="en-US" i="1" dirty="0"/>
              <a:t>Living systems store, retrieve, transmit, and respond to </a:t>
            </a:r>
            <a:r>
              <a:rPr lang="en-US" b="1" i="1" dirty="0"/>
              <a:t>information</a:t>
            </a:r>
            <a:r>
              <a:rPr lang="en-US" i="1" dirty="0"/>
              <a:t> essential to life processes. </a:t>
            </a:r>
          </a:p>
          <a:p>
            <a:pPr>
              <a:lnSpc>
                <a:spcPct val="90000"/>
              </a:lnSpc>
            </a:pPr>
            <a:r>
              <a:rPr lang="en-US" b="1" u="sng" dirty="0"/>
              <a:t>BIG IDEA 4: </a:t>
            </a:r>
            <a:r>
              <a:rPr lang="en-US" i="1" dirty="0"/>
              <a:t>Biological systems </a:t>
            </a:r>
            <a:r>
              <a:rPr lang="en-US" b="1" i="1" dirty="0"/>
              <a:t>interact</a:t>
            </a:r>
            <a:r>
              <a:rPr lang="en-US" i="1" dirty="0"/>
              <a:t>, and these interactions possess complex properties. </a:t>
            </a:r>
          </a:p>
          <a:p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4106333" y="314677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24578" name="Picture 2" descr="C:\Users\SAS\AppData\Local\Microsoft\Windows\Temporary Internet Files\Content.IE5\1AANHMQ7\MC90044188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5562" y="187976"/>
            <a:ext cx="1144731" cy="159637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69E5711-A608-284E-B8BA-B31CB2E9FE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215" y="6191250"/>
            <a:ext cx="1854913" cy="650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592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938" y="269568"/>
            <a:ext cx="8305800" cy="1143000"/>
          </a:xfrm>
        </p:spPr>
        <p:txBody>
          <a:bodyPr/>
          <a:lstStyle/>
          <a:p>
            <a:r>
              <a:rPr lang="en-US" dirty="0"/>
              <a:t>Understanding the AP Biology Exam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836279"/>
              </p:ext>
            </p:extLst>
          </p:nvPr>
        </p:nvGraphicFramePr>
        <p:xfrm>
          <a:off x="457200" y="1600200"/>
          <a:ext cx="8229599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75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72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Question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Number of Questions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Timing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Multiple Choice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90 Minutes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Long Free Response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Short Free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Response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2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          4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80 Minutes + 10 minute Reading</a:t>
                      </a:r>
                      <a:r>
                        <a:rPr lang="en-US" baseline="0" dirty="0"/>
                        <a:t> Period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2A7C7C80-F93E-7841-B223-EAA2E5848B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4358" y="6207714"/>
            <a:ext cx="1854913" cy="650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750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118E2-8FF3-DE42-B7FB-D5D114DFF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will do this year: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207FDB-1CFC-754D-941B-7324E6D924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938" y="868363"/>
            <a:ext cx="8305800" cy="4030662"/>
          </a:xfrm>
        </p:spPr>
        <p:txBody>
          <a:bodyPr/>
          <a:lstStyle/>
          <a:p>
            <a:r>
              <a:rPr lang="en-US" dirty="0"/>
              <a:t>Discuss the concepts which may be tested.</a:t>
            </a:r>
          </a:p>
          <a:p>
            <a:r>
              <a:rPr lang="en-US" dirty="0"/>
              <a:t>Conduct labs which will support the main ideas</a:t>
            </a:r>
          </a:p>
          <a:p>
            <a:r>
              <a:rPr lang="en-US" dirty="0"/>
              <a:t>Create responses to potential short answer and long answer questions on the exam.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A895BE-AE03-1448-BF60-D714EE5AB4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215" y="6191250"/>
            <a:ext cx="1854913" cy="650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733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49166-6823-4641-B095-B8D1B28C6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" y="0"/>
            <a:ext cx="8305800" cy="1143000"/>
          </a:xfrm>
        </p:spPr>
        <p:txBody>
          <a:bodyPr/>
          <a:lstStyle/>
          <a:p>
            <a:r>
              <a:rPr lang="en-US" dirty="0"/>
              <a:t>8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5A7BB-BCD9-3246-8208-F9ED5D3F8F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71500"/>
            <a:ext cx="9144000" cy="5689600"/>
          </a:xfrm>
        </p:spPr>
        <p:txBody>
          <a:bodyPr/>
          <a:lstStyle/>
          <a:p>
            <a:r>
              <a:rPr lang="en-US" sz="2800" dirty="0"/>
              <a:t>Unit 1 –The Chemistry of Life			</a:t>
            </a:r>
          </a:p>
          <a:p>
            <a:r>
              <a:rPr lang="en-US" sz="2800" dirty="0"/>
              <a:t>Unit 2 – Cell Structure and Function		</a:t>
            </a:r>
          </a:p>
          <a:p>
            <a:r>
              <a:rPr lang="en-US" sz="2800" dirty="0"/>
              <a:t>Unit 3 – Cellular Energetics				</a:t>
            </a:r>
          </a:p>
          <a:p>
            <a:r>
              <a:rPr lang="en-US" sz="2800" dirty="0"/>
              <a:t>Unit 4 –Cell Communication and Cell Cycle	</a:t>
            </a:r>
          </a:p>
          <a:p>
            <a:r>
              <a:rPr lang="en-US" sz="2800" dirty="0"/>
              <a:t>Unit 5 – Heredity</a:t>
            </a:r>
          </a:p>
          <a:p>
            <a:r>
              <a:rPr lang="en-US" sz="2800" dirty="0"/>
              <a:t>Unit 6 – Gene Expression and Regulation</a:t>
            </a:r>
          </a:p>
          <a:p>
            <a:r>
              <a:rPr lang="en-US" sz="2800" dirty="0"/>
              <a:t>Unit 7 – Natural Selection</a:t>
            </a:r>
          </a:p>
          <a:p>
            <a:r>
              <a:rPr lang="en-US" sz="2800" dirty="0"/>
              <a:t>Unit 8 - Ecology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46459DC-4677-B74D-9317-8D2BD6034B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215" y="6191250"/>
            <a:ext cx="1854913" cy="650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35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8984D-EDEF-754A-BE1E-AB5986A4E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will do: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F80F51-002F-1742-AAD6-0FFD5CB148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938" y="1103348"/>
            <a:ext cx="8477660" cy="5040598"/>
          </a:xfrm>
        </p:spPr>
        <p:txBody>
          <a:bodyPr/>
          <a:lstStyle/>
          <a:p>
            <a:r>
              <a:rPr lang="en-US" dirty="0"/>
              <a:t>For Each Unit: </a:t>
            </a:r>
          </a:p>
          <a:p>
            <a:pPr lvl="1"/>
            <a:r>
              <a:rPr lang="en-US" dirty="0"/>
              <a:t>Test (will mirror previous college and AP biology exams) 100 points</a:t>
            </a:r>
          </a:p>
          <a:p>
            <a:pPr lvl="2"/>
            <a:r>
              <a:rPr lang="en-US" dirty="0"/>
              <a:t>Includes short and long answer questions examples</a:t>
            </a:r>
          </a:p>
          <a:p>
            <a:pPr lvl="1"/>
            <a:r>
              <a:rPr lang="en-US" dirty="0"/>
              <a:t>Formal Quizzes (5 points each quiz) will drop 3 lowest scores at end of course.</a:t>
            </a:r>
          </a:p>
          <a:p>
            <a:pPr lvl="1"/>
            <a:r>
              <a:rPr lang="en-US" dirty="0"/>
              <a:t>Labs (30 points each lab)</a:t>
            </a:r>
          </a:p>
          <a:p>
            <a:pPr lvl="1"/>
            <a:r>
              <a:rPr lang="en-US" dirty="0"/>
              <a:t>Homework (60 points each). No late work accepted! Get done early!</a:t>
            </a:r>
          </a:p>
          <a:p>
            <a:pPr lv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CCD23FA-C161-974C-8EE3-F544C36E4E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215" y="6191250"/>
            <a:ext cx="1854913" cy="650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321628"/>
      </p:ext>
    </p:extLst>
  </p:cSld>
  <p:clrMapOvr>
    <a:masterClrMapping/>
  </p:clrMapOvr>
</p:sld>
</file>

<file path=ppt/theme/theme1.xml><?xml version="1.0" encoding="utf-8"?>
<a:theme xmlns:a="http://schemas.openxmlformats.org/drawingml/2006/main" name="CB BrandingPPTCyanTemplate">
  <a:themeElements>
    <a:clrScheme name="CB BrandingPPTCyanTemplate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CB BrandingPPTCyanTemplate">
      <a:majorFont>
        <a:latin typeface="Serifa Std 45 Light"/>
        <a:ea typeface=""/>
        <a:cs typeface=""/>
      </a:majorFont>
      <a:minorFont>
        <a:latin typeface="Univers LT Std 45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CB BrandingPPTCyan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B BrandingPPTCyan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B BrandingPPTCyan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B BrandingPPTCyan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B BrandingPPTCyan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B BrandingPPTCyan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B BrandingPPTCyan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B BrandingPPTCyan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B BrandingPPTCyan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B BrandingPPTCyan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B BrandingPPTCyan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B BrandingPPTCyan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B BrandingPPTCyanTemplate 13">
        <a:dk1>
          <a:srgbClr val="808080"/>
        </a:dk1>
        <a:lt1>
          <a:srgbClr val="FFFFFF"/>
        </a:lt1>
        <a:dk2>
          <a:srgbClr val="0099FF"/>
        </a:dk2>
        <a:lt2>
          <a:srgbClr val="FFFFFF"/>
        </a:lt2>
        <a:accent1>
          <a:srgbClr val="0099FF"/>
        </a:accent1>
        <a:accent2>
          <a:srgbClr val="0099FF"/>
        </a:accent2>
        <a:accent3>
          <a:srgbClr val="AACAFF"/>
        </a:accent3>
        <a:accent4>
          <a:srgbClr val="DADADA"/>
        </a:accent4>
        <a:accent5>
          <a:srgbClr val="AACAFF"/>
        </a:accent5>
        <a:accent6>
          <a:srgbClr val="008AE7"/>
        </a:accent6>
        <a:hlink>
          <a:srgbClr val="FFFFFF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692</TotalTime>
  <Words>539</Words>
  <Application>Microsoft Macintosh PowerPoint</Application>
  <PresentationFormat>On-screen Show (4:3)</PresentationFormat>
  <Paragraphs>79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Serifa Std 45 Light</vt:lpstr>
      <vt:lpstr>Times</vt:lpstr>
      <vt:lpstr>Univers LT Std 45 Light</vt:lpstr>
      <vt:lpstr>CB BrandingPPTCyanTemplate</vt:lpstr>
      <vt:lpstr>Office Theme</vt:lpstr>
      <vt:lpstr>Dual Credit/AP Biology Class Bonneville High School</vt:lpstr>
      <vt:lpstr>PowerPoint Presentation</vt:lpstr>
      <vt:lpstr>The New AP Biology</vt:lpstr>
      <vt:lpstr>4 Big Ideas </vt:lpstr>
      <vt:lpstr>Understanding the AP Biology Exam </vt:lpstr>
      <vt:lpstr>What we will do this year:</vt:lpstr>
      <vt:lpstr>8 Topics</vt:lpstr>
      <vt:lpstr>What we will do:</vt:lpstr>
    </vt:vector>
  </TitlesOfParts>
  <Company>881-0272721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rkoch</dc:creator>
  <cp:lastModifiedBy>Microsoft Office User</cp:lastModifiedBy>
  <cp:revision>113</cp:revision>
  <cp:lastPrinted>2004-02-09T20:38:09Z</cp:lastPrinted>
  <dcterms:created xsi:type="dcterms:W3CDTF">2015-12-27T17:47:08Z</dcterms:created>
  <dcterms:modified xsi:type="dcterms:W3CDTF">2019-07-16T19:45:27Z</dcterms:modified>
</cp:coreProperties>
</file>